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7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3" r:id="rId11"/>
    <p:sldId id="334" r:id="rId12"/>
    <p:sldId id="332" r:id="rId13"/>
    <p:sldId id="331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BB"/>
    <a:srgbClr val="53EC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403" autoAdjust="0"/>
  </p:normalViewPr>
  <p:slideViewPr>
    <p:cSldViewPr>
      <p:cViewPr varScale="1">
        <p:scale>
          <a:sx n="72" d="100"/>
          <a:sy n="7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FBD3C-A3E3-41FF-94BA-8396112DBCC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0B8D4-A7A5-4485-B501-B48F33FDE01D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Тооллогын асуулгын асуулт бүрийг зааврын дагуу, иж бүрэн нөхөгдсөн эсэхийг шалгах</a:t>
          </a:r>
          <a:r>
            <a: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endParaRPr lang="en-US" sz="24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356FCA8-B5C1-48DF-B5FA-69D20E47E8C3}" type="parTrans" cxnId="{A36DB777-9B15-4534-92D0-80318E26CC2A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4FB0AA86-6D08-4467-AED5-A2E52FA3A5A3}" type="sibTrans" cxnId="{A36DB777-9B15-4534-92D0-80318E26CC2A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7C4474B9-343E-46BA-A659-452C982EB84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Логик</a:t>
          </a:r>
          <a:r>
            <a: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endParaRPr lang="en-US" sz="24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0CC0735E-C336-4853-B774-8AEFE9F787C3}" type="parTrans" cxnId="{7D40D55A-6633-4A9C-B627-CCDCF58623E5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CD641114-EA65-46B6-B038-4FDB5F53F17A}" type="sibTrans" cxnId="{7D40D55A-6633-4A9C-B627-CCDCF58623E5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B194FFB5-AE04-4C1F-AF4B-B37F3378836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Бодолт, Тооцоолол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;</a:t>
          </a:r>
          <a:endParaRPr 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98E5687-AF14-4905-96D4-6353834D4B66}" type="parTrans" cxnId="{5929883D-2219-40EA-8C79-84755561BD03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FB1B905E-22D6-4C61-8BE8-5434633F4F25}" type="sibTrans" cxnId="{5929883D-2219-40EA-8C79-84755561BD03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CD15651F-82A0-4AEF-89C2-FF743A648268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Харьцуулалт</a:t>
          </a:r>
          <a:r>
            <a: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 </a:t>
          </a:r>
          <a:endParaRPr lang="en-US" sz="24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F7AD0B22-9613-47C0-8846-F5D62BA1C15E}" type="parTrans" cxnId="{5519AF0D-FECB-4239-BD5F-DAFBC30818CC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144C1321-47E1-4DAC-BB46-E50C7F6A1032}" type="sibTrans" cxnId="{5519AF0D-FECB-4239-BD5F-DAFBC30818CC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08DED121-490A-4510-AE69-FA8076D868AE}" type="pres">
      <dgm:prSet presAssocID="{735FBD3C-A3E3-41FF-94BA-8396112DBC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3D2C8-5461-4810-AEC0-CD4670E67F96}" type="pres">
      <dgm:prSet presAssocID="{735FBD3C-A3E3-41FF-94BA-8396112DBCCD}" presName="dummyMaxCanvas" presStyleCnt="0">
        <dgm:presLayoutVars/>
      </dgm:prSet>
      <dgm:spPr/>
    </dgm:pt>
    <dgm:pt modelId="{0BD3B7A3-69B9-498B-9436-084D99946DB7}" type="pres">
      <dgm:prSet presAssocID="{735FBD3C-A3E3-41FF-94BA-8396112DBCCD}" presName="FourNodes_1" presStyleLbl="node1" presStyleIdx="0" presStyleCnt="4" custScaleX="112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A560E-2E78-4867-AE42-8C9FCB804DD6}" type="pres">
      <dgm:prSet presAssocID="{735FBD3C-A3E3-41FF-94BA-8396112DBCCD}" presName="FourNodes_2" presStyleLbl="node1" presStyleIdx="1" presStyleCnt="4" custScaleX="112160" custLinFactNeighborX="11935" custLinFactNeighborY="-17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A6D66-118F-45EF-B312-B88BED4C8E89}" type="pres">
      <dgm:prSet presAssocID="{735FBD3C-A3E3-41FF-94BA-8396112DBCCD}" presName="FourNodes_3" presStyleLbl="node1" presStyleIdx="2" presStyleCnt="4" custScaleX="112160" custLinFactNeighborX="9248" custLinFactNeighborY="-28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A8D2A-7C57-4548-976B-12BDFD09F71C}" type="pres">
      <dgm:prSet presAssocID="{735FBD3C-A3E3-41FF-94BA-8396112DBCCD}" presName="FourNodes_4" presStyleLbl="node1" presStyleIdx="3" presStyleCnt="4" custScaleX="112160" custLinFactNeighborX="-4690" custLinFactNeighborY="-3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C5F0C-2055-48B7-A810-46B1A92D74CB}" type="pres">
      <dgm:prSet presAssocID="{735FBD3C-A3E3-41FF-94BA-8396112DBCC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AB608-A380-4F5C-ABE8-53DBD55F88D9}" type="pres">
      <dgm:prSet presAssocID="{735FBD3C-A3E3-41FF-94BA-8396112DBCC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8C398-8558-488A-8880-B0887F22D965}" type="pres">
      <dgm:prSet presAssocID="{735FBD3C-A3E3-41FF-94BA-8396112DBCC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49C53-E5C1-4067-9CD4-FE378FB52527}" type="pres">
      <dgm:prSet presAssocID="{735FBD3C-A3E3-41FF-94BA-8396112DBCC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70FE6-0BF5-414E-9230-DB8F96CF54D1}" type="pres">
      <dgm:prSet presAssocID="{735FBD3C-A3E3-41FF-94BA-8396112DBCC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89554-03D4-415B-8591-16DFB2B3A039}" type="pres">
      <dgm:prSet presAssocID="{735FBD3C-A3E3-41FF-94BA-8396112DBCC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B274A-C9E4-45AB-931B-4C46F642A8C7}" type="pres">
      <dgm:prSet presAssocID="{735FBD3C-A3E3-41FF-94BA-8396112DBCC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DB777-9B15-4534-92D0-80318E26CC2A}" srcId="{735FBD3C-A3E3-41FF-94BA-8396112DBCCD}" destId="{FBF0B8D4-A7A5-4485-B501-B48F33FDE01D}" srcOrd="0" destOrd="0" parTransId="{1356FCA8-B5C1-48DF-B5FA-69D20E47E8C3}" sibTransId="{4FB0AA86-6D08-4467-AED5-A2E52FA3A5A3}"/>
    <dgm:cxn modelId="{7D40D55A-6633-4A9C-B627-CCDCF58623E5}" srcId="{735FBD3C-A3E3-41FF-94BA-8396112DBCCD}" destId="{7C4474B9-343E-46BA-A659-452C982EB843}" srcOrd="1" destOrd="0" parTransId="{0CC0735E-C336-4853-B774-8AEFE9F787C3}" sibTransId="{CD641114-EA65-46B6-B038-4FDB5F53F17A}"/>
    <dgm:cxn modelId="{CD144B29-CFD2-4118-AE2D-A23E5C6DD647}" type="presOf" srcId="{7C4474B9-343E-46BA-A659-452C982EB843}" destId="{2C370FE6-0BF5-414E-9230-DB8F96CF54D1}" srcOrd="1" destOrd="0" presId="urn:microsoft.com/office/officeart/2005/8/layout/vProcess5"/>
    <dgm:cxn modelId="{9249E679-A449-44B0-BE34-9B63F73E493E}" type="presOf" srcId="{B194FFB5-AE04-4C1F-AF4B-B37F33788364}" destId="{54D89554-03D4-415B-8591-16DFB2B3A039}" srcOrd="1" destOrd="0" presId="urn:microsoft.com/office/officeart/2005/8/layout/vProcess5"/>
    <dgm:cxn modelId="{BA8A087A-10C3-4F36-AE90-B95F1CD796BF}" type="presOf" srcId="{B194FFB5-AE04-4C1F-AF4B-B37F33788364}" destId="{DC5A6D66-118F-45EF-B312-B88BED4C8E89}" srcOrd="0" destOrd="0" presId="urn:microsoft.com/office/officeart/2005/8/layout/vProcess5"/>
    <dgm:cxn modelId="{5519AF0D-FECB-4239-BD5F-DAFBC30818CC}" srcId="{735FBD3C-A3E3-41FF-94BA-8396112DBCCD}" destId="{CD15651F-82A0-4AEF-89C2-FF743A648268}" srcOrd="3" destOrd="0" parTransId="{F7AD0B22-9613-47C0-8846-F5D62BA1C15E}" sibTransId="{144C1321-47E1-4DAC-BB46-E50C7F6A1032}"/>
    <dgm:cxn modelId="{4AE4CA4F-72B0-4F82-8D9E-D1FC5AE6592A}" type="presOf" srcId="{CD15651F-82A0-4AEF-89C2-FF743A648268}" destId="{416B274A-C9E4-45AB-931B-4C46F642A8C7}" srcOrd="1" destOrd="0" presId="urn:microsoft.com/office/officeart/2005/8/layout/vProcess5"/>
    <dgm:cxn modelId="{D1C7E208-2D84-426C-A3FA-0E0EDAAB3B62}" type="presOf" srcId="{735FBD3C-A3E3-41FF-94BA-8396112DBCCD}" destId="{08DED121-490A-4510-AE69-FA8076D868AE}" srcOrd="0" destOrd="0" presId="urn:microsoft.com/office/officeart/2005/8/layout/vProcess5"/>
    <dgm:cxn modelId="{4ED91448-A8A5-426E-B684-616ED1173902}" type="presOf" srcId="{FBF0B8D4-A7A5-4485-B501-B48F33FDE01D}" destId="{0BD3B7A3-69B9-498B-9436-084D99946DB7}" srcOrd="0" destOrd="0" presId="urn:microsoft.com/office/officeart/2005/8/layout/vProcess5"/>
    <dgm:cxn modelId="{5929883D-2219-40EA-8C79-84755561BD03}" srcId="{735FBD3C-A3E3-41FF-94BA-8396112DBCCD}" destId="{B194FFB5-AE04-4C1F-AF4B-B37F33788364}" srcOrd="2" destOrd="0" parTransId="{298E5687-AF14-4905-96D4-6353834D4B66}" sibTransId="{FB1B905E-22D6-4C61-8BE8-5434633F4F25}"/>
    <dgm:cxn modelId="{D264DBFC-48A3-4EA8-8D72-94F1C47F5DEA}" type="presOf" srcId="{CD15651F-82A0-4AEF-89C2-FF743A648268}" destId="{C88A8D2A-7C57-4548-976B-12BDFD09F71C}" srcOrd="0" destOrd="0" presId="urn:microsoft.com/office/officeart/2005/8/layout/vProcess5"/>
    <dgm:cxn modelId="{6ABCC2AD-A871-4DFD-8001-4FED29FD3B00}" type="presOf" srcId="{FB1B905E-22D6-4C61-8BE8-5434633F4F25}" destId="{76E8C398-8558-488A-8880-B0887F22D965}" srcOrd="0" destOrd="0" presId="urn:microsoft.com/office/officeart/2005/8/layout/vProcess5"/>
    <dgm:cxn modelId="{97546C5F-8ED2-4D63-9C7F-54AB721A13FB}" type="presOf" srcId="{CD641114-EA65-46B6-B038-4FDB5F53F17A}" destId="{C9DAB608-A380-4F5C-ABE8-53DBD55F88D9}" srcOrd="0" destOrd="0" presId="urn:microsoft.com/office/officeart/2005/8/layout/vProcess5"/>
    <dgm:cxn modelId="{3181AFAA-4EF1-4F0D-B84A-DFFCA4DE27F6}" type="presOf" srcId="{4FB0AA86-6D08-4467-AED5-A2E52FA3A5A3}" destId="{269C5F0C-2055-48B7-A810-46B1A92D74CB}" srcOrd="0" destOrd="0" presId="urn:microsoft.com/office/officeart/2005/8/layout/vProcess5"/>
    <dgm:cxn modelId="{5BD72DA2-2E25-40BB-A1B9-5C35C96B6966}" type="presOf" srcId="{7C4474B9-343E-46BA-A659-452C982EB843}" destId="{7F2A560E-2E78-4867-AE42-8C9FCB804DD6}" srcOrd="0" destOrd="0" presId="urn:microsoft.com/office/officeart/2005/8/layout/vProcess5"/>
    <dgm:cxn modelId="{F8433669-C463-4552-B23B-C58232840C8B}" type="presOf" srcId="{FBF0B8D4-A7A5-4485-B501-B48F33FDE01D}" destId="{F2949C53-E5C1-4067-9CD4-FE378FB52527}" srcOrd="1" destOrd="0" presId="urn:microsoft.com/office/officeart/2005/8/layout/vProcess5"/>
    <dgm:cxn modelId="{4C3A0914-5685-4D07-9EE3-399D9CD3A5DC}" type="presParOf" srcId="{08DED121-490A-4510-AE69-FA8076D868AE}" destId="{CB63D2C8-5461-4810-AEC0-CD4670E67F96}" srcOrd="0" destOrd="0" presId="urn:microsoft.com/office/officeart/2005/8/layout/vProcess5"/>
    <dgm:cxn modelId="{3CD3BC06-08BA-4F30-B8D2-906E4C7C876D}" type="presParOf" srcId="{08DED121-490A-4510-AE69-FA8076D868AE}" destId="{0BD3B7A3-69B9-498B-9436-084D99946DB7}" srcOrd="1" destOrd="0" presId="urn:microsoft.com/office/officeart/2005/8/layout/vProcess5"/>
    <dgm:cxn modelId="{BA232B48-20D2-476F-A6DA-C5BD462A9676}" type="presParOf" srcId="{08DED121-490A-4510-AE69-FA8076D868AE}" destId="{7F2A560E-2E78-4867-AE42-8C9FCB804DD6}" srcOrd="2" destOrd="0" presId="urn:microsoft.com/office/officeart/2005/8/layout/vProcess5"/>
    <dgm:cxn modelId="{FAE71B9B-5DA5-461E-A389-379DB33636CC}" type="presParOf" srcId="{08DED121-490A-4510-AE69-FA8076D868AE}" destId="{DC5A6D66-118F-45EF-B312-B88BED4C8E89}" srcOrd="3" destOrd="0" presId="urn:microsoft.com/office/officeart/2005/8/layout/vProcess5"/>
    <dgm:cxn modelId="{13FE0DC1-CFFB-4445-B63B-23F83EB33F8E}" type="presParOf" srcId="{08DED121-490A-4510-AE69-FA8076D868AE}" destId="{C88A8D2A-7C57-4548-976B-12BDFD09F71C}" srcOrd="4" destOrd="0" presId="urn:microsoft.com/office/officeart/2005/8/layout/vProcess5"/>
    <dgm:cxn modelId="{710D5A28-0972-4E52-911C-B211EAFF084C}" type="presParOf" srcId="{08DED121-490A-4510-AE69-FA8076D868AE}" destId="{269C5F0C-2055-48B7-A810-46B1A92D74CB}" srcOrd="5" destOrd="0" presId="urn:microsoft.com/office/officeart/2005/8/layout/vProcess5"/>
    <dgm:cxn modelId="{A5911AFD-05F6-40CA-B866-4F667D34AFCC}" type="presParOf" srcId="{08DED121-490A-4510-AE69-FA8076D868AE}" destId="{C9DAB608-A380-4F5C-ABE8-53DBD55F88D9}" srcOrd="6" destOrd="0" presId="urn:microsoft.com/office/officeart/2005/8/layout/vProcess5"/>
    <dgm:cxn modelId="{A97963D2-2A96-4009-9043-36F76BA33600}" type="presParOf" srcId="{08DED121-490A-4510-AE69-FA8076D868AE}" destId="{76E8C398-8558-488A-8880-B0887F22D965}" srcOrd="7" destOrd="0" presId="urn:microsoft.com/office/officeart/2005/8/layout/vProcess5"/>
    <dgm:cxn modelId="{5120DAA8-EB17-406C-8F06-A0A697076C6A}" type="presParOf" srcId="{08DED121-490A-4510-AE69-FA8076D868AE}" destId="{F2949C53-E5C1-4067-9CD4-FE378FB52527}" srcOrd="8" destOrd="0" presId="urn:microsoft.com/office/officeart/2005/8/layout/vProcess5"/>
    <dgm:cxn modelId="{BBFE6254-3508-4688-A378-DF67D9DD4222}" type="presParOf" srcId="{08DED121-490A-4510-AE69-FA8076D868AE}" destId="{2C370FE6-0BF5-414E-9230-DB8F96CF54D1}" srcOrd="9" destOrd="0" presId="urn:microsoft.com/office/officeart/2005/8/layout/vProcess5"/>
    <dgm:cxn modelId="{65E9B24E-1FC0-4325-825C-801CEF0EBEF5}" type="presParOf" srcId="{08DED121-490A-4510-AE69-FA8076D868AE}" destId="{54D89554-03D4-415B-8591-16DFB2B3A039}" srcOrd="10" destOrd="0" presId="urn:microsoft.com/office/officeart/2005/8/layout/vProcess5"/>
    <dgm:cxn modelId="{26D564E0-B141-4E44-8606-0A59090B541B}" type="presParOf" srcId="{08DED121-490A-4510-AE69-FA8076D868AE}" destId="{416B274A-C9E4-45AB-931B-4C46F642A8C7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FBD3C-A3E3-41FF-94BA-8396112DBCC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0B8D4-A7A5-4485-B501-B48F33FDE01D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Бүх асуулт </a:t>
          </a:r>
          <a:r>
            <a:rPr kumimoji="0" lang="mn-MN" sz="2400" b="0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ЗӨВХӨН нэг хариулт нөхөгдсөн байх</a:t>
          </a:r>
          <a:r>
            <a:rPr kumimoji="0" lang="en-US" sz="24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;</a:t>
          </a:r>
          <a:endParaRPr 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356FCA8-B5C1-48DF-B5FA-69D20E47E8C3}" type="parTrans" cxnId="{A36DB777-9B15-4534-92D0-80318E26CC2A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B0AA86-6D08-4467-AED5-A2E52FA3A5A3}" type="sibTrans" cxnId="{A36DB777-9B15-4534-92D0-80318E26CC2A}">
      <dgm:prSet custT="1"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C4474B9-343E-46BA-A659-452C982EB843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Нүдний оронг “0” тавьж гүйцээсэн эсэх</a:t>
          </a:r>
          <a:r>
            <a: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endParaRPr lang="en-US" sz="24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0CC0735E-C336-4853-B774-8AEFE9F787C3}" type="parTrans" cxnId="{7D40D55A-6633-4A9C-B627-CCDCF58623E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D641114-EA65-46B6-B038-4FDB5F53F17A}" type="sibTrans" cxnId="{7D40D55A-6633-4A9C-B627-CCDCF58623E5}">
      <dgm:prSet custT="1"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183A7F4-A291-48E9-A019-9FBDB7233C3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Тооллогын асуулгын бүх асуултын хариултыг анхааралтай шалгана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;</a:t>
          </a:r>
          <a:endParaRPr 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172C537-958F-431A-A2F3-2F861D1CD902}" type="parTrans" cxnId="{BB947384-15BB-4FAC-AAC7-716973606972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231743F-A87A-4E32-BDAF-2269E39514DC}" type="sibTrans" cxnId="{BB947384-15BB-4FAC-AAC7-716973606972}">
      <dgm:prSet custT="1"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194FFB5-AE04-4C1F-AF4B-B37F33788364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n-MN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Алгасах ёстой зарим асуултуудаас бусад бүх асуулт бүрэн хариулагдсан байх ёстой</a:t>
          </a:r>
          <a:r>
            <a:rPr lang="mn-MN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98E5687-AF14-4905-96D4-6353834D4B66}" type="parTrans" cxnId="{5929883D-2219-40EA-8C79-84755561BD03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B1B905E-22D6-4C61-8BE8-5434633F4F25}" type="sibTrans" cxnId="{5929883D-2219-40EA-8C79-84755561BD03}">
      <dgm:prSet custT="1"/>
      <dgm:spPr/>
      <dgm:t>
        <a:bodyPr/>
        <a:lstStyle/>
        <a:p>
          <a:endParaRPr lang="en-US" sz="2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8DED121-490A-4510-AE69-FA8076D868AE}" type="pres">
      <dgm:prSet presAssocID="{735FBD3C-A3E3-41FF-94BA-8396112DBC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3D2C8-5461-4810-AEC0-CD4670E67F96}" type="pres">
      <dgm:prSet presAssocID="{735FBD3C-A3E3-41FF-94BA-8396112DBCCD}" presName="dummyMaxCanvas" presStyleCnt="0">
        <dgm:presLayoutVars/>
      </dgm:prSet>
      <dgm:spPr/>
    </dgm:pt>
    <dgm:pt modelId="{1AB79E50-03ED-41FF-B615-55A24890D4D2}" type="pres">
      <dgm:prSet presAssocID="{735FBD3C-A3E3-41FF-94BA-8396112DBCC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342BE-39CF-4378-BF17-C2BC331747F6}" type="pres">
      <dgm:prSet presAssocID="{735FBD3C-A3E3-41FF-94BA-8396112DBCC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B3787-60CB-4418-823A-EB6EDE6E2853}" type="pres">
      <dgm:prSet presAssocID="{735FBD3C-A3E3-41FF-94BA-8396112DBCC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80816-2B3A-4F94-940D-B3B56BF7476A}" type="pres">
      <dgm:prSet presAssocID="{735FBD3C-A3E3-41FF-94BA-8396112DBCC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B5B48-C734-49BB-8FE4-30FEDE95657A}" type="pres">
      <dgm:prSet presAssocID="{735FBD3C-A3E3-41FF-94BA-8396112DBCC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585B0-AEC8-4C2C-BFB9-5340284F4EB1}" type="pres">
      <dgm:prSet presAssocID="{735FBD3C-A3E3-41FF-94BA-8396112DBCC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0B36D-A0D8-4F9C-AC09-8CF6EE0AC862}" type="pres">
      <dgm:prSet presAssocID="{735FBD3C-A3E3-41FF-94BA-8396112DBCC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F62BA-58FB-457A-8637-AD367BD78AED}" type="pres">
      <dgm:prSet presAssocID="{735FBD3C-A3E3-41FF-94BA-8396112DBCC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AA70-8253-4862-849E-C940ACA3F720}" type="pres">
      <dgm:prSet presAssocID="{735FBD3C-A3E3-41FF-94BA-8396112DBCC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5D3BE-4DC3-4CA3-AE0B-A0E740DC0285}" type="pres">
      <dgm:prSet presAssocID="{735FBD3C-A3E3-41FF-94BA-8396112DBCC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3F9FB-CFD8-401B-89A6-D065BFA0DB02}" type="pres">
      <dgm:prSet presAssocID="{735FBD3C-A3E3-41FF-94BA-8396112DBCC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DB777-9B15-4534-92D0-80318E26CC2A}" srcId="{735FBD3C-A3E3-41FF-94BA-8396112DBCCD}" destId="{FBF0B8D4-A7A5-4485-B501-B48F33FDE01D}" srcOrd="0" destOrd="0" parTransId="{1356FCA8-B5C1-48DF-B5FA-69D20E47E8C3}" sibTransId="{4FB0AA86-6D08-4467-AED5-A2E52FA3A5A3}"/>
    <dgm:cxn modelId="{7D40D55A-6633-4A9C-B627-CCDCF58623E5}" srcId="{735FBD3C-A3E3-41FF-94BA-8396112DBCCD}" destId="{7C4474B9-343E-46BA-A659-452C982EB843}" srcOrd="1" destOrd="0" parTransId="{0CC0735E-C336-4853-B774-8AEFE9F787C3}" sibTransId="{CD641114-EA65-46B6-B038-4FDB5F53F17A}"/>
    <dgm:cxn modelId="{B7AE4632-09FE-4312-A942-8B686EFEAEE8}" type="presOf" srcId="{CD641114-EA65-46B6-B038-4FDB5F53F17A}" destId="{1A5585B0-AEC8-4C2C-BFB9-5340284F4EB1}" srcOrd="0" destOrd="0" presId="urn:microsoft.com/office/officeart/2005/8/layout/vProcess5"/>
    <dgm:cxn modelId="{BB947384-15BB-4FAC-AAC7-716973606972}" srcId="{735FBD3C-A3E3-41FF-94BA-8396112DBCCD}" destId="{2183A7F4-A291-48E9-A019-9FBDB7233C35}" srcOrd="2" destOrd="0" parTransId="{6172C537-958F-431A-A2F3-2F861D1CD902}" sibTransId="{2231743F-A87A-4E32-BDAF-2269E39514DC}"/>
    <dgm:cxn modelId="{B3219DE6-15F5-45B9-9C91-BEC2A9FE5705}" type="presOf" srcId="{FBF0B8D4-A7A5-4485-B501-B48F33FDE01D}" destId="{1A9F62BA-58FB-457A-8637-AD367BD78AED}" srcOrd="1" destOrd="0" presId="urn:microsoft.com/office/officeart/2005/8/layout/vProcess5"/>
    <dgm:cxn modelId="{8DE1B3F2-9CB2-4016-8058-756C3D81F9DA}" type="presOf" srcId="{4FB0AA86-6D08-4467-AED5-A2E52FA3A5A3}" destId="{993B5B48-C734-49BB-8FE4-30FEDE95657A}" srcOrd="0" destOrd="0" presId="urn:microsoft.com/office/officeart/2005/8/layout/vProcess5"/>
    <dgm:cxn modelId="{5929883D-2219-40EA-8C79-84755561BD03}" srcId="{735FBD3C-A3E3-41FF-94BA-8396112DBCCD}" destId="{B194FFB5-AE04-4C1F-AF4B-B37F33788364}" srcOrd="3" destOrd="0" parTransId="{298E5687-AF14-4905-96D4-6353834D4B66}" sibTransId="{FB1B905E-22D6-4C61-8BE8-5434633F4F25}"/>
    <dgm:cxn modelId="{A46AE888-50DF-47D6-BFDC-D7A536B92B18}" type="presOf" srcId="{735FBD3C-A3E3-41FF-94BA-8396112DBCCD}" destId="{08DED121-490A-4510-AE69-FA8076D868AE}" srcOrd="0" destOrd="0" presId="urn:microsoft.com/office/officeart/2005/8/layout/vProcess5"/>
    <dgm:cxn modelId="{B1CD642B-56D6-4571-84F8-D86B1C5F8B05}" type="presOf" srcId="{7C4474B9-343E-46BA-A659-452C982EB843}" destId="{864342BE-39CF-4378-BF17-C2BC331747F6}" srcOrd="0" destOrd="0" presId="urn:microsoft.com/office/officeart/2005/8/layout/vProcess5"/>
    <dgm:cxn modelId="{A3693431-CF8C-44EA-AA62-838103FAAC21}" type="presOf" srcId="{2183A7F4-A291-48E9-A019-9FBDB7233C35}" destId="{AA85D3BE-4DC3-4CA3-AE0B-A0E740DC0285}" srcOrd="1" destOrd="0" presId="urn:microsoft.com/office/officeart/2005/8/layout/vProcess5"/>
    <dgm:cxn modelId="{9801BA3D-9702-4AFE-9170-B21B3593F229}" type="presOf" srcId="{2183A7F4-A291-48E9-A019-9FBDB7233C35}" destId="{4EFB3787-60CB-4418-823A-EB6EDE6E2853}" srcOrd="0" destOrd="0" presId="urn:microsoft.com/office/officeart/2005/8/layout/vProcess5"/>
    <dgm:cxn modelId="{4827127C-82D3-4D2F-90F6-D626DCE76CD4}" type="presOf" srcId="{7C4474B9-343E-46BA-A659-452C982EB843}" destId="{7D28AA70-8253-4862-849E-C940ACA3F720}" srcOrd="1" destOrd="0" presId="urn:microsoft.com/office/officeart/2005/8/layout/vProcess5"/>
    <dgm:cxn modelId="{0EFABA57-86D5-4FF3-B6D0-226BED6AB9DE}" type="presOf" srcId="{FBF0B8D4-A7A5-4485-B501-B48F33FDE01D}" destId="{1AB79E50-03ED-41FF-B615-55A24890D4D2}" srcOrd="0" destOrd="0" presId="urn:microsoft.com/office/officeart/2005/8/layout/vProcess5"/>
    <dgm:cxn modelId="{078AA1FC-47A5-458A-9404-F54DD1D75A64}" type="presOf" srcId="{2231743F-A87A-4E32-BDAF-2269E39514DC}" destId="{E130B36D-A0D8-4F9C-AC09-8CF6EE0AC862}" srcOrd="0" destOrd="0" presId="urn:microsoft.com/office/officeart/2005/8/layout/vProcess5"/>
    <dgm:cxn modelId="{5E50781E-96EF-4348-8876-24C4204B50DF}" type="presOf" srcId="{B194FFB5-AE04-4C1F-AF4B-B37F33788364}" destId="{F773F9FB-CFD8-401B-89A6-D065BFA0DB02}" srcOrd="1" destOrd="0" presId="urn:microsoft.com/office/officeart/2005/8/layout/vProcess5"/>
    <dgm:cxn modelId="{7E7C997C-4C2F-4282-9DED-C695AFFF2A88}" type="presOf" srcId="{B194FFB5-AE04-4C1F-AF4B-B37F33788364}" destId="{5A280816-2B3A-4F94-940D-B3B56BF7476A}" srcOrd="0" destOrd="0" presId="urn:microsoft.com/office/officeart/2005/8/layout/vProcess5"/>
    <dgm:cxn modelId="{FF6E6940-90C4-414C-A981-2DBCD3DB5064}" type="presParOf" srcId="{08DED121-490A-4510-AE69-FA8076D868AE}" destId="{CB63D2C8-5461-4810-AEC0-CD4670E67F96}" srcOrd="0" destOrd="0" presId="urn:microsoft.com/office/officeart/2005/8/layout/vProcess5"/>
    <dgm:cxn modelId="{6A6CA6AD-A951-443E-9FB5-B2AB854E03FC}" type="presParOf" srcId="{08DED121-490A-4510-AE69-FA8076D868AE}" destId="{1AB79E50-03ED-41FF-B615-55A24890D4D2}" srcOrd="1" destOrd="0" presId="urn:microsoft.com/office/officeart/2005/8/layout/vProcess5"/>
    <dgm:cxn modelId="{8CB06B62-BF99-4288-A931-35EB908B6D06}" type="presParOf" srcId="{08DED121-490A-4510-AE69-FA8076D868AE}" destId="{864342BE-39CF-4378-BF17-C2BC331747F6}" srcOrd="2" destOrd="0" presId="urn:microsoft.com/office/officeart/2005/8/layout/vProcess5"/>
    <dgm:cxn modelId="{DCF24BEE-0B87-4824-ACBB-95A5166CAB00}" type="presParOf" srcId="{08DED121-490A-4510-AE69-FA8076D868AE}" destId="{4EFB3787-60CB-4418-823A-EB6EDE6E2853}" srcOrd="3" destOrd="0" presId="urn:microsoft.com/office/officeart/2005/8/layout/vProcess5"/>
    <dgm:cxn modelId="{7170D052-23BD-471B-9A4B-AF96EBA941BD}" type="presParOf" srcId="{08DED121-490A-4510-AE69-FA8076D868AE}" destId="{5A280816-2B3A-4F94-940D-B3B56BF7476A}" srcOrd="4" destOrd="0" presId="urn:microsoft.com/office/officeart/2005/8/layout/vProcess5"/>
    <dgm:cxn modelId="{1F9A3480-52A1-4F59-BC3B-25232B07F54A}" type="presParOf" srcId="{08DED121-490A-4510-AE69-FA8076D868AE}" destId="{993B5B48-C734-49BB-8FE4-30FEDE95657A}" srcOrd="5" destOrd="0" presId="urn:microsoft.com/office/officeart/2005/8/layout/vProcess5"/>
    <dgm:cxn modelId="{59F87DFE-2C0D-4C88-9D51-4BFB9D891CE9}" type="presParOf" srcId="{08DED121-490A-4510-AE69-FA8076D868AE}" destId="{1A5585B0-AEC8-4C2C-BFB9-5340284F4EB1}" srcOrd="6" destOrd="0" presId="urn:microsoft.com/office/officeart/2005/8/layout/vProcess5"/>
    <dgm:cxn modelId="{55939D1C-ACB3-4DA6-A030-EE6DFF0403C6}" type="presParOf" srcId="{08DED121-490A-4510-AE69-FA8076D868AE}" destId="{E130B36D-A0D8-4F9C-AC09-8CF6EE0AC862}" srcOrd="7" destOrd="0" presId="urn:microsoft.com/office/officeart/2005/8/layout/vProcess5"/>
    <dgm:cxn modelId="{DB556ACE-CF91-4C9B-A3BF-A83C9230F23C}" type="presParOf" srcId="{08DED121-490A-4510-AE69-FA8076D868AE}" destId="{1A9F62BA-58FB-457A-8637-AD367BD78AED}" srcOrd="8" destOrd="0" presId="urn:microsoft.com/office/officeart/2005/8/layout/vProcess5"/>
    <dgm:cxn modelId="{3DE33EF7-9AF6-4772-95B4-8955A4B25242}" type="presParOf" srcId="{08DED121-490A-4510-AE69-FA8076D868AE}" destId="{7D28AA70-8253-4862-849E-C940ACA3F720}" srcOrd="9" destOrd="0" presId="urn:microsoft.com/office/officeart/2005/8/layout/vProcess5"/>
    <dgm:cxn modelId="{F7012477-454D-4BC1-8774-E2EE2A2B4893}" type="presParOf" srcId="{08DED121-490A-4510-AE69-FA8076D868AE}" destId="{AA85D3BE-4DC3-4CA3-AE0B-A0E740DC0285}" srcOrd="10" destOrd="0" presId="urn:microsoft.com/office/officeart/2005/8/layout/vProcess5"/>
    <dgm:cxn modelId="{D71F4D1D-A771-4094-8B7C-CD2BB2016467}" type="presParOf" srcId="{08DED121-490A-4510-AE69-FA8076D868AE}" destId="{F773F9FB-CFD8-401B-89A6-D065BFA0DB02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3B7A3-69B9-498B-9436-084D99946DB7}">
      <dsp:nvSpPr>
        <dsp:cNvPr id="0" name=""/>
        <dsp:cNvSpPr/>
      </dsp:nvSpPr>
      <dsp:spPr>
        <a:xfrm>
          <a:off x="-358129" y="0"/>
          <a:ext cx="6606539" cy="106347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Тооллогын асуулгын асуулт бүрийг зааврын дагуу, иж бүрэн нөхөгдсөн эсэхийг шалгах</a:t>
          </a:r>
          <a:r>
            <a:rPr lang="en-US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endParaRPr lang="en-US" sz="24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-358129" y="0"/>
        <a:ext cx="5288508" cy="1063470"/>
      </dsp:txXfrm>
    </dsp:sp>
    <dsp:sp modelId="{7F2A560E-2E78-4867-AE42-8C9FCB804DD6}">
      <dsp:nvSpPr>
        <dsp:cNvPr id="0" name=""/>
        <dsp:cNvSpPr/>
      </dsp:nvSpPr>
      <dsp:spPr>
        <a:xfrm>
          <a:off x="756312" y="1066797"/>
          <a:ext cx="6606539" cy="1063470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Логик</a:t>
          </a:r>
          <a:r>
            <a:rPr lang="en-US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endParaRPr lang="en-US" sz="24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756312" y="1066797"/>
        <a:ext cx="5277929" cy="1063470"/>
      </dsp:txXfrm>
    </dsp:sp>
    <dsp:sp modelId="{DC5A6D66-118F-45EF-B312-B88BED4C8E89}">
      <dsp:nvSpPr>
        <dsp:cNvPr id="0" name=""/>
        <dsp:cNvSpPr/>
      </dsp:nvSpPr>
      <dsp:spPr>
        <a:xfrm>
          <a:off x="756312" y="2209803"/>
          <a:ext cx="6606539" cy="1063470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Бодолт, Тооцоолол</a:t>
          </a:r>
          <a:r>
            <a:rPr lang="en-US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;</a:t>
          </a:r>
          <a:endParaRPr 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756312" y="2209803"/>
        <a:ext cx="5286187" cy="1063470"/>
      </dsp:txXfrm>
    </dsp:sp>
    <dsp:sp modelId="{C88A8D2A-7C57-4548-976B-12BDFD09F71C}">
      <dsp:nvSpPr>
        <dsp:cNvPr id="0" name=""/>
        <dsp:cNvSpPr/>
      </dsp:nvSpPr>
      <dsp:spPr>
        <a:xfrm>
          <a:off x="838187" y="3428996"/>
          <a:ext cx="6606539" cy="1063470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Харьцуулалт</a:t>
          </a:r>
          <a:r>
            <a:rPr lang="en-US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 </a:t>
          </a:r>
          <a:endParaRPr lang="en-US" sz="24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838187" y="3428996"/>
        <a:ext cx="5277929" cy="1063470"/>
      </dsp:txXfrm>
    </dsp:sp>
    <dsp:sp modelId="{269C5F0C-2055-48B7-A810-46B1A92D74CB}">
      <dsp:nvSpPr>
        <dsp:cNvPr id="0" name=""/>
        <dsp:cNvSpPr/>
      </dsp:nvSpPr>
      <dsp:spPr>
        <a:xfrm>
          <a:off x="5199025" y="814521"/>
          <a:ext cx="691255" cy="691255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Arial" pitchFamily="34" charset="0"/>
            <a:cs typeface="Arial" pitchFamily="34" charset="0"/>
          </a:endParaRPr>
        </a:p>
      </dsp:txBody>
      <dsp:txXfrm>
        <a:off x="5199025" y="814521"/>
        <a:ext cx="691255" cy="691255"/>
      </dsp:txXfrm>
    </dsp:sp>
    <dsp:sp modelId="{C9DAB608-A380-4F5C-ABE8-53DBD55F88D9}">
      <dsp:nvSpPr>
        <dsp:cNvPr id="0" name=""/>
        <dsp:cNvSpPr/>
      </dsp:nvSpPr>
      <dsp:spPr>
        <a:xfrm>
          <a:off x="5692336" y="2071351"/>
          <a:ext cx="691255" cy="691255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Arial" pitchFamily="34" charset="0"/>
            <a:cs typeface="Arial" pitchFamily="34" charset="0"/>
          </a:endParaRPr>
        </a:p>
      </dsp:txBody>
      <dsp:txXfrm>
        <a:off x="5692336" y="2071351"/>
        <a:ext cx="691255" cy="691255"/>
      </dsp:txXfrm>
    </dsp:sp>
    <dsp:sp modelId="{76E8C398-8558-488A-8880-B0887F22D965}">
      <dsp:nvSpPr>
        <dsp:cNvPr id="0" name=""/>
        <dsp:cNvSpPr/>
      </dsp:nvSpPr>
      <dsp:spPr>
        <a:xfrm>
          <a:off x="6178284" y="3328180"/>
          <a:ext cx="691255" cy="691255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Arial" pitchFamily="34" charset="0"/>
            <a:cs typeface="Arial" pitchFamily="34" charset="0"/>
          </a:endParaRPr>
        </a:p>
      </dsp:txBody>
      <dsp:txXfrm>
        <a:off x="6178284" y="3328180"/>
        <a:ext cx="691255" cy="6912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79E50-03ED-41FF-B615-55A24890D4D2}">
      <dsp:nvSpPr>
        <dsp:cNvPr id="0" name=""/>
        <dsp:cNvSpPr/>
      </dsp:nvSpPr>
      <dsp:spPr>
        <a:xfrm>
          <a:off x="0" y="0"/>
          <a:ext cx="6000772" cy="1080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Бүх асуулт </a:t>
          </a:r>
          <a:r>
            <a:rPr kumimoji="0" lang="mn-MN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ЗӨВХӨН нэг хариулт нөхөгдсөн байх</a:t>
          </a:r>
          <a:r>
            <a: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;</a:t>
          </a:r>
          <a:endParaRPr 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4807113" cy="1080234"/>
      </dsp:txXfrm>
    </dsp:sp>
    <dsp:sp modelId="{864342BE-39CF-4378-BF17-C2BC331747F6}">
      <dsp:nvSpPr>
        <dsp:cNvPr id="0" name=""/>
        <dsp:cNvSpPr/>
      </dsp:nvSpPr>
      <dsp:spPr>
        <a:xfrm>
          <a:off x="502564" y="1276641"/>
          <a:ext cx="6000772" cy="1080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Нүдний оронг “0” тавьж гүйцээсэн эсэх</a:t>
          </a:r>
          <a:r>
            <a:rPr lang="en-US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;</a:t>
          </a: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endParaRPr lang="en-US" sz="24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502564" y="1276641"/>
        <a:ext cx="4796055" cy="1080234"/>
      </dsp:txXfrm>
    </dsp:sp>
    <dsp:sp modelId="{4EFB3787-60CB-4418-823A-EB6EDE6E2853}">
      <dsp:nvSpPr>
        <dsp:cNvPr id="0" name=""/>
        <dsp:cNvSpPr/>
      </dsp:nvSpPr>
      <dsp:spPr>
        <a:xfrm>
          <a:off x="997628" y="2553282"/>
          <a:ext cx="6000772" cy="1080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Тооллогын асуулгын бүх асуултын хариултыг анхааралтай шалгана</a:t>
          </a:r>
          <a:r>
            <a:rPr lang="en-US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;</a:t>
          </a:r>
          <a:endParaRPr 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97628" y="2553282"/>
        <a:ext cx="4803556" cy="1080234"/>
      </dsp:txXfrm>
    </dsp:sp>
    <dsp:sp modelId="{5A280816-2B3A-4F94-940D-B3B56BF7476A}">
      <dsp:nvSpPr>
        <dsp:cNvPr id="0" name=""/>
        <dsp:cNvSpPr/>
      </dsp:nvSpPr>
      <dsp:spPr>
        <a:xfrm>
          <a:off x="1500193" y="3829923"/>
          <a:ext cx="6000772" cy="1080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Алгасах ёстой зарим асуултуудаас бусад бүх асуулт бүрэн хариулагдсан байх ёстой</a:t>
          </a:r>
          <a:r>
            <a:rPr lang="mn-MN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500193" y="3829923"/>
        <a:ext cx="4796055" cy="1080234"/>
      </dsp:txXfrm>
    </dsp:sp>
    <dsp:sp modelId="{993B5B48-C734-49BB-8FE4-30FEDE95657A}">
      <dsp:nvSpPr>
        <dsp:cNvPr id="0" name=""/>
        <dsp:cNvSpPr/>
      </dsp:nvSpPr>
      <dsp:spPr>
        <a:xfrm>
          <a:off x="5298620" y="827361"/>
          <a:ext cx="702152" cy="702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298620" y="827361"/>
        <a:ext cx="702152" cy="702152"/>
      </dsp:txXfrm>
    </dsp:sp>
    <dsp:sp modelId="{1A5585B0-AEC8-4C2C-BFB9-5340284F4EB1}">
      <dsp:nvSpPr>
        <dsp:cNvPr id="0" name=""/>
        <dsp:cNvSpPr/>
      </dsp:nvSpPr>
      <dsp:spPr>
        <a:xfrm>
          <a:off x="5801184" y="2104002"/>
          <a:ext cx="702152" cy="702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801184" y="2104002"/>
        <a:ext cx="702152" cy="702152"/>
      </dsp:txXfrm>
    </dsp:sp>
    <dsp:sp modelId="{E130B36D-A0D8-4F9C-AC09-8CF6EE0AC862}">
      <dsp:nvSpPr>
        <dsp:cNvPr id="0" name=""/>
        <dsp:cNvSpPr/>
      </dsp:nvSpPr>
      <dsp:spPr>
        <a:xfrm>
          <a:off x="6296248" y="3380643"/>
          <a:ext cx="702152" cy="702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296248" y="3380643"/>
        <a:ext cx="702152" cy="702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E5559-33D8-4064-961A-358EF88D1583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0672A-148A-4CDA-86EC-A82325B9A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EF80-7D0A-447B-8B89-EC301091BE0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1882676"/>
            <a:ext cx="74676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mn-MN" sz="44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АСУУЛГЫН ХУУДАСНЫ ҮНЭН ЗӨВИЙГ </a:t>
            </a:r>
            <a:r>
              <a:rPr lang="mn-MN" sz="44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ШАЛГах</a:t>
            </a:r>
            <a:endParaRPr lang="en-US" sz="4400" b="1" cap="all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8768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Статистикийн хэлтсийн дарга С.Мөнхжаргал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6019800"/>
            <a:ext cx="441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04.01</a:t>
            </a:r>
            <a:endParaRPr lang="en-US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buFont typeface="Courier New" pitchFamily="49" charset="0"/>
              <a:buChar char="o"/>
            </a:pPr>
            <a:endParaRPr lang="mn-MN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АНХААРАХ АСУУДАЛ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143000"/>
            <a:ext cx="78486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Төсвийн байгууллагын өмчийн хэлбэр байгууллагын  нэр, төрийн болон орон нутгийн өмчийн хэлбэртэй тохирч байгаа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Шууд харьяалах удирдах дээд байгууллага, салбарын мэдээлэл зөв, бүрэн нөхөгдсөн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баганын үйл ажиллагааны чиглэл бүрэн нөхөгдсөн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4, 5-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баганын цалин, ажил үйлчилгээний орлого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мян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төгрөгөөр, бичигдсэн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Үндсэн үйл ажиллагааны хувьд 3.4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баганууд хариулагдсан эсэхийг шалгах,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buFont typeface="Courier New" pitchFamily="49" charset="0"/>
              <a:buChar char="o"/>
            </a:pPr>
            <a:endParaRPr lang="mn-MN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АНХААРАХ АСУУДАЛ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143000"/>
            <a:ext cx="75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Бусад үйл ажиллагааны хувьд 3.4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баганууд заавал хариулагдах ёстой.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Гэхдээ ажиллагчдын тоо, цалин, борлуулалтыг салгах боломжгүй тохиолдолд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“0”-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ийг заавал бичсэн байна.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бүгд мөрийн балансыг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3.1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хөрөнгийн мэдээлэл мянган төгрөгөөр бичигдсэн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3.5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балансын шалгалтыг хийх,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Баталгаажуулалт бүрэн хийгдсэн эсэхийг шалгах.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mn-MN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buNone/>
            </a:pPr>
            <a:r>
              <a:rPr lang="mn-MN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Төрийн бус байгууллагын асуулгыг шалгахад анхаарах асуудал</a:t>
            </a:r>
          </a:p>
          <a:p>
            <a:pPr marL="0" algn="ctr">
              <a:buFont typeface="Courier New" pitchFamily="49" charset="0"/>
              <a:buChar char="o"/>
            </a:pPr>
            <a:endParaRPr lang="mn-MN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buFont typeface="Courier New" pitchFamily="49" charset="0"/>
              <a:buChar char="o"/>
            </a:pPr>
            <a:endParaRPr lang="mn-MN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АНХААРАХ АСУУДАЛ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143000"/>
            <a:ext cx="75438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Төрийн бус байгууллагын төрөл, өмчийн хэлбэр, үйл ажиллагааны чиг үүргийг, ТББ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ын нэртэй тохирч байгаа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4.2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ү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ндсэн үйл ажиллагааны чиглэл бүрэн нөхөгдсөн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4.4-р асуултын цалин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мян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төгрөгөөр бичигдсэн эсэхийг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4.5-4.7 асуултын уялдуулан шалгах,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4.6-4.10 асуулгын дүнгүүд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мян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төгрөгөөр бичигдсэн эсэхийг шалгах,</a:t>
            </a:r>
            <a:endParaRPr lang="mn-MN" sz="2400" dirty="0" smtClean="0">
              <a:solidFill>
                <a:schemeClr val="tx2"/>
              </a:solidFill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4.10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балансын шалгалтыг хийх,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Баталгаажуулалт бүрэн хийгдсэн эсэхийг шалгах.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371600" y="41148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 smtClean="0">
                <a:solidFill>
                  <a:srgbClr val="1F05BB"/>
                </a:solidFill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endParaRPr lang="en-US" sz="4400" b="1" dirty="0">
              <a:solidFill>
                <a:srgbClr val="1F05B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exchange_server\BTMG\PUBLIC\Amarjargal\LogoAANB 2016 l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n-MN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АГУУЛГА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2578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mn-MN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Шалгах зарчим</a:t>
            </a:r>
          </a:p>
          <a:p>
            <a:pPr algn="just">
              <a:buFont typeface="Courier New" pitchFamily="49" charset="0"/>
              <a:buChar char="o"/>
            </a:pPr>
            <a:r>
              <a:rPr lang="mn-MN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Аж ахуйн нэгжийн асуулгыг шалгахад анхаарах асуудал</a:t>
            </a:r>
          </a:p>
          <a:p>
            <a:pPr algn="just">
              <a:buFont typeface="Courier New" pitchFamily="49" charset="0"/>
              <a:buChar char="o"/>
            </a:pPr>
            <a:r>
              <a:rPr lang="mn-MN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Төсвийн байгууллагын асуулгыг шалгахад анхаарах асуудал</a:t>
            </a:r>
          </a:p>
          <a:p>
            <a:pPr algn="just">
              <a:buFont typeface="Courier New" pitchFamily="49" charset="0"/>
              <a:buChar char="o"/>
            </a:pPr>
            <a:r>
              <a:rPr lang="mn-MN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Төрийн бус байгууллагын асуулгыг шалгахад анхаарах асуудал</a:t>
            </a:r>
          </a:p>
          <a:p>
            <a:pPr algn="just">
              <a:buFont typeface="Courier New" pitchFamily="49" charset="0"/>
              <a:buChar char="o"/>
            </a:pPr>
            <a:r>
              <a:rPr lang="mn-MN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Ашиглагдах ангилал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 Mon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mn-MN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mn-MN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447800" y="990600"/>
          <a:ext cx="7362852" cy="483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" y="533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ШАЛГАХ ЗАРЧИМ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mn-MN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990600" y="1143000"/>
          <a:ext cx="7500966" cy="491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5334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ШАЛГАХ ЗАРЧИМ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buNone/>
            </a:pPr>
            <a:r>
              <a:rPr lang="mn-MN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Аж ахуйн нэгжийн асуулгыг шалгахад анхаарах асуудал</a:t>
            </a:r>
          </a:p>
          <a:p>
            <a:pPr marL="0" algn="ctr">
              <a:buFont typeface="Courier New" pitchFamily="49" charset="0"/>
              <a:buChar char="o"/>
            </a:pPr>
            <a:endParaRPr lang="mn-MN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105400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ААН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ийн нэр, Хариуцлагын хэлбэртэй тохирч байгаа шалгах,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Өмчийн хэлбэр, хариуцлагын хэлбэр хоорондын уялдааг шалгах,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Өмчийн хэлбэр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12, 13, 31, 32, 22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тохиолдолд өмчийн хэлбэрийн хувь хариулагдсан эсэхийг шалгах, 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Өмчийн хэлбэр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12, 13, 31, 32, 22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тохиолдолд харьяа улсын код хариулагдсан эсэхийг шалгах, </a:t>
            </a: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Толгой, охин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хараат компани, салбар, төлөөлөгчийн газартай гэсэн бол ААНБТ-4 маягт бүрэн нөхөгдсөн эсэхийг шалгах,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асуулгыг асуухаасаа өмнө 1.2-р хэсгийн хариуцлагын хэлбэрийг шалгаж хоршоо бол  асууна,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асуултад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ҮГҮЙ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гэж хариулсан бол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асуултын шалтгааныг тохирох хариулт байхгүй бол шалтгаанаа дэлгэрэнгүй бичсэн эсэхийг шалгах, 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ийн Хөрөнгө оруулалт хийгдсэн эсэхийг 4.7, 4.8,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4.1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тэй уялдуулан шалгах</a:t>
            </a: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3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АНХААРАХ АСУУДАЛ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105400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баганын үйл ажиллагааны чиглэл бүрэн нөхөгдсөн эсэхийг шалгах,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ийн 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баганын цалин, үйл ажиллагааны орлого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мян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төгрөгөөр бичигдсэн эсэхийг шалгах,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Үндсэн үйл ажиллагааны хувьд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баганууд хариулагдсан эсэхийг шалгах,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Бусад үйл ажиллагааны хувьд 1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2, 3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баганууд заавал хариулагдах ёстой.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Гэхдээ ажиллагчдын тоо, цалин, үйл ажиллагааны орлого салгах боломжгүй тохиолдолд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“0”-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ийг заавал бичсэн байна.</a:t>
            </a: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3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АНХААРАХ АСУУДАЛ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105400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ийн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 баганын үйл ажиллагааны чиглэл бүрэн нөхөгдсөн эсэхийг шалгах,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4.9-ийн 2, 3, 4, 5-р баганын бүгд мөрөнд  нийлбэр дүн байх,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4.10 балансын шалгалт хийх</a:t>
            </a:r>
          </a:p>
          <a:p>
            <a:pPr marL="514350" indent="-514350" algn="just">
              <a:buFont typeface="Wingdings" pitchFamily="2" charset="2"/>
              <a:buChar char="ü"/>
              <a:defRPr/>
            </a:pPr>
            <a:r>
              <a:rPr lang="mn-MN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Баталгаажилт бүрэн хийгдсэн эсэхийг шалгах,</a:t>
            </a:r>
          </a:p>
          <a:p>
            <a:pPr>
              <a:buFont typeface="Courier New" pitchFamily="49" charset="0"/>
              <a:buChar char="o"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3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АНХААРАХ АСУУДАЛ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959791" y="990600"/>
            <a:ext cx="77270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2025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buNone/>
            </a:pPr>
            <a:r>
              <a:rPr lang="mn-MN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Төрийн байгууллагын асуулгыг шалгахад анхаарах асуудал</a:t>
            </a:r>
          </a:p>
          <a:p>
            <a:pPr marL="0" algn="ctr">
              <a:buFont typeface="Courier New" pitchFamily="49" charset="0"/>
              <a:buChar char="o"/>
            </a:pPr>
            <a:endParaRPr lang="mn-MN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644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Dulamsuren</dc:creator>
  <cp:lastModifiedBy>Munkhjargal_S</cp:lastModifiedBy>
  <cp:revision>375</cp:revision>
  <dcterms:created xsi:type="dcterms:W3CDTF">2016-01-20T06:54:50Z</dcterms:created>
  <dcterms:modified xsi:type="dcterms:W3CDTF">2016-03-31T11:25:33Z</dcterms:modified>
</cp:coreProperties>
</file>