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notesSlides/notesSlide16.xml" ContentType="application/vnd.openxmlformats-officedocument.presentationml.notesSlid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notesSlides/notesSlide17.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11.xml" ContentType="application/vnd.ms-office.drawingml.diagramDrawing+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notesSlides/notesSlide21.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77" r:id="rId2"/>
    <p:sldId id="409" r:id="rId3"/>
    <p:sldId id="410" r:id="rId4"/>
    <p:sldId id="411" r:id="rId5"/>
    <p:sldId id="412" r:id="rId6"/>
    <p:sldId id="323" r:id="rId7"/>
    <p:sldId id="349" r:id="rId8"/>
    <p:sldId id="350" r:id="rId9"/>
    <p:sldId id="329" r:id="rId10"/>
    <p:sldId id="352" r:id="rId11"/>
    <p:sldId id="327" r:id="rId12"/>
    <p:sldId id="324" r:id="rId13"/>
    <p:sldId id="351" r:id="rId14"/>
    <p:sldId id="325" r:id="rId15"/>
    <p:sldId id="353" r:id="rId16"/>
    <p:sldId id="354" r:id="rId17"/>
    <p:sldId id="355" r:id="rId18"/>
    <p:sldId id="326" r:id="rId19"/>
    <p:sldId id="336" r:id="rId20"/>
    <p:sldId id="357" r:id="rId21"/>
    <p:sldId id="339" r:id="rId22"/>
    <p:sldId id="358" r:id="rId23"/>
    <p:sldId id="340" r:id="rId24"/>
    <p:sldId id="342" r:id="rId25"/>
    <p:sldId id="343" r:id="rId26"/>
    <p:sldId id="344" r:id="rId27"/>
    <p:sldId id="359" r:id="rId28"/>
    <p:sldId id="345" r:id="rId29"/>
    <p:sldId id="346"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13" r:id="rId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05BB"/>
    <a:srgbClr val="53EC3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346" autoAdjust="0"/>
    <p:restoredTop sz="98403" autoAdjust="0"/>
  </p:normalViewPr>
  <p:slideViewPr>
    <p:cSldViewPr>
      <p:cViewPr varScale="1">
        <p:scale>
          <a:sx n="72" d="100"/>
          <a:sy n="72" d="100"/>
        </p:scale>
        <p:origin x="-10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96BCB-7D9E-477A-801C-2FD770236C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3827395-08C4-4EB5-A9A1-5EB895FFAA14}">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Хөрөнгө </a:t>
          </a:r>
          <a:endParaRPr lang="en-US" sz="1600" dirty="0">
            <a:solidFill>
              <a:schemeClr val="tx1"/>
            </a:solidFill>
            <a:latin typeface="Arial" panose="020B0604020202020204" pitchFamily="34" charset="0"/>
            <a:cs typeface="Arial" panose="020B0604020202020204" pitchFamily="34" charset="0"/>
          </a:endParaRPr>
        </a:p>
      </dgm:t>
    </dgm:pt>
    <dgm:pt modelId="{21441CA1-D5DE-47FB-A2FB-5E42F347CE7C}" type="parTrans" cxnId="{74492CCF-6287-417E-98E8-7887526B6EBE}">
      <dgm:prSet/>
      <dgm:spPr/>
      <dgm:t>
        <a:bodyPr/>
        <a:lstStyle/>
        <a:p>
          <a:endParaRPr lang="en-US" sz="1000">
            <a:latin typeface="Arial" panose="020B0604020202020204" pitchFamily="34" charset="0"/>
            <a:cs typeface="Arial" panose="020B0604020202020204" pitchFamily="34" charset="0"/>
          </a:endParaRPr>
        </a:p>
      </dgm:t>
    </dgm:pt>
    <dgm:pt modelId="{239C89E8-26EE-431B-9E0C-BA1FBC60FB1D}" type="sibTrans" cxnId="{74492CCF-6287-417E-98E8-7887526B6EBE}">
      <dgm:prSet/>
      <dgm:spPr/>
      <dgm:t>
        <a:bodyPr/>
        <a:lstStyle/>
        <a:p>
          <a:endParaRPr lang="en-US" sz="1000">
            <a:latin typeface="Arial" panose="020B0604020202020204" pitchFamily="34" charset="0"/>
            <a:cs typeface="Arial" panose="020B0604020202020204" pitchFamily="34" charset="0"/>
          </a:endParaRPr>
        </a:p>
      </dgm:t>
    </dgm:pt>
    <dgm:pt modelId="{D38E966B-B7C1-41C1-8D6D-F6AACF44FEBF}">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a:solidFill>
            <a:schemeClr val="accent1"/>
          </a:solidFill>
        </a:ln>
      </dgm:spPr>
      <dgm:t>
        <a:bodyPr/>
        <a:lstStyle/>
        <a:p>
          <a:r>
            <a:rPr lang="mn-MN" sz="1400" dirty="0" smtClean="0">
              <a:solidFill>
                <a:schemeClr val="tx1"/>
              </a:solidFill>
              <a:latin typeface="Arial" panose="020B0604020202020204" pitchFamily="34" charset="0"/>
              <a:cs typeface="Arial" panose="020B0604020202020204" pitchFamily="34" charset="0"/>
            </a:rPr>
            <a:t>Санхүүгийн бус хөрөнгө</a:t>
          </a:r>
          <a:endParaRPr lang="en-US" sz="1400" dirty="0">
            <a:solidFill>
              <a:schemeClr val="tx1"/>
            </a:solidFill>
            <a:latin typeface="Arial" panose="020B0604020202020204" pitchFamily="34" charset="0"/>
            <a:cs typeface="Arial" panose="020B0604020202020204" pitchFamily="34" charset="0"/>
          </a:endParaRPr>
        </a:p>
      </dgm:t>
    </dgm:pt>
    <dgm:pt modelId="{B2C59B2A-D7B3-4767-B100-969AD0D2F70D}" type="parTrans" cxnId="{5389E874-78E1-423B-9DCA-A417983A631B}">
      <dgm:prSet/>
      <dgm:spPr/>
      <dgm:t>
        <a:bodyPr/>
        <a:lstStyle/>
        <a:p>
          <a:endParaRPr lang="en-US" sz="1000">
            <a:latin typeface="Arial" panose="020B0604020202020204" pitchFamily="34" charset="0"/>
            <a:cs typeface="Arial" panose="020B0604020202020204" pitchFamily="34" charset="0"/>
          </a:endParaRPr>
        </a:p>
      </dgm:t>
    </dgm:pt>
    <dgm:pt modelId="{C221269E-6960-4882-9C19-AFA8E3DBDA8E}" type="sibTrans" cxnId="{5389E874-78E1-423B-9DCA-A417983A631B}">
      <dgm:prSet/>
      <dgm:spPr/>
      <dgm:t>
        <a:bodyPr/>
        <a:lstStyle/>
        <a:p>
          <a:endParaRPr lang="en-US" sz="1000">
            <a:latin typeface="Arial" panose="020B0604020202020204" pitchFamily="34" charset="0"/>
            <a:cs typeface="Arial" panose="020B0604020202020204" pitchFamily="34" charset="0"/>
          </a:endParaRPr>
        </a:p>
      </dgm:t>
    </dgm:pt>
    <dgm:pt modelId="{87F5E0F9-A0C5-4B6A-88B2-C2EFAC7B75BF}">
      <dgm:prSet phldrT="[Tex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8100000" scaled="1"/>
          <a:tileRect/>
        </a:gradFill>
        <a:ln w="12700">
          <a:solidFill>
            <a:schemeClr val="accent2"/>
          </a:solidFill>
        </a:ln>
      </dgm:spPr>
      <dgm:t>
        <a:bodyPr/>
        <a:lstStyle/>
        <a:p>
          <a:r>
            <a:rPr lang="mn-MN" sz="1400" dirty="0" smtClean="0">
              <a:solidFill>
                <a:schemeClr val="tx1"/>
              </a:solidFill>
              <a:latin typeface="Arial" panose="020B0604020202020204" pitchFamily="34" charset="0"/>
              <a:cs typeface="Arial" panose="020B0604020202020204" pitchFamily="34" charset="0"/>
            </a:rPr>
            <a:t>Санхүүгийн хөрөнгө</a:t>
          </a:r>
          <a:endParaRPr lang="en-US" sz="1400" dirty="0">
            <a:solidFill>
              <a:schemeClr val="tx1"/>
            </a:solidFill>
            <a:latin typeface="Arial" panose="020B0604020202020204" pitchFamily="34" charset="0"/>
            <a:cs typeface="Arial" panose="020B0604020202020204" pitchFamily="34" charset="0"/>
          </a:endParaRPr>
        </a:p>
      </dgm:t>
    </dgm:pt>
    <dgm:pt modelId="{654D88F5-A33B-457D-9B40-907C38C92137}" type="parTrans" cxnId="{50C6560F-99F8-4BEC-9DAF-F72A6653D85B}">
      <dgm:prSet/>
      <dgm:spPr/>
      <dgm:t>
        <a:bodyPr/>
        <a:lstStyle/>
        <a:p>
          <a:endParaRPr lang="en-US" sz="1000">
            <a:latin typeface="Arial" panose="020B0604020202020204" pitchFamily="34" charset="0"/>
            <a:cs typeface="Arial" panose="020B0604020202020204" pitchFamily="34" charset="0"/>
          </a:endParaRPr>
        </a:p>
      </dgm:t>
    </dgm:pt>
    <dgm:pt modelId="{B11E4527-B1F7-45E2-9C9F-2879E2577061}" type="sibTrans" cxnId="{50C6560F-99F8-4BEC-9DAF-F72A6653D85B}">
      <dgm:prSet/>
      <dgm:spPr/>
      <dgm:t>
        <a:bodyPr/>
        <a:lstStyle/>
        <a:p>
          <a:endParaRPr lang="en-US" sz="1000">
            <a:latin typeface="Arial" panose="020B0604020202020204" pitchFamily="34" charset="0"/>
            <a:cs typeface="Arial" panose="020B0604020202020204" pitchFamily="34" charset="0"/>
          </a:endParaRPr>
        </a:p>
      </dgm:t>
    </dgm:pt>
    <dgm:pt modelId="{54B97DF2-C6EE-4710-8266-BB71D4F1208B}">
      <dgm:prSe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solidFill>
            <a:schemeClr val="accent1"/>
          </a:solidFill>
        </a:ln>
      </dgm:spPr>
      <dgm:t>
        <a:bodyPr/>
        <a:lstStyle/>
        <a:p>
          <a:r>
            <a:rPr lang="mn-MN" sz="1400" dirty="0" smtClean="0">
              <a:solidFill>
                <a:schemeClr val="tx1"/>
              </a:solidFill>
              <a:latin typeface="Arial" panose="020B0604020202020204" pitchFamily="34" charset="0"/>
              <a:cs typeface="Arial" panose="020B0604020202020204" pitchFamily="34" charset="0"/>
            </a:rPr>
            <a:t>Үйлдвэрлэгдэх хөрөнгө</a:t>
          </a:r>
          <a:endParaRPr lang="en-US" sz="1400" dirty="0">
            <a:solidFill>
              <a:schemeClr val="tx1"/>
            </a:solidFill>
            <a:latin typeface="Arial" panose="020B0604020202020204" pitchFamily="34" charset="0"/>
            <a:cs typeface="Arial" panose="020B0604020202020204" pitchFamily="34" charset="0"/>
          </a:endParaRPr>
        </a:p>
      </dgm:t>
    </dgm:pt>
    <dgm:pt modelId="{09F654B2-6B89-4CCF-A83F-DF79DA1B6E7F}" type="parTrans" cxnId="{36DB1DF7-9E93-4DF0-89C7-9C2EA05492DA}">
      <dgm:prSet/>
      <dgm:spPr/>
      <dgm:t>
        <a:bodyPr/>
        <a:lstStyle/>
        <a:p>
          <a:endParaRPr lang="en-US" sz="1000">
            <a:latin typeface="Arial" panose="020B0604020202020204" pitchFamily="34" charset="0"/>
            <a:cs typeface="Arial" panose="020B0604020202020204" pitchFamily="34" charset="0"/>
          </a:endParaRPr>
        </a:p>
      </dgm:t>
    </dgm:pt>
    <dgm:pt modelId="{242A87FC-F089-4466-9678-39EEC9C0AB08}" type="sibTrans" cxnId="{36DB1DF7-9E93-4DF0-89C7-9C2EA05492DA}">
      <dgm:prSet/>
      <dgm:spPr/>
      <dgm:t>
        <a:bodyPr/>
        <a:lstStyle/>
        <a:p>
          <a:endParaRPr lang="en-US" sz="1000">
            <a:latin typeface="Arial" panose="020B0604020202020204" pitchFamily="34" charset="0"/>
            <a:cs typeface="Arial" panose="020B0604020202020204" pitchFamily="34" charset="0"/>
          </a:endParaRPr>
        </a:p>
      </dgm:t>
    </dgm:pt>
    <dgm:pt modelId="{2856C28F-08AF-480D-99DF-15E9FDFC4B14}">
      <dgm:prSe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w="9525">
          <a:solidFill>
            <a:schemeClr val="accent1"/>
          </a:solidFill>
        </a:ln>
      </dgm:spPr>
      <dgm:t>
        <a:bodyPr/>
        <a:lstStyle/>
        <a:p>
          <a:r>
            <a:rPr lang="mn-MN" sz="1400" dirty="0" smtClean="0">
              <a:solidFill>
                <a:schemeClr val="tx1"/>
              </a:solidFill>
              <a:latin typeface="Arial" panose="020B0604020202020204" pitchFamily="34" charset="0"/>
              <a:cs typeface="Arial" panose="020B0604020202020204" pitchFamily="34" charset="0"/>
            </a:rPr>
            <a:t>Үйлдвэрлэгдэхгүй хөрөнгө</a:t>
          </a:r>
          <a:endParaRPr lang="en-US" sz="1400" dirty="0">
            <a:solidFill>
              <a:schemeClr val="tx1"/>
            </a:solidFill>
            <a:latin typeface="Arial" panose="020B0604020202020204" pitchFamily="34" charset="0"/>
            <a:cs typeface="Arial" panose="020B0604020202020204" pitchFamily="34" charset="0"/>
          </a:endParaRPr>
        </a:p>
      </dgm:t>
    </dgm:pt>
    <dgm:pt modelId="{33D4BD33-656D-48C4-8334-EBAE376B460B}" type="parTrans" cxnId="{BBB4D2BC-6EAB-46AD-9504-BAC10310EE42}">
      <dgm:prSet/>
      <dgm:spPr/>
      <dgm:t>
        <a:bodyPr/>
        <a:lstStyle/>
        <a:p>
          <a:endParaRPr lang="en-US" sz="1000">
            <a:latin typeface="Arial" panose="020B0604020202020204" pitchFamily="34" charset="0"/>
            <a:cs typeface="Arial" panose="020B0604020202020204" pitchFamily="34" charset="0"/>
          </a:endParaRPr>
        </a:p>
      </dgm:t>
    </dgm:pt>
    <dgm:pt modelId="{5E8D88C7-A5B6-4A60-8478-2C2968E8FEB9}" type="sibTrans" cxnId="{BBB4D2BC-6EAB-46AD-9504-BAC10310EE42}">
      <dgm:prSet/>
      <dgm:spPr/>
      <dgm:t>
        <a:bodyPr/>
        <a:lstStyle/>
        <a:p>
          <a:endParaRPr lang="en-US" sz="1000">
            <a:latin typeface="Arial" panose="020B0604020202020204" pitchFamily="34" charset="0"/>
            <a:cs typeface="Arial" panose="020B0604020202020204" pitchFamily="34" charset="0"/>
          </a:endParaRPr>
        </a:p>
      </dgm:t>
    </dgm:pt>
    <dgm:pt modelId="{4953FD93-7360-4A4D-B7DF-E53CD522EBC6}">
      <dgm:prSet custT="1"/>
      <dgm:spPr>
        <a:noFill/>
        <a:ln w="9525">
          <a:solidFill>
            <a:schemeClr val="accent1"/>
          </a:solidFill>
        </a:ln>
      </dgm:spPr>
      <dgm:t>
        <a:bodyPr/>
        <a:lstStyle/>
        <a:p>
          <a:r>
            <a:rPr lang="mn-MN" sz="1400" dirty="0" smtClean="0">
              <a:solidFill>
                <a:schemeClr val="tx1"/>
              </a:solidFill>
              <a:latin typeface="Arial" panose="020B0604020202020204" pitchFamily="34" charset="0"/>
              <a:cs typeface="Arial" panose="020B0604020202020204" pitchFamily="34" charset="0"/>
            </a:rPr>
            <a:t>Үндсэн хөрөнгө</a:t>
          </a:r>
          <a:endParaRPr lang="en-US" sz="1400" dirty="0">
            <a:solidFill>
              <a:schemeClr val="tx1"/>
            </a:solidFill>
            <a:latin typeface="Arial" panose="020B0604020202020204" pitchFamily="34" charset="0"/>
            <a:cs typeface="Arial" panose="020B0604020202020204" pitchFamily="34" charset="0"/>
          </a:endParaRPr>
        </a:p>
      </dgm:t>
    </dgm:pt>
    <dgm:pt modelId="{53909468-487B-443A-A55E-F4B908142F0F}" type="parTrans" cxnId="{53B79D68-5C2F-436D-8B42-5ACC10086BAC}">
      <dgm:prSet/>
      <dgm:spPr/>
      <dgm:t>
        <a:bodyPr/>
        <a:lstStyle/>
        <a:p>
          <a:endParaRPr lang="en-US" sz="1000">
            <a:latin typeface="Arial" panose="020B0604020202020204" pitchFamily="34" charset="0"/>
            <a:cs typeface="Arial" panose="020B0604020202020204" pitchFamily="34" charset="0"/>
          </a:endParaRPr>
        </a:p>
      </dgm:t>
    </dgm:pt>
    <dgm:pt modelId="{1190111C-6EBF-4CDC-B289-3CF1B2A15825}" type="sibTrans" cxnId="{53B79D68-5C2F-436D-8B42-5ACC10086BAC}">
      <dgm:prSet/>
      <dgm:spPr/>
      <dgm:t>
        <a:bodyPr/>
        <a:lstStyle/>
        <a:p>
          <a:endParaRPr lang="en-US" sz="1000">
            <a:latin typeface="Arial" panose="020B0604020202020204" pitchFamily="34" charset="0"/>
            <a:cs typeface="Arial" panose="020B0604020202020204" pitchFamily="34" charset="0"/>
          </a:endParaRPr>
        </a:p>
      </dgm:t>
    </dgm:pt>
    <dgm:pt modelId="{3A0B850A-F831-4D2D-9475-7837DCC21DAD}">
      <dgm:prSet custT="1"/>
      <dgm:spPr>
        <a:noFill/>
        <a:ln w="9525">
          <a:solidFill>
            <a:schemeClr val="accent1"/>
          </a:solidFill>
        </a:ln>
      </dgm:spPr>
      <dgm:t>
        <a:bodyPr/>
        <a:lstStyle/>
        <a:p>
          <a:r>
            <a:rPr lang="mn-MN" sz="1400" dirty="0" smtClean="0">
              <a:solidFill>
                <a:schemeClr val="tx1"/>
              </a:solidFill>
              <a:latin typeface="Arial" panose="020B0604020202020204" pitchFamily="34" charset="0"/>
              <a:cs typeface="Arial" panose="020B0604020202020204" pitchFamily="34" charset="0"/>
            </a:rPr>
            <a:t>Материаллаг эргэлтийн хөрөнгө</a:t>
          </a:r>
          <a:endParaRPr lang="en-US" sz="1400" dirty="0">
            <a:solidFill>
              <a:schemeClr val="tx1"/>
            </a:solidFill>
            <a:latin typeface="Arial" panose="020B0604020202020204" pitchFamily="34" charset="0"/>
            <a:cs typeface="Arial" panose="020B0604020202020204" pitchFamily="34" charset="0"/>
          </a:endParaRPr>
        </a:p>
      </dgm:t>
    </dgm:pt>
    <dgm:pt modelId="{A51A7B45-C214-474B-9FD2-AFFE77D2B6A6}" type="parTrans" cxnId="{7D92D048-D818-4953-8FF2-7927132CB74A}">
      <dgm:prSet/>
      <dgm:spPr/>
      <dgm:t>
        <a:bodyPr/>
        <a:lstStyle/>
        <a:p>
          <a:endParaRPr lang="en-US" sz="1000">
            <a:latin typeface="Arial" panose="020B0604020202020204" pitchFamily="34" charset="0"/>
            <a:cs typeface="Arial" panose="020B0604020202020204" pitchFamily="34" charset="0"/>
          </a:endParaRPr>
        </a:p>
      </dgm:t>
    </dgm:pt>
    <dgm:pt modelId="{83D1ED9C-0DDE-4066-B356-07D2FEF5FF95}" type="sibTrans" cxnId="{7D92D048-D818-4953-8FF2-7927132CB74A}">
      <dgm:prSet/>
      <dgm:spPr/>
      <dgm:t>
        <a:bodyPr/>
        <a:lstStyle/>
        <a:p>
          <a:endParaRPr lang="en-US" sz="1000">
            <a:latin typeface="Arial" panose="020B0604020202020204" pitchFamily="34" charset="0"/>
            <a:cs typeface="Arial" panose="020B0604020202020204" pitchFamily="34" charset="0"/>
          </a:endParaRPr>
        </a:p>
      </dgm:t>
    </dgm:pt>
    <dgm:pt modelId="{36891C84-E75A-4D3D-8EE1-F862D63F9728}">
      <dgm:prSet custT="1"/>
      <dgm:spPr>
        <a:noFill/>
        <a:ln w="9525">
          <a:solidFill>
            <a:schemeClr val="accent1"/>
          </a:solidFill>
        </a:ln>
      </dgm:spPr>
      <dgm:t>
        <a:bodyPr/>
        <a:lstStyle/>
        <a:p>
          <a:r>
            <a:rPr lang="mn-MN" sz="1400" dirty="0" smtClean="0">
              <a:solidFill>
                <a:schemeClr val="tx1"/>
              </a:solidFill>
              <a:latin typeface="Arial" panose="020B0604020202020204" pitchFamily="34" charset="0"/>
              <a:cs typeface="Arial" panose="020B0604020202020204" pitchFamily="34" charset="0"/>
            </a:rPr>
            <a:t>Байгалийн нөөц, баялаг</a:t>
          </a:r>
          <a:endParaRPr lang="en-US" sz="1400" dirty="0">
            <a:solidFill>
              <a:schemeClr val="tx1"/>
            </a:solidFill>
            <a:latin typeface="Arial" panose="020B0604020202020204" pitchFamily="34" charset="0"/>
            <a:cs typeface="Arial" panose="020B0604020202020204" pitchFamily="34" charset="0"/>
          </a:endParaRPr>
        </a:p>
      </dgm:t>
    </dgm:pt>
    <dgm:pt modelId="{0ED770B0-A292-4463-93D7-33884E7A7D3E}" type="parTrans" cxnId="{46BF40FD-0A09-4541-89DA-6BA7FB36D2C6}">
      <dgm:prSet/>
      <dgm:spPr/>
      <dgm:t>
        <a:bodyPr/>
        <a:lstStyle/>
        <a:p>
          <a:endParaRPr lang="en-US" sz="1000">
            <a:latin typeface="Arial" panose="020B0604020202020204" pitchFamily="34" charset="0"/>
            <a:cs typeface="Arial" panose="020B0604020202020204" pitchFamily="34" charset="0"/>
          </a:endParaRPr>
        </a:p>
      </dgm:t>
    </dgm:pt>
    <dgm:pt modelId="{8E211040-06BC-4A23-8BD2-452FF65FA023}" type="sibTrans" cxnId="{46BF40FD-0A09-4541-89DA-6BA7FB36D2C6}">
      <dgm:prSet/>
      <dgm:spPr/>
      <dgm:t>
        <a:bodyPr/>
        <a:lstStyle/>
        <a:p>
          <a:endParaRPr lang="en-US" sz="1000">
            <a:latin typeface="Arial" panose="020B0604020202020204" pitchFamily="34" charset="0"/>
            <a:cs typeface="Arial" panose="020B0604020202020204" pitchFamily="34" charset="0"/>
          </a:endParaRPr>
        </a:p>
      </dgm:t>
    </dgm:pt>
    <dgm:pt modelId="{891EC6D5-EA56-4A39-9711-BEF766D3D1EE}">
      <dgm:prSet custT="1"/>
      <dgm:spPr>
        <a:noFill/>
        <a:ln w="9525">
          <a:solidFill>
            <a:schemeClr val="accent1"/>
          </a:solidFill>
        </a:ln>
      </dgm:spPr>
      <dgm:t>
        <a:bodyPr/>
        <a:lstStyle/>
        <a:p>
          <a:r>
            <a:rPr lang="mn-MN" sz="1400" dirty="0" smtClean="0">
              <a:solidFill>
                <a:schemeClr val="tx1"/>
              </a:solidFill>
              <a:latin typeface="Arial" panose="020B0604020202020204" pitchFamily="34" charset="0"/>
              <a:cs typeface="Arial" panose="020B0604020202020204" pitchFamily="34" charset="0"/>
            </a:rPr>
            <a:t>Бусад хөрөнгө /гэрээ, түрээс, лиценз/</a:t>
          </a:r>
          <a:endParaRPr lang="en-US" sz="1400" dirty="0">
            <a:solidFill>
              <a:schemeClr val="tx1"/>
            </a:solidFill>
            <a:latin typeface="Arial" panose="020B0604020202020204" pitchFamily="34" charset="0"/>
            <a:cs typeface="Arial" panose="020B0604020202020204" pitchFamily="34" charset="0"/>
          </a:endParaRPr>
        </a:p>
      </dgm:t>
    </dgm:pt>
    <dgm:pt modelId="{1A2AF37C-1911-4B05-8A16-2006B9B04F80}" type="parTrans" cxnId="{9ECAABD3-8ACF-419A-9A06-BB75F46AB6D7}">
      <dgm:prSet/>
      <dgm:spPr/>
      <dgm:t>
        <a:bodyPr/>
        <a:lstStyle/>
        <a:p>
          <a:endParaRPr lang="en-US" sz="1000">
            <a:latin typeface="Arial" panose="020B0604020202020204" pitchFamily="34" charset="0"/>
            <a:cs typeface="Arial" panose="020B0604020202020204" pitchFamily="34" charset="0"/>
          </a:endParaRPr>
        </a:p>
      </dgm:t>
    </dgm:pt>
    <dgm:pt modelId="{C15000FC-942D-425F-8469-C239648A83C6}" type="sibTrans" cxnId="{9ECAABD3-8ACF-419A-9A06-BB75F46AB6D7}">
      <dgm:prSet/>
      <dgm:spPr/>
      <dgm:t>
        <a:bodyPr/>
        <a:lstStyle/>
        <a:p>
          <a:endParaRPr lang="en-US" sz="1000">
            <a:latin typeface="Arial" panose="020B0604020202020204" pitchFamily="34" charset="0"/>
            <a:cs typeface="Arial" panose="020B0604020202020204" pitchFamily="34" charset="0"/>
          </a:endParaRPr>
        </a:p>
      </dgm:t>
    </dgm:pt>
    <dgm:pt modelId="{F5F1AA2B-C31E-48D6-B631-AA4ACD9BF9FE}">
      <dgm:prSet custT="1"/>
      <dgm:spPr>
        <a:noFill/>
        <a:ln w="9525">
          <a:solidFill>
            <a:schemeClr val="accent1"/>
          </a:solidFill>
        </a:ln>
      </dgm:spPr>
      <dgm:t>
        <a:bodyPr/>
        <a:lstStyle/>
        <a:p>
          <a:r>
            <a:rPr lang="mn-MN" sz="1400" dirty="0" smtClean="0">
              <a:solidFill>
                <a:schemeClr val="tx1"/>
              </a:solidFill>
              <a:latin typeface="Arial" panose="020B0604020202020204" pitchFamily="34" charset="0"/>
              <a:cs typeface="Arial" panose="020B0604020202020204" pitchFamily="34" charset="0"/>
            </a:rPr>
            <a:t>Үнэт зүйлс</a:t>
          </a:r>
          <a:endParaRPr lang="en-US" sz="1400" dirty="0">
            <a:solidFill>
              <a:schemeClr val="tx1"/>
            </a:solidFill>
            <a:latin typeface="Arial" panose="020B0604020202020204" pitchFamily="34" charset="0"/>
            <a:cs typeface="Arial" panose="020B0604020202020204" pitchFamily="34" charset="0"/>
          </a:endParaRPr>
        </a:p>
      </dgm:t>
    </dgm:pt>
    <dgm:pt modelId="{809C9E30-8714-4951-8A35-DC7035926197}" type="parTrans" cxnId="{BD81607C-6EA1-40C9-83AD-177CA825EF24}">
      <dgm:prSet/>
      <dgm:spPr/>
      <dgm:t>
        <a:bodyPr/>
        <a:lstStyle/>
        <a:p>
          <a:endParaRPr lang="en-US" sz="1000">
            <a:latin typeface="Arial" panose="020B0604020202020204" pitchFamily="34" charset="0"/>
            <a:cs typeface="Arial" panose="020B0604020202020204" pitchFamily="34" charset="0"/>
          </a:endParaRPr>
        </a:p>
      </dgm:t>
    </dgm:pt>
    <dgm:pt modelId="{AB3A22FD-96EE-4514-966B-2D2A70C2F62C}" type="sibTrans" cxnId="{BD81607C-6EA1-40C9-83AD-177CA825EF24}">
      <dgm:prSet/>
      <dgm:spPr/>
      <dgm:t>
        <a:bodyPr/>
        <a:lstStyle/>
        <a:p>
          <a:endParaRPr lang="en-US" sz="1000">
            <a:latin typeface="Arial" panose="020B0604020202020204" pitchFamily="34" charset="0"/>
            <a:cs typeface="Arial" panose="020B0604020202020204" pitchFamily="34" charset="0"/>
          </a:endParaRPr>
        </a:p>
      </dgm:t>
    </dgm:pt>
    <dgm:pt modelId="{A5ABE6BA-A10B-4FAF-847A-B668303C99CE}">
      <dgm:prSet custT="1"/>
      <dgm:spPr>
        <a:noFill/>
        <a:ln w="9525">
          <a:solidFill>
            <a:schemeClr val="accent1"/>
          </a:solidFill>
        </a:ln>
      </dgm:spPr>
      <dgm:t>
        <a:bodyPr/>
        <a:lstStyle/>
        <a:p>
          <a:r>
            <a:rPr lang="mn-MN" sz="1400" dirty="0" smtClean="0">
              <a:solidFill>
                <a:schemeClr val="tx1"/>
              </a:solidFill>
              <a:latin typeface="Arial" panose="020B0604020202020204" pitchFamily="34" charset="0"/>
              <a:cs typeface="Arial" panose="020B0604020202020204" pitchFamily="34" charset="0"/>
            </a:rPr>
            <a:t>Гүүдвилл болон маркетингийн хөрөнгө</a:t>
          </a:r>
          <a:endParaRPr lang="en-US" sz="1400" dirty="0">
            <a:solidFill>
              <a:schemeClr val="tx1"/>
            </a:solidFill>
            <a:latin typeface="Arial" panose="020B0604020202020204" pitchFamily="34" charset="0"/>
            <a:cs typeface="Arial" panose="020B0604020202020204" pitchFamily="34" charset="0"/>
          </a:endParaRPr>
        </a:p>
      </dgm:t>
    </dgm:pt>
    <dgm:pt modelId="{78AD5150-908B-4021-A250-926F943DC73A}" type="parTrans" cxnId="{0C21D38D-46BA-43FA-80A4-4D2CCB28D7DF}">
      <dgm:prSet/>
      <dgm:spPr/>
      <dgm:t>
        <a:bodyPr/>
        <a:lstStyle/>
        <a:p>
          <a:endParaRPr lang="en-US"/>
        </a:p>
      </dgm:t>
    </dgm:pt>
    <dgm:pt modelId="{81789716-4CF2-4A7B-8F8D-77BB70F13D1C}" type="sibTrans" cxnId="{0C21D38D-46BA-43FA-80A4-4D2CCB28D7DF}">
      <dgm:prSet/>
      <dgm:spPr/>
      <dgm:t>
        <a:bodyPr/>
        <a:lstStyle/>
        <a:p>
          <a:endParaRPr lang="en-US"/>
        </a:p>
      </dgm:t>
    </dgm:pt>
    <dgm:pt modelId="{F11A000E-A94E-4935-963D-7DB574A7DDA4}" type="pres">
      <dgm:prSet presAssocID="{E9096BCB-7D9E-477A-801C-2FD770236CD1}" presName="hierChild1" presStyleCnt="0">
        <dgm:presLayoutVars>
          <dgm:orgChart val="1"/>
          <dgm:chPref val="1"/>
          <dgm:dir/>
          <dgm:animOne val="branch"/>
          <dgm:animLvl val="lvl"/>
          <dgm:resizeHandles/>
        </dgm:presLayoutVars>
      </dgm:prSet>
      <dgm:spPr/>
      <dgm:t>
        <a:bodyPr/>
        <a:lstStyle/>
        <a:p>
          <a:endParaRPr lang="en-US"/>
        </a:p>
      </dgm:t>
    </dgm:pt>
    <dgm:pt modelId="{1E82D160-2A3A-4E5F-9775-AE45702AD652}" type="pres">
      <dgm:prSet presAssocID="{83827395-08C4-4EB5-A9A1-5EB895FFAA14}" presName="hierRoot1" presStyleCnt="0">
        <dgm:presLayoutVars>
          <dgm:hierBranch val="init"/>
        </dgm:presLayoutVars>
      </dgm:prSet>
      <dgm:spPr/>
    </dgm:pt>
    <dgm:pt modelId="{B8A3A56D-3DFB-402D-9005-DA3837734FD6}" type="pres">
      <dgm:prSet presAssocID="{83827395-08C4-4EB5-A9A1-5EB895FFAA14}" presName="rootComposite1" presStyleCnt="0"/>
      <dgm:spPr/>
    </dgm:pt>
    <dgm:pt modelId="{BAEE28DD-954F-478E-BA09-22E91C0CD290}" type="pres">
      <dgm:prSet presAssocID="{83827395-08C4-4EB5-A9A1-5EB895FFAA14}" presName="rootText1" presStyleLbl="node0" presStyleIdx="0" presStyleCnt="1" custScaleX="94812" custScaleY="76614" custLinFactNeighborX="-10725">
        <dgm:presLayoutVars>
          <dgm:chPref val="3"/>
        </dgm:presLayoutVars>
      </dgm:prSet>
      <dgm:spPr/>
      <dgm:t>
        <a:bodyPr/>
        <a:lstStyle/>
        <a:p>
          <a:endParaRPr lang="en-US"/>
        </a:p>
      </dgm:t>
    </dgm:pt>
    <dgm:pt modelId="{DE464476-AA7E-472C-8B04-E23F5F24AC90}" type="pres">
      <dgm:prSet presAssocID="{83827395-08C4-4EB5-A9A1-5EB895FFAA14}" presName="rootConnector1" presStyleLbl="node1" presStyleIdx="0" presStyleCnt="0"/>
      <dgm:spPr/>
      <dgm:t>
        <a:bodyPr/>
        <a:lstStyle/>
        <a:p>
          <a:endParaRPr lang="en-US"/>
        </a:p>
      </dgm:t>
    </dgm:pt>
    <dgm:pt modelId="{AF9DDA40-6367-48BF-9950-5040F607EF81}" type="pres">
      <dgm:prSet presAssocID="{83827395-08C4-4EB5-A9A1-5EB895FFAA14}" presName="hierChild2" presStyleCnt="0"/>
      <dgm:spPr/>
    </dgm:pt>
    <dgm:pt modelId="{A479454B-94B8-45B5-99EB-1AB9F235E60A}" type="pres">
      <dgm:prSet presAssocID="{B2C59B2A-D7B3-4767-B100-969AD0D2F70D}" presName="Name37" presStyleLbl="parChTrans1D2" presStyleIdx="0" presStyleCnt="2"/>
      <dgm:spPr/>
      <dgm:t>
        <a:bodyPr/>
        <a:lstStyle/>
        <a:p>
          <a:endParaRPr lang="en-US"/>
        </a:p>
      </dgm:t>
    </dgm:pt>
    <dgm:pt modelId="{B126256B-F511-4A83-A37F-191E003615A3}" type="pres">
      <dgm:prSet presAssocID="{D38E966B-B7C1-41C1-8D6D-F6AACF44FEBF}" presName="hierRoot2" presStyleCnt="0">
        <dgm:presLayoutVars>
          <dgm:hierBranch val="init"/>
        </dgm:presLayoutVars>
      </dgm:prSet>
      <dgm:spPr/>
    </dgm:pt>
    <dgm:pt modelId="{CA84A511-D947-43C0-84A2-A592F6E0AF1E}" type="pres">
      <dgm:prSet presAssocID="{D38E966B-B7C1-41C1-8D6D-F6AACF44FEBF}" presName="rootComposite" presStyleCnt="0"/>
      <dgm:spPr/>
    </dgm:pt>
    <dgm:pt modelId="{8D1825F7-0880-4C47-9534-53BCDA1FC295}" type="pres">
      <dgm:prSet presAssocID="{D38E966B-B7C1-41C1-8D6D-F6AACF44FEBF}" presName="rootText" presStyleLbl="node2" presStyleIdx="0" presStyleCnt="2" custScaleX="97056" custScaleY="75583" custLinFactNeighborX="-11506">
        <dgm:presLayoutVars>
          <dgm:chPref val="3"/>
        </dgm:presLayoutVars>
      </dgm:prSet>
      <dgm:spPr/>
      <dgm:t>
        <a:bodyPr/>
        <a:lstStyle/>
        <a:p>
          <a:endParaRPr lang="en-US"/>
        </a:p>
      </dgm:t>
    </dgm:pt>
    <dgm:pt modelId="{B9D2EF98-932A-4A56-A839-95558760AD5A}" type="pres">
      <dgm:prSet presAssocID="{D38E966B-B7C1-41C1-8D6D-F6AACF44FEBF}" presName="rootConnector" presStyleLbl="node2" presStyleIdx="0" presStyleCnt="2"/>
      <dgm:spPr/>
      <dgm:t>
        <a:bodyPr/>
        <a:lstStyle/>
        <a:p>
          <a:endParaRPr lang="en-US"/>
        </a:p>
      </dgm:t>
    </dgm:pt>
    <dgm:pt modelId="{5B21BAA5-6855-4E6B-BAD0-7CFD96B532B6}" type="pres">
      <dgm:prSet presAssocID="{D38E966B-B7C1-41C1-8D6D-F6AACF44FEBF}" presName="hierChild4" presStyleCnt="0"/>
      <dgm:spPr/>
    </dgm:pt>
    <dgm:pt modelId="{64156C65-5734-4262-B343-86CB0D4D096A}" type="pres">
      <dgm:prSet presAssocID="{09F654B2-6B89-4CCF-A83F-DF79DA1B6E7F}" presName="Name37" presStyleLbl="parChTrans1D3" presStyleIdx="0" presStyleCnt="2"/>
      <dgm:spPr/>
      <dgm:t>
        <a:bodyPr/>
        <a:lstStyle/>
        <a:p>
          <a:endParaRPr lang="en-US"/>
        </a:p>
      </dgm:t>
    </dgm:pt>
    <dgm:pt modelId="{D4C78DCD-5BF7-4088-B2C0-EF151AF4968A}" type="pres">
      <dgm:prSet presAssocID="{54B97DF2-C6EE-4710-8266-BB71D4F1208B}" presName="hierRoot2" presStyleCnt="0">
        <dgm:presLayoutVars>
          <dgm:hierBranch val="init"/>
        </dgm:presLayoutVars>
      </dgm:prSet>
      <dgm:spPr/>
    </dgm:pt>
    <dgm:pt modelId="{725F9F65-916F-4763-BAA5-21129E2EDF94}" type="pres">
      <dgm:prSet presAssocID="{54B97DF2-C6EE-4710-8266-BB71D4F1208B}" presName="rootComposite" presStyleCnt="0"/>
      <dgm:spPr/>
    </dgm:pt>
    <dgm:pt modelId="{CBD10170-6DC5-4433-8F1A-CD93D9D86FA5}" type="pres">
      <dgm:prSet presAssocID="{54B97DF2-C6EE-4710-8266-BB71D4F1208B}" presName="rootText" presStyleLbl="node3" presStyleIdx="0" presStyleCnt="2" custScaleX="101741" custScaleY="75323">
        <dgm:presLayoutVars>
          <dgm:chPref val="3"/>
        </dgm:presLayoutVars>
      </dgm:prSet>
      <dgm:spPr/>
      <dgm:t>
        <a:bodyPr/>
        <a:lstStyle/>
        <a:p>
          <a:endParaRPr lang="en-US"/>
        </a:p>
      </dgm:t>
    </dgm:pt>
    <dgm:pt modelId="{0EBDCDD5-D62A-49FA-9A3F-CA5F1F1E96C1}" type="pres">
      <dgm:prSet presAssocID="{54B97DF2-C6EE-4710-8266-BB71D4F1208B}" presName="rootConnector" presStyleLbl="node3" presStyleIdx="0" presStyleCnt="2"/>
      <dgm:spPr/>
      <dgm:t>
        <a:bodyPr/>
        <a:lstStyle/>
        <a:p>
          <a:endParaRPr lang="en-US"/>
        </a:p>
      </dgm:t>
    </dgm:pt>
    <dgm:pt modelId="{BBA8F86F-C2A3-44E2-914C-62176967A6BC}" type="pres">
      <dgm:prSet presAssocID="{54B97DF2-C6EE-4710-8266-BB71D4F1208B}" presName="hierChild4" presStyleCnt="0"/>
      <dgm:spPr/>
    </dgm:pt>
    <dgm:pt modelId="{A1674305-AE4E-4F4A-B6D1-887280B1C69D}" type="pres">
      <dgm:prSet presAssocID="{53909468-487B-443A-A55E-F4B908142F0F}" presName="Name37" presStyleLbl="parChTrans1D4" presStyleIdx="0" presStyleCnt="6"/>
      <dgm:spPr/>
      <dgm:t>
        <a:bodyPr/>
        <a:lstStyle/>
        <a:p>
          <a:endParaRPr lang="en-US"/>
        </a:p>
      </dgm:t>
    </dgm:pt>
    <dgm:pt modelId="{A4D75869-AF70-4140-83C2-145DA8869A7A}" type="pres">
      <dgm:prSet presAssocID="{4953FD93-7360-4A4D-B7DF-E53CD522EBC6}" presName="hierRoot2" presStyleCnt="0">
        <dgm:presLayoutVars>
          <dgm:hierBranch val="init"/>
        </dgm:presLayoutVars>
      </dgm:prSet>
      <dgm:spPr/>
    </dgm:pt>
    <dgm:pt modelId="{B0BD5892-7A58-42C7-93FC-807BDA2F9D6E}" type="pres">
      <dgm:prSet presAssocID="{4953FD93-7360-4A4D-B7DF-E53CD522EBC6}" presName="rootComposite" presStyleCnt="0"/>
      <dgm:spPr/>
    </dgm:pt>
    <dgm:pt modelId="{706DBABC-3449-4DD9-BC7B-93AA9A0549DD}" type="pres">
      <dgm:prSet presAssocID="{4953FD93-7360-4A4D-B7DF-E53CD522EBC6}" presName="rootText" presStyleLbl="node4" presStyleIdx="0" presStyleCnt="6" custScaleX="89477" custScaleY="55475" custLinFactNeighborX="418" custLinFactNeighborY="-2217">
        <dgm:presLayoutVars>
          <dgm:chPref val="3"/>
        </dgm:presLayoutVars>
      </dgm:prSet>
      <dgm:spPr/>
      <dgm:t>
        <a:bodyPr/>
        <a:lstStyle/>
        <a:p>
          <a:endParaRPr lang="en-US"/>
        </a:p>
      </dgm:t>
    </dgm:pt>
    <dgm:pt modelId="{01571773-2A82-43E4-B1F1-9E118E4E5F48}" type="pres">
      <dgm:prSet presAssocID="{4953FD93-7360-4A4D-B7DF-E53CD522EBC6}" presName="rootConnector" presStyleLbl="node4" presStyleIdx="0" presStyleCnt="6"/>
      <dgm:spPr/>
      <dgm:t>
        <a:bodyPr/>
        <a:lstStyle/>
        <a:p>
          <a:endParaRPr lang="en-US"/>
        </a:p>
      </dgm:t>
    </dgm:pt>
    <dgm:pt modelId="{A53A704F-2B32-4942-97CD-563993713114}" type="pres">
      <dgm:prSet presAssocID="{4953FD93-7360-4A4D-B7DF-E53CD522EBC6}" presName="hierChild4" presStyleCnt="0"/>
      <dgm:spPr/>
    </dgm:pt>
    <dgm:pt modelId="{7EED12E0-8583-4609-AF91-3BEDB151AC0D}" type="pres">
      <dgm:prSet presAssocID="{4953FD93-7360-4A4D-B7DF-E53CD522EBC6}" presName="hierChild5" presStyleCnt="0"/>
      <dgm:spPr/>
    </dgm:pt>
    <dgm:pt modelId="{D0C8550D-D5C3-4932-87B0-88AB17D7D5B3}" type="pres">
      <dgm:prSet presAssocID="{A51A7B45-C214-474B-9FD2-AFFE77D2B6A6}" presName="Name37" presStyleLbl="parChTrans1D4" presStyleIdx="1" presStyleCnt="6"/>
      <dgm:spPr/>
      <dgm:t>
        <a:bodyPr/>
        <a:lstStyle/>
        <a:p>
          <a:endParaRPr lang="en-US"/>
        </a:p>
      </dgm:t>
    </dgm:pt>
    <dgm:pt modelId="{C43D8183-60F0-4E51-94B5-460867C0CDB4}" type="pres">
      <dgm:prSet presAssocID="{3A0B850A-F831-4D2D-9475-7837DCC21DAD}" presName="hierRoot2" presStyleCnt="0">
        <dgm:presLayoutVars>
          <dgm:hierBranch val="init"/>
        </dgm:presLayoutVars>
      </dgm:prSet>
      <dgm:spPr/>
    </dgm:pt>
    <dgm:pt modelId="{A7994256-7BC4-4A28-94FF-3B656101780B}" type="pres">
      <dgm:prSet presAssocID="{3A0B850A-F831-4D2D-9475-7837DCC21DAD}" presName="rootComposite" presStyleCnt="0"/>
      <dgm:spPr/>
    </dgm:pt>
    <dgm:pt modelId="{2D2EDD97-B2C9-4A6A-A223-739AAEA2323E}" type="pres">
      <dgm:prSet presAssocID="{3A0B850A-F831-4D2D-9475-7837DCC21DAD}" presName="rootText" presStyleLbl="node4" presStyleIdx="1" presStyleCnt="6" custScaleX="89147" custScaleY="82065" custLinFactNeighborY="-7544">
        <dgm:presLayoutVars>
          <dgm:chPref val="3"/>
        </dgm:presLayoutVars>
      </dgm:prSet>
      <dgm:spPr/>
      <dgm:t>
        <a:bodyPr/>
        <a:lstStyle/>
        <a:p>
          <a:endParaRPr lang="en-US"/>
        </a:p>
      </dgm:t>
    </dgm:pt>
    <dgm:pt modelId="{DF0CFB9F-B97C-4175-86F6-DB4878189ACD}" type="pres">
      <dgm:prSet presAssocID="{3A0B850A-F831-4D2D-9475-7837DCC21DAD}" presName="rootConnector" presStyleLbl="node4" presStyleIdx="1" presStyleCnt="6"/>
      <dgm:spPr/>
      <dgm:t>
        <a:bodyPr/>
        <a:lstStyle/>
        <a:p>
          <a:endParaRPr lang="en-US"/>
        </a:p>
      </dgm:t>
    </dgm:pt>
    <dgm:pt modelId="{BDFA9461-E56A-4ED6-884F-B6CEBF765701}" type="pres">
      <dgm:prSet presAssocID="{3A0B850A-F831-4D2D-9475-7837DCC21DAD}" presName="hierChild4" presStyleCnt="0"/>
      <dgm:spPr/>
    </dgm:pt>
    <dgm:pt modelId="{B97C10CE-248C-42D3-9D32-707D374AD2B5}" type="pres">
      <dgm:prSet presAssocID="{3A0B850A-F831-4D2D-9475-7837DCC21DAD}" presName="hierChild5" presStyleCnt="0"/>
      <dgm:spPr/>
    </dgm:pt>
    <dgm:pt modelId="{727A96F2-B550-4D8F-8F60-B0E80648BF5F}" type="pres">
      <dgm:prSet presAssocID="{809C9E30-8714-4951-8A35-DC7035926197}" presName="Name37" presStyleLbl="parChTrans1D4" presStyleIdx="2" presStyleCnt="6"/>
      <dgm:spPr/>
      <dgm:t>
        <a:bodyPr/>
        <a:lstStyle/>
        <a:p>
          <a:endParaRPr lang="en-US"/>
        </a:p>
      </dgm:t>
    </dgm:pt>
    <dgm:pt modelId="{893182E3-6A43-4DE3-ADAE-BF3AE2A8ACA0}" type="pres">
      <dgm:prSet presAssocID="{F5F1AA2B-C31E-48D6-B631-AA4ACD9BF9FE}" presName="hierRoot2" presStyleCnt="0">
        <dgm:presLayoutVars>
          <dgm:hierBranch val="init"/>
        </dgm:presLayoutVars>
      </dgm:prSet>
      <dgm:spPr/>
    </dgm:pt>
    <dgm:pt modelId="{19E0E5FB-6644-4314-870F-878F785FC77F}" type="pres">
      <dgm:prSet presAssocID="{F5F1AA2B-C31E-48D6-B631-AA4ACD9BF9FE}" presName="rootComposite" presStyleCnt="0"/>
      <dgm:spPr/>
    </dgm:pt>
    <dgm:pt modelId="{634B49FF-F705-4C99-85D3-F9ABF7EB9CE4}" type="pres">
      <dgm:prSet presAssocID="{F5F1AA2B-C31E-48D6-B631-AA4ACD9BF9FE}" presName="rootText" presStyleLbl="node4" presStyleIdx="2" presStyleCnt="6" custScaleX="89147" custScaleY="43954" custLinFactNeighborY="-11817">
        <dgm:presLayoutVars>
          <dgm:chPref val="3"/>
        </dgm:presLayoutVars>
      </dgm:prSet>
      <dgm:spPr/>
      <dgm:t>
        <a:bodyPr/>
        <a:lstStyle/>
        <a:p>
          <a:endParaRPr lang="en-US"/>
        </a:p>
      </dgm:t>
    </dgm:pt>
    <dgm:pt modelId="{18C57C1A-EC7F-4C5D-BCD6-71594D0A505D}" type="pres">
      <dgm:prSet presAssocID="{F5F1AA2B-C31E-48D6-B631-AA4ACD9BF9FE}" presName="rootConnector" presStyleLbl="node4" presStyleIdx="2" presStyleCnt="6"/>
      <dgm:spPr/>
      <dgm:t>
        <a:bodyPr/>
        <a:lstStyle/>
        <a:p>
          <a:endParaRPr lang="en-US"/>
        </a:p>
      </dgm:t>
    </dgm:pt>
    <dgm:pt modelId="{2480A3C7-21DA-4072-BA4B-957BD8C0A0E7}" type="pres">
      <dgm:prSet presAssocID="{F5F1AA2B-C31E-48D6-B631-AA4ACD9BF9FE}" presName="hierChild4" presStyleCnt="0"/>
      <dgm:spPr/>
    </dgm:pt>
    <dgm:pt modelId="{875FEF2D-7171-4DEF-B481-A0DCDE37E120}" type="pres">
      <dgm:prSet presAssocID="{F5F1AA2B-C31E-48D6-B631-AA4ACD9BF9FE}" presName="hierChild5" presStyleCnt="0"/>
      <dgm:spPr/>
    </dgm:pt>
    <dgm:pt modelId="{E0F81BC4-1A9B-4EAD-B595-C2298B31D789}" type="pres">
      <dgm:prSet presAssocID="{54B97DF2-C6EE-4710-8266-BB71D4F1208B}" presName="hierChild5" presStyleCnt="0"/>
      <dgm:spPr/>
    </dgm:pt>
    <dgm:pt modelId="{B68A6D07-67B7-4555-9FB2-B2F937CE6055}" type="pres">
      <dgm:prSet presAssocID="{33D4BD33-656D-48C4-8334-EBAE376B460B}" presName="Name37" presStyleLbl="parChTrans1D3" presStyleIdx="1" presStyleCnt="2"/>
      <dgm:spPr/>
      <dgm:t>
        <a:bodyPr/>
        <a:lstStyle/>
        <a:p>
          <a:endParaRPr lang="en-US"/>
        </a:p>
      </dgm:t>
    </dgm:pt>
    <dgm:pt modelId="{ABC227E6-5813-4085-9A5D-05FF5929A0CA}" type="pres">
      <dgm:prSet presAssocID="{2856C28F-08AF-480D-99DF-15E9FDFC4B14}" presName="hierRoot2" presStyleCnt="0">
        <dgm:presLayoutVars>
          <dgm:hierBranch val="init"/>
        </dgm:presLayoutVars>
      </dgm:prSet>
      <dgm:spPr/>
    </dgm:pt>
    <dgm:pt modelId="{0B686932-E9F0-479F-9317-1818649D70C1}" type="pres">
      <dgm:prSet presAssocID="{2856C28F-08AF-480D-99DF-15E9FDFC4B14}" presName="rootComposite" presStyleCnt="0"/>
      <dgm:spPr/>
    </dgm:pt>
    <dgm:pt modelId="{D7E37986-85A8-4F52-B8DE-DF37351EB43F}" type="pres">
      <dgm:prSet presAssocID="{2856C28F-08AF-480D-99DF-15E9FDFC4B14}" presName="rootText" presStyleLbl="node3" presStyleIdx="1" presStyleCnt="2" custScaleX="97372" custScaleY="74023" custLinFactNeighborX="4715">
        <dgm:presLayoutVars>
          <dgm:chPref val="3"/>
        </dgm:presLayoutVars>
      </dgm:prSet>
      <dgm:spPr/>
      <dgm:t>
        <a:bodyPr/>
        <a:lstStyle/>
        <a:p>
          <a:endParaRPr lang="en-US"/>
        </a:p>
      </dgm:t>
    </dgm:pt>
    <dgm:pt modelId="{225BE137-DBFD-4460-B35B-A4391033FA41}" type="pres">
      <dgm:prSet presAssocID="{2856C28F-08AF-480D-99DF-15E9FDFC4B14}" presName="rootConnector" presStyleLbl="node3" presStyleIdx="1" presStyleCnt="2"/>
      <dgm:spPr/>
      <dgm:t>
        <a:bodyPr/>
        <a:lstStyle/>
        <a:p>
          <a:endParaRPr lang="en-US"/>
        </a:p>
      </dgm:t>
    </dgm:pt>
    <dgm:pt modelId="{DC2392D0-026F-4900-B418-892BB3A30E88}" type="pres">
      <dgm:prSet presAssocID="{2856C28F-08AF-480D-99DF-15E9FDFC4B14}" presName="hierChild4" presStyleCnt="0"/>
      <dgm:spPr/>
    </dgm:pt>
    <dgm:pt modelId="{EBD8EBE0-9469-4F9A-9190-31CF75ACE203}" type="pres">
      <dgm:prSet presAssocID="{0ED770B0-A292-4463-93D7-33884E7A7D3E}" presName="Name37" presStyleLbl="parChTrans1D4" presStyleIdx="3" presStyleCnt="6"/>
      <dgm:spPr/>
      <dgm:t>
        <a:bodyPr/>
        <a:lstStyle/>
        <a:p>
          <a:endParaRPr lang="en-US"/>
        </a:p>
      </dgm:t>
    </dgm:pt>
    <dgm:pt modelId="{56F47F21-B244-4D1E-A3C1-C773B148A042}" type="pres">
      <dgm:prSet presAssocID="{36891C84-E75A-4D3D-8EE1-F862D63F9728}" presName="hierRoot2" presStyleCnt="0">
        <dgm:presLayoutVars>
          <dgm:hierBranch val="init"/>
        </dgm:presLayoutVars>
      </dgm:prSet>
      <dgm:spPr/>
    </dgm:pt>
    <dgm:pt modelId="{E6780619-D421-47D8-886F-F56F869DD07E}" type="pres">
      <dgm:prSet presAssocID="{36891C84-E75A-4D3D-8EE1-F862D63F9728}" presName="rootComposite" presStyleCnt="0"/>
      <dgm:spPr/>
    </dgm:pt>
    <dgm:pt modelId="{BD6DCA38-DBE5-41BE-8DD6-91EF0A79C199}" type="pres">
      <dgm:prSet presAssocID="{36891C84-E75A-4D3D-8EE1-F862D63F9728}" presName="rootText" presStyleLbl="node4" presStyleIdx="3" presStyleCnt="6" custScaleX="92057" custScaleY="57905">
        <dgm:presLayoutVars>
          <dgm:chPref val="3"/>
        </dgm:presLayoutVars>
      </dgm:prSet>
      <dgm:spPr/>
      <dgm:t>
        <a:bodyPr/>
        <a:lstStyle/>
        <a:p>
          <a:endParaRPr lang="en-US"/>
        </a:p>
      </dgm:t>
    </dgm:pt>
    <dgm:pt modelId="{2332FE9D-8EF4-43EA-B7BB-F2B3B2D3E951}" type="pres">
      <dgm:prSet presAssocID="{36891C84-E75A-4D3D-8EE1-F862D63F9728}" presName="rootConnector" presStyleLbl="node4" presStyleIdx="3" presStyleCnt="6"/>
      <dgm:spPr/>
      <dgm:t>
        <a:bodyPr/>
        <a:lstStyle/>
        <a:p>
          <a:endParaRPr lang="en-US"/>
        </a:p>
      </dgm:t>
    </dgm:pt>
    <dgm:pt modelId="{37142050-AA4D-4718-85FF-0F9A1C3B54E9}" type="pres">
      <dgm:prSet presAssocID="{36891C84-E75A-4D3D-8EE1-F862D63F9728}" presName="hierChild4" presStyleCnt="0"/>
      <dgm:spPr/>
    </dgm:pt>
    <dgm:pt modelId="{33F744C6-E295-4BDC-8765-FDAD0687A0E8}" type="pres">
      <dgm:prSet presAssocID="{36891C84-E75A-4D3D-8EE1-F862D63F9728}" presName="hierChild5" presStyleCnt="0"/>
      <dgm:spPr/>
    </dgm:pt>
    <dgm:pt modelId="{3BE2FE45-B81D-4206-A620-BC2164AE868E}" type="pres">
      <dgm:prSet presAssocID="{78AD5150-908B-4021-A250-926F943DC73A}" presName="Name37" presStyleLbl="parChTrans1D4" presStyleIdx="4" presStyleCnt="6"/>
      <dgm:spPr/>
      <dgm:t>
        <a:bodyPr/>
        <a:lstStyle/>
        <a:p>
          <a:endParaRPr lang="en-US"/>
        </a:p>
      </dgm:t>
    </dgm:pt>
    <dgm:pt modelId="{2CC7B96D-6BE1-4339-B66F-958C63120A71}" type="pres">
      <dgm:prSet presAssocID="{A5ABE6BA-A10B-4FAF-847A-B668303C99CE}" presName="hierRoot2" presStyleCnt="0">
        <dgm:presLayoutVars>
          <dgm:hierBranch val="init"/>
        </dgm:presLayoutVars>
      </dgm:prSet>
      <dgm:spPr/>
    </dgm:pt>
    <dgm:pt modelId="{1F408E1A-C1C5-45D4-82A3-CFAD8968C44F}" type="pres">
      <dgm:prSet presAssocID="{A5ABE6BA-A10B-4FAF-847A-B668303C99CE}" presName="rootComposite" presStyleCnt="0"/>
      <dgm:spPr/>
    </dgm:pt>
    <dgm:pt modelId="{05EA75A1-E812-4ADD-96F5-B2139EF7ED97}" type="pres">
      <dgm:prSet presAssocID="{A5ABE6BA-A10B-4FAF-847A-B668303C99CE}" presName="rootText" presStyleLbl="node4" presStyleIdx="4" presStyleCnt="6" custScaleX="92277" custScaleY="86282" custLinFactNeighborY="-3896">
        <dgm:presLayoutVars>
          <dgm:chPref val="3"/>
        </dgm:presLayoutVars>
      </dgm:prSet>
      <dgm:spPr/>
      <dgm:t>
        <a:bodyPr/>
        <a:lstStyle/>
        <a:p>
          <a:endParaRPr lang="en-US"/>
        </a:p>
      </dgm:t>
    </dgm:pt>
    <dgm:pt modelId="{5F0DD8A6-F83B-458A-8068-C8B2CBADCC0F}" type="pres">
      <dgm:prSet presAssocID="{A5ABE6BA-A10B-4FAF-847A-B668303C99CE}" presName="rootConnector" presStyleLbl="node4" presStyleIdx="4" presStyleCnt="6"/>
      <dgm:spPr/>
      <dgm:t>
        <a:bodyPr/>
        <a:lstStyle/>
        <a:p>
          <a:endParaRPr lang="en-US"/>
        </a:p>
      </dgm:t>
    </dgm:pt>
    <dgm:pt modelId="{FEFEAA46-A81B-4FE0-AC04-6637468F2D7A}" type="pres">
      <dgm:prSet presAssocID="{A5ABE6BA-A10B-4FAF-847A-B668303C99CE}" presName="hierChild4" presStyleCnt="0"/>
      <dgm:spPr/>
    </dgm:pt>
    <dgm:pt modelId="{C7FAC445-B10C-4A2F-8DED-D2A52CCB9A87}" type="pres">
      <dgm:prSet presAssocID="{A5ABE6BA-A10B-4FAF-847A-B668303C99CE}" presName="hierChild5" presStyleCnt="0"/>
      <dgm:spPr/>
    </dgm:pt>
    <dgm:pt modelId="{5E5C67A6-2ACD-4CA6-877D-B89660855A87}" type="pres">
      <dgm:prSet presAssocID="{1A2AF37C-1911-4B05-8A16-2006B9B04F80}" presName="Name37" presStyleLbl="parChTrans1D4" presStyleIdx="5" presStyleCnt="6"/>
      <dgm:spPr/>
      <dgm:t>
        <a:bodyPr/>
        <a:lstStyle/>
        <a:p>
          <a:endParaRPr lang="en-US"/>
        </a:p>
      </dgm:t>
    </dgm:pt>
    <dgm:pt modelId="{C5A39127-A84E-4234-8F90-D7D807A1875B}" type="pres">
      <dgm:prSet presAssocID="{891EC6D5-EA56-4A39-9711-BEF766D3D1EE}" presName="hierRoot2" presStyleCnt="0">
        <dgm:presLayoutVars>
          <dgm:hierBranch val="init"/>
        </dgm:presLayoutVars>
      </dgm:prSet>
      <dgm:spPr/>
    </dgm:pt>
    <dgm:pt modelId="{A4BFF208-22F9-45F3-803F-7AE2FB58BA7B}" type="pres">
      <dgm:prSet presAssocID="{891EC6D5-EA56-4A39-9711-BEF766D3D1EE}" presName="rootComposite" presStyleCnt="0"/>
      <dgm:spPr/>
    </dgm:pt>
    <dgm:pt modelId="{86B42319-36C5-478B-84B1-6CB60BB29DED}" type="pres">
      <dgm:prSet presAssocID="{891EC6D5-EA56-4A39-9711-BEF766D3D1EE}" presName="rootText" presStyleLbl="node4" presStyleIdx="5" presStyleCnt="6" custScaleX="93582" custScaleY="68381" custLinFactNeighborY="-17281">
        <dgm:presLayoutVars>
          <dgm:chPref val="3"/>
        </dgm:presLayoutVars>
      </dgm:prSet>
      <dgm:spPr/>
      <dgm:t>
        <a:bodyPr/>
        <a:lstStyle/>
        <a:p>
          <a:endParaRPr lang="en-US"/>
        </a:p>
      </dgm:t>
    </dgm:pt>
    <dgm:pt modelId="{6AA41CD3-345A-4389-A4EE-142DF0337EEF}" type="pres">
      <dgm:prSet presAssocID="{891EC6D5-EA56-4A39-9711-BEF766D3D1EE}" presName="rootConnector" presStyleLbl="node4" presStyleIdx="5" presStyleCnt="6"/>
      <dgm:spPr/>
      <dgm:t>
        <a:bodyPr/>
        <a:lstStyle/>
        <a:p>
          <a:endParaRPr lang="en-US"/>
        </a:p>
      </dgm:t>
    </dgm:pt>
    <dgm:pt modelId="{C3F1AB3F-DE7E-45B0-90F4-17406427972A}" type="pres">
      <dgm:prSet presAssocID="{891EC6D5-EA56-4A39-9711-BEF766D3D1EE}" presName="hierChild4" presStyleCnt="0"/>
      <dgm:spPr/>
    </dgm:pt>
    <dgm:pt modelId="{3E212D21-55FC-41E3-9D26-F5A50BE4CFD6}" type="pres">
      <dgm:prSet presAssocID="{891EC6D5-EA56-4A39-9711-BEF766D3D1EE}" presName="hierChild5" presStyleCnt="0"/>
      <dgm:spPr/>
    </dgm:pt>
    <dgm:pt modelId="{9066225F-C1E2-4661-8ED4-AB4B5993F22F}" type="pres">
      <dgm:prSet presAssocID="{2856C28F-08AF-480D-99DF-15E9FDFC4B14}" presName="hierChild5" presStyleCnt="0"/>
      <dgm:spPr/>
    </dgm:pt>
    <dgm:pt modelId="{3D15DF91-F48B-486B-AFD4-3B122DED0F01}" type="pres">
      <dgm:prSet presAssocID="{D38E966B-B7C1-41C1-8D6D-F6AACF44FEBF}" presName="hierChild5" presStyleCnt="0"/>
      <dgm:spPr/>
    </dgm:pt>
    <dgm:pt modelId="{57EBFFC0-A9E3-4867-8886-B15DB116ED1B}" type="pres">
      <dgm:prSet presAssocID="{654D88F5-A33B-457D-9B40-907C38C92137}" presName="Name37" presStyleLbl="parChTrans1D2" presStyleIdx="1" presStyleCnt="2"/>
      <dgm:spPr/>
      <dgm:t>
        <a:bodyPr/>
        <a:lstStyle/>
        <a:p>
          <a:endParaRPr lang="en-US"/>
        </a:p>
      </dgm:t>
    </dgm:pt>
    <dgm:pt modelId="{EFD61723-AE4A-42BF-A666-1D8698605236}" type="pres">
      <dgm:prSet presAssocID="{87F5E0F9-A0C5-4B6A-88B2-C2EFAC7B75BF}" presName="hierRoot2" presStyleCnt="0">
        <dgm:presLayoutVars>
          <dgm:hierBranch val="init"/>
        </dgm:presLayoutVars>
      </dgm:prSet>
      <dgm:spPr/>
    </dgm:pt>
    <dgm:pt modelId="{C250685B-5068-4B6C-919C-4237C0DF0589}" type="pres">
      <dgm:prSet presAssocID="{87F5E0F9-A0C5-4B6A-88B2-C2EFAC7B75BF}" presName="rootComposite" presStyleCnt="0"/>
      <dgm:spPr/>
    </dgm:pt>
    <dgm:pt modelId="{725D6DC5-4394-4923-A540-272B11694ABD}" type="pres">
      <dgm:prSet presAssocID="{87F5E0F9-A0C5-4B6A-88B2-C2EFAC7B75BF}" presName="rootText" presStyleLbl="node2" presStyleIdx="1" presStyleCnt="2" custScaleX="94922" custScaleY="75583" custLinFactNeighborX="-5922">
        <dgm:presLayoutVars>
          <dgm:chPref val="3"/>
        </dgm:presLayoutVars>
      </dgm:prSet>
      <dgm:spPr/>
      <dgm:t>
        <a:bodyPr/>
        <a:lstStyle/>
        <a:p>
          <a:endParaRPr lang="en-US"/>
        </a:p>
      </dgm:t>
    </dgm:pt>
    <dgm:pt modelId="{8CC767BC-6EE7-4E07-8AD2-5F3CA5A027F1}" type="pres">
      <dgm:prSet presAssocID="{87F5E0F9-A0C5-4B6A-88B2-C2EFAC7B75BF}" presName="rootConnector" presStyleLbl="node2" presStyleIdx="1" presStyleCnt="2"/>
      <dgm:spPr/>
      <dgm:t>
        <a:bodyPr/>
        <a:lstStyle/>
        <a:p>
          <a:endParaRPr lang="en-US"/>
        </a:p>
      </dgm:t>
    </dgm:pt>
    <dgm:pt modelId="{158320EF-8075-40B6-B5BA-2E1B5672819C}" type="pres">
      <dgm:prSet presAssocID="{87F5E0F9-A0C5-4B6A-88B2-C2EFAC7B75BF}" presName="hierChild4" presStyleCnt="0"/>
      <dgm:spPr/>
    </dgm:pt>
    <dgm:pt modelId="{85C8F3A7-0E1A-4725-8B2F-05209758320D}" type="pres">
      <dgm:prSet presAssocID="{87F5E0F9-A0C5-4B6A-88B2-C2EFAC7B75BF}" presName="hierChild5" presStyleCnt="0"/>
      <dgm:spPr/>
    </dgm:pt>
    <dgm:pt modelId="{D42B78A2-9A28-487F-B0DB-61DC6D598540}" type="pres">
      <dgm:prSet presAssocID="{83827395-08C4-4EB5-A9A1-5EB895FFAA14}" presName="hierChild3" presStyleCnt="0"/>
      <dgm:spPr/>
    </dgm:pt>
  </dgm:ptLst>
  <dgm:cxnLst>
    <dgm:cxn modelId="{50C6560F-99F8-4BEC-9DAF-F72A6653D85B}" srcId="{83827395-08C4-4EB5-A9A1-5EB895FFAA14}" destId="{87F5E0F9-A0C5-4B6A-88B2-C2EFAC7B75BF}" srcOrd="1" destOrd="0" parTransId="{654D88F5-A33B-457D-9B40-907C38C92137}" sibTransId="{B11E4527-B1F7-45E2-9C9F-2879E2577061}"/>
    <dgm:cxn modelId="{2D397D4B-D3DD-4343-90D1-0957F0023795}" type="presOf" srcId="{83827395-08C4-4EB5-A9A1-5EB895FFAA14}" destId="{DE464476-AA7E-472C-8B04-E23F5F24AC90}" srcOrd="1" destOrd="0" presId="urn:microsoft.com/office/officeart/2005/8/layout/orgChart1"/>
    <dgm:cxn modelId="{4D369DE8-B206-4686-BF20-559A06DB4D09}" type="presOf" srcId="{654D88F5-A33B-457D-9B40-907C38C92137}" destId="{57EBFFC0-A9E3-4867-8886-B15DB116ED1B}" srcOrd="0" destOrd="0" presId="urn:microsoft.com/office/officeart/2005/8/layout/orgChart1"/>
    <dgm:cxn modelId="{46BF40FD-0A09-4541-89DA-6BA7FB36D2C6}" srcId="{2856C28F-08AF-480D-99DF-15E9FDFC4B14}" destId="{36891C84-E75A-4D3D-8EE1-F862D63F9728}" srcOrd="0" destOrd="0" parTransId="{0ED770B0-A292-4463-93D7-33884E7A7D3E}" sibTransId="{8E211040-06BC-4A23-8BD2-452FF65FA023}"/>
    <dgm:cxn modelId="{88C461D0-A55B-46B9-BE83-BE414063DCE9}" type="presOf" srcId="{D38E966B-B7C1-41C1-8D6D-F6AACF44FEBF}" destId="{8D1825F7-0880-4C47-9534-53BCDA1FC295}" srcOrd="0" destOrd="0" presId="urn:microsoft.com/office/officeart/2005/8/layout/orgChart1"/>
    <dgm:cxn modelId="{C0C9B11D-8D7A-4D5C-BD3E-7C05AA3268EA}" type="presOf" srcId="{3A0B850A-F831-4D2D-9475-7837DCC21DAD}" destId="{DF0CFB9F-B97C-4175-86F6-DB4878189ACD}" srcOrd="1" destOrd="0" presId="urn:microsoft.com/office/officeart/2005/8/layout/orgChart1"/>
    <dgm:cxn modelId="{3424B783-48DE-43E0-9F84-D68D233E2CF7}" type="presOf" srcId="{4953FD93-7360-4A4D-B7DF-E53CD522EBC6}" destId="{01571773-2A82-43E4-B1F1-9E118E4E5F48}" srcOrd="1" destOrd="0" presId="urn:microsoft.com/office/officeart/2005/8/layout/orgChart1"/>
    <dgm:cxn modelId="{6EB82E2C-FE9A-48F1-B5C2-B6F37888BD16}" type="presOf" srcId="{E9096BCB-7D9E-477A-801C-2FD770236CD1}" destId="{F11A000E-A94E-4935-963D-7DB574A7DDA4}" srcOrd="0" destOrd="0" presId="urn:microsoft.com/office/officeart/2005/8/layout/orgChart1"/>
    <dgm:cxn modelId="{9A4C96C1-0E0E-494B-A369-68A874978989}" type="presOf" srcId="{F5F1AA2B-C31E-48D6-B631-AA4ACD9BF9FE}" destId="{634B49FF-F705-4C99-85D3-F9ABF7EB9CE4}" srcOrd="0" destOrd="0" presId="urn:microsoft.com/office/officeart/2005/8/layout/orgChart1"/>
    <dgm:cxn modelId="{BD81607C-6EA1-40C9-83AD-177CA825EF24}" srcId="{54B97DF2-C6EE-4710-8266-BB71D4F1208B}" destId="{F5F1AA2B-C31E-48D6-B631-AA4ACD9BF9FE}" srcOrd="2" destOrd="0" parTransId="{809C9E30-8714-4951-8A35-DC7035926197}" sibTransId="{AB3A22FD-96EE-4514-966B-2D2A70C2F62C}"/>
    <dgm:cxn modelId="{9ECAABD3-8ACF-419A-9A06-BB75F46AB6D7}" srcId="{2856C28F-08AF-480D-99DF-15E9FDFC4B14}" destId="{891EC6D5-EA56-4A39-9711-BEF766D3D1EE}" srcOrd="2" destOrd="0" parTransId="{1A2AF37C-1911-4B05-8A16-2006B9B04F80}" sibTransId="{C15000FC-942D-425F-8469-C239648A83C6}"/>
    <dgm:cxn modelId="{C069A116-AF9C-45ED-86F4-316B91C671BE}" type="presOf" srcId="{2856C28F-08AF-480D-99DF-15E9FDFC4B14}" destId="{D7E37986-85A8-4F52-B8DE-DF37351EB43F}" srcOrd="0" destOrd="0" presId="urn:microsoft.com/office/officeart/2005/8/layout/orgChart1"/>
    <dgm:cxn modelId="{0C21D38D-46BA-43FA-80A4-4D2CCB28D7DF}" srcId="{2856C28F-08AF-480D-99DF-15E9FDFC4B14}" destId="{A5ABE6BA-A10B-4FAF-847A-B668303C99CE}" srcOrd="1" destOrd="0" parTransId="{78AD5150-908B-4021-A250-926F943DC73A}" sibTransId="{81789716-4CF2-4A7B-8F8D-77BB70F13D1C}"/>
    <dgm:cxn modelId="{985D2193-4E69-4C5C-B3CF-999A3B3386EC}" type="presOf" srcId="{B2C59B2A-D7B3-4767-B100-969AD0D2F70D}" destId="{A479454B-94B8-45B5-99EB-1AB9F235E60A}" srcOrd="0" destOrd="0" presId="urn:microsoft.com/office/officeart/2005/8/layout/orgChart1"/>
    <dgm:cxn modelId="{3347FD62-AFBE-481C-90D5-A199CF9F5000}" type="presOf" srcId="{D38E966B-B7C1-41C1-8D6D-F6AACF44FEBF}" destId="{B9D2EF98-932A-4A56-A839-95558760AD5A}" srcOrd="1" destOrd="0" presId="urn:microsoft.com/office/officeart/2005/8/layout/orgChart1"/>
    <dgm:cxn modelId="{FDF9F5D2-6639-4946-8ADF-7B28E5BAEAE6}" type="presOf" srcId="{3A0B850A-F831-4D2D-9475-7837DCC21DAD}" destId="{2D2EDD97-B2C9-4A6A-A223-739AAEA2323E}" srcOrd="0" destOrd="0" presId="urn:microsoft.com/office/officeart/2005/8/layout/orgChart1"/>
    <dgm:cxn modelId="{25DBF451-FCC0-4EFC-9390-47B37BB9A5C2}" type="presOf" srcId="{A5ABE6BA-A10B-4FAF-847A-B668303C99CE}" destId="{05EA75A1-E812-4ADD-96F5-B2139EF7ED97}" srcOrd="0" destOrd="0" presId="urn:microsoft.com/office/officeart/2005/8/layout/orgChart1"/>
    <dgm:cxn modelId="{BBB4D2BC-6EAB-46AD-9504-BAC10310EE42}" srcId="{D38E966B-B7C1-41C1-8D6D-F6AACF44FEBF}" destId="{2856C28F-08AF-480D-99DF-15E9FDFC4B14}" srcOrd="1" destOrd="0" parTransId="{33D4BD33-656D-48C4-8334-EBAE376B460B}" sibTransId="{5E8D88C7-A5B6-4A60-8478-2C2968E8FEB9}"/>
    <dgm:cxn modelId="{B293DDE7-76B6-44E7-A239-96D806BC4175}" type="presOf" srcId="{F5F1AA2B-C31E-48D6-B631-AA4ACD9BF9FE}" destId="{18C57C1A-EC7F-4C5D-BCD6-71594D0A505D}" srcOrd="1" destOrd="0" presId="urn:microsoft.com/office/officeart/2005/8/layout/orgChart1"/>
    <dgm:cxn modelId="{64081054-ECD0-40EC-9812-75DC9B359348}" type="presOf" srcId="{54B97DF2-C6EE-4710-8266-BB71D4F1208B}" destId="{0EBDCDD5-D62A-49FA-9A3F-CA5F1F1E96C1}" srcOrd="1" destOrd="0" presId="urn:microsoft.com/office/officeart/2005/8/layout/orgChart1"/>
    <dgm:cxn modelId="{E641325A-E772-4EF4-B15D-1224A87C597A}" type="presOf" srcId="{A5ABE6BA-A10B-4FAF-847A-B668303C99CE}" destId="{5F0DD8A6-F83B-458A-8068-C8B2CBADCC0F}" srcOrd="1" destOrd="0" presId="urn:microsoft.com/office/officeart/2005/8/layout/orgChart1"/>
    <dgm:cxn modelId="{4B382CA8-8244-42C5-B0E3-7469F0501236}" type="presOf" srcId="{891EC6D5-EA56-4A39-9711-BEF766D3D1EE}" destId="{6AA41CD3-345A-4389-A4EE-142DF0337EEF}" srcOrd="1" destOrd="0" presId="urn:microsoft.com/office/officeart/2005/8/layout/orgChart1"/>
    <dgm:cxn modelId="{2446DBF0-D6EA-4DB0-A346-D6FC0EAE07EA}" type="presOf" srcId="{0ED770B0-A292-4463-93D7-33884E7A7D3E}" destId="{EBD8EBE0-9469-4F9A-9190-31CF75ACE203}" srcOrd="0" destOrd="0" presId="urn:microsoft.com/office/officeart/2005/8/layout/orgChart1"/>
    <dgm:cxn modelId="{C3E893D0-7925-4A77-A944-3892963A83BB}" type="presOf" srcId="{1A2AF37C-1911-4B05-8A16-2006B9B04F80}" destId="{5E5C67A6-2ACD-4CA6-877D-B89660855A87}" srcOrd="0" destOrd="0" presId="urn:microsoft.com/office/officeart/2005/8/layout/orgChart1"/>
    <dgm:cxn modelId="{04A23303-F523-4E5F-AF42-65099C0B2AFA}" type="presOf" srcId="{2856C28F-08AF-480D-99DF-15E9FDFC4B14}" destId="{225BE137-DBFD-4460-B35B-A4391033FA41}" srcOrd="1" destOrd="0" presId="urn:microsoft.com/office/officeart/2005/8/layout/orgChart1"/>
    <dgm:cxn modelId="{D1D8040F-180E-4332-81D1-DFF00B346822}" type="presOf" srcId="{809C9E30-8714-4951-8A35-DC7035926197}" destId="{727A96F2-B550-4D8F-8F60-B0E80648BF5F}" srcOrd="0" destOrd="0" presId="urn:microsoft.com/office/officeart/2005/8/layout/orgChart1"/>
    <dgm:cxn modelId="{5389E874-78E1-423B-9DCA-A417983A631B}" srcId="{83827395-08C4-4EB5-A9A1-5EB895FFAA14}" destId="{D38E966B-B7C1-41C1-8D6D-F6AACF44FEBF}" srcOrd="0" destOrd="0" parTransId="{B2C59B2A-D7B3-4767-B100-969AD0D2F70D}" sibTransId="{C221269E-6960-4882-9C19-AFA8E3DBDA8E}"/>
    <dgm:cxn modelId="{27FA2C1A-7F5E-4436-A561-3AE51AEA5284}" type="presOf" srcId="{87F5E0F9-A0C5-4B6A-88B2-C2EFAC7B75BF}" destId="{8CC767BC-6EE7-4E07-8AD2-5F3CA5A027F1}" srcOrd="1" destOrd="0" presId="urn:microsoft.com/office/officeart/2005/8/layout/orgChart1"/>
    <dgm:cxn modelId="{A6E8F26D-1B38-4C64-9940-401464A578E1}" type="presOf" srcId="{53909468-487B-443A-A55E-F4B908142F0F}" destId="{A1674305-AE4E-4F4A-B6D1-887280B1C69D}" srcOrd="0" destOrd="0" presId="urn:microsoft.com/office/officeart/2005/8/layout/orgChart1"/>
    <dgm:cxn modelId="{FEC4E3F1-F976-497A-A559-D59F53A88550}" type="presOf" srcId="{33D4BD33-656D-48C4-8334-EBAE376B460B}" destId="{B68A6D07-67B7-4555-9FB2-B2F937CE6055}" srcOrd="0" destOrd="0" presId="urn:microsoft.com/office/officeart/2005/8/layout/orgChart1"/>
    <dgm:cxn modelId="{D86693C0-F509-46DA-A313-78961BEF3FCA}" type="presOf" srcId="{78AD5150-908B-4021-A250-926F943DC73A}" destId="{3BE2FE45-B81D-4206-A620-BC2164AE868E}" srcOrd="0" destOrd="0" presId="urn:microsoft.com/office/officeart/2005/8/layout/orgChart1"/>
    <dgm:cxn modelId="{759818E2-2474-4BA0-85EB-B6BD8E54B1BA}" type="presOf" srcId="{A51A7B45-C214-474B-9FD2-AFFE77D2B6A6}" destId="{D0C8550D-D5C3-4932-87B0-88AB17D7D5B3}" srcOrd="0" destOrd="0" presId="urn:microsoft.com/office/officeart/2005/8/layout/orgChart1"/>
    <dgm:cxn modelId="{74492CCF-6287-417E-98E8-7887526B6EBE}" srcId="{E9096BCB-7D9E-477A-801C-2FD770236CD1}" destId="{83827395-08C4-4EB5-A9A1-5EB895FFAA14}" srcOrd="0" destOrd="0" parTransId="{21441CA1-D5DE-47FB-A2FB-5E42F347CE7C}" sibTransId="{239C89E8-26EE-431B-9E0C-BA1FBC60FB1D}"/>
    <dgm:cxn modelId="{03266BD3-F426-4C0D-87A6-B1391436698E}" type="presOf" srcId="{83827395-08C4-4EB5-A9A1-5EB895FFAA14}" destId="{BAEE28DD-954F-478E-BA09-22E91C0CD290}" srcOrd="0" destOrd="0" presId="urn:microsoft.com/office/officeart/2005/8/layout/orgChart1"/>
    <dgm:cxn modelId="{259E3A1C-CB03-440F-B3CA-890858D2A7BE}" type="presOf" srcId="{54B97DF2-C6EE-4710-8266-BB71D4F1208B}" destId="{CBD10170-6DC5-4433-8F1A-CD93D9D86FA5}" srcOrd="0" destOrd="0" presId="urn:microsoft.com/office/officeart/2005/8/layout/orgChart1"/>
    <dgm:cxn modelId="{36DB1DF7-9E93-4DF0-89C7-9C2EA05492DA}" srcId="{D38E966B-B7C1-41C1-8D6D-F6AACF44FEBF}" destId="{54B97DF2-C6EE-4710-8266-BB71D4F1208B}" srcOrd="0" destOrd="0" parTransId="{09F654B2-6B89-4CCF-A83F-DF79DA1B6E7F}" sibTransId="{242A87FC-F089-4466-9678-39EEC9C0AB08}"/>
    <dgm:cxn modelId="{E6A3288A-3E8D-43A7-8FCD-546F8B6BD28D}" type="presOf" srcId="{36891C84-E75A-4D3D-8EE1-F862D63F9728}" destId="{2332FE9D-8EF4-43EA-B7BB-F2B3B2D3E951}" srcOrd="1" destOrd="0" presId="urn:microsoft.com/office/officeart/2005/8/layout/orgChart1"/>
    <dgm:cxn modelId="{E78976C1-96C2-438B-A899-3B0BB7D5B3F0}" type="presOf" srcId="{891EC6D5-EA56-4A39-9711-BEF766D3D1EE}" destId="{86B42319-36C5-478B-84B1-6CB60BB29DED}" srcOrd="0" destOrd="0" presId="urn:microsoft.com/office/officeart/2005/8/layout/orgChart1"/>
    <dgm:cxn modelId="{AC5423FC-88AC-4159-9856-341F38CC9C40}" type="presOf" srcId="{87F5E0F9-A0C5-4B6A-88B2-C2EFAC7B75BF}" destId="{725D6DC5-4394-4923-A540-272B11694ABD}" srcOrd="0" destOrd="0" presId="urn:microsoft.com/office/officeart/2005/8/layout/orgChart1"/>
    <dgm:cxn modelId="{F51B3CED-0F89-43B7-BA55-57419EBCAE64}" type="presOf" srcId="{09F654B2-6B89-4CCF-A83F-DF79DA1B6E7F}" destId="{64156C65-5734-4262-B343-86CB0D4D096A}" srcOrd="0" destOrd="0" presId="urn:microsoft.com/office/officeart/2005/8/layout/orgChart1"/>
    <dgm:cxn modelId="{7D92D048-D818-4953-8FF2-7927132CB74A}" srcId="{54B97DF2-C6EE-4710-8266-BB71D4F1208B}" destId="{3A0B850A-F831-4D2D-9475-7837DCC21DAD}" srcOrd="1" destOrd="0" parTransId="{A51A7B45-C214-474B-9FD2-AFFE77D2B6A6}" sibTransId="{83D1ED9C-0DDE-4066-B356-07D2FEF5FF95}"/>
    <dgm:cxn modelId="{0C8CAEA4-75D6-4419-BB94-0026CCDD8798}" type="presOf" srcId="{36891C84-E75A-4D3D-8EE1-F862D63F9728}" destId="{BD6DCA38-DBE5-41BE-8DD6-91EF0A79C199}" srcOrd="0" destOrd="0" presId="urn:microsoft.com/office/officeart/2005/8/layout/orgChart1"/>
    <dgm:cxn modelId="{53B79D68-5C2F-436D-8B42-5ACC10086BAC}" srcId="{54B97DF2-C6EE-4710-8266-BB71D4F1208B}" destId="{4953FD93-7360-4A4D-B7DF-E53CD522EBC6}" srcOrd="0" destOrd="0" parTransId="{53909468-487B-443A-A55E-F4B908142F0F}" sibTransId="{1190111C-6EBF-4CDC-B289-3CF1B2A15825}"/>
    <dgm:cxn modelId="{3DDE5425-CA28-49F8-AAD1-384B1A6E1722}" type="presOf" srcId="{4953FD93-7360-4A4D-B7DF-E53CD522EBC6}" destId="{706DBABC-3449-4DD9-BC7B-93AA9A0549DD}" srcOrd="0" destOrd="0" presId="urn:microsoft.com/office/officeart/2005/8/layout/orgChart1"/>
    <dgm:cxn modelId="{A4712719-1A22-4DE8-B643-B1F0B9FA4661}" type="presParOf" srcId="{F11A000E-A94E-4935-963D-7DB574A7DDA4}" destId="{1E82D160-2A3A-4E5F-9775-AE45702AD652}" srcOrd="0" destOrd="0" presId="urn:microsoft.com/office/officeart/2005/8/layout/orgChart1"/>
    <dgm:cxn modelId="{4D9CC3D0-BB46-4114-9B82-2852D58FEE76}" type="presParOf" srcId="{1E82D160-2A3A-4E5F-9775-AE45702AD652}" destId="{B8A3A56D-3DFB-402D-9005-DA3837734FD6}" srcOrd="0" destOrd="0" presId="urn:microsoft.com/office/officeart/2005/8/layout/orgChart1"/>
    <dgm:cxn modelId="{B29A5842-BC1A-48DA-9036-333C9CB87C5A}" type="presParOf" srcId="{B8A3A56D-3DFB-402D-9005-DA3837734FD6}" destId="{BAEE28DD-954F-478E-BA09-22E91C0CD290}" srcOrd="0" destOrd="0" presId="urn:microsoft.com/office/officeart/2005/8/layout/orgChart1"/>
    <dgm:cxn modelId="{F9D7F741-8EB3-4D19-A7FF-9528BC979A15}" type="presParOf" srcId="{B8A3A56D-3DFB-402D-9005-DA3837734FD6}" destId="{DE464476-AA7E-472C-8B04-E23F5F24AC90}" srcOrd="1" destOrd="0" presId="urn:microsoft.com/office/officeart/2005/8/layout/orgChart1"/>
    <dgm:cxn modelId="{4F17C7A6-00B7-4E56-93CE-C8E88DCDE601}" type="presParOf" srcId="{1E82D160-2A3A-4E5F-9775-AE45702AD652}" destId="{AF9DDA40-6367-48BF-9950-5040F607EF81}" srcOrd="1" destOrd="0" presId="urn:microsoft.com/office/officeart/2005/8/layout/orgChart1"/>
    <dgm:cxn modelId="{B0A4CA9F-0A2D-4696-BA88-E5C7B9361ABB}" type="presParOf" srcId="{AF9DDA40-6367-48BF-9950-5040F607EF81}" destId="{A479454B-94B8-45B5-99EB-1AB9F235E60A}" srcOrd="0" destOrd="0" presId="urn:microsoft.com/office/officeart/2005/8/layout/orgChart1"/>
    <dgm:cxn modelId="{76BD448D-4E05-4F19-BFF1-851D5D07A6BB}" type="presParOf" srcId="{AF9DDA40-6367-48BF-9950-5040F607EF81}" destId="{B126256B-F511-4A83-A37F-191E003615A3}" srcOrd="1" destOrd="0" presId="urn:microsoft.com/office/officeart/2005/8/layout/orgChart1"/>
    <dgm:cxn modelId="{7B4965FA-4004-49B9-B16A-BC979B1B4766}" type="presParOf" srcId="{B126256B-F511-4A83-A37F-191E003615A3}" destId="{CA84A511-D947-43C0-84A2-A592F6E0AF1E}" srcOrd="0" destOrd="0" presId="urn:microsoft.com/office/officeart/2005/8/layout/orgChart1"/>
    <dgm:cxn modelId="{7EC80129-12E6-4D0F-8E0B-8AF7619F6918}" type="presParOf" srcId="{CA84A511-D947-43C0-84A2-A592F6E0AF1E}" destId="{8D1825F7-0880-4C47-9534-53BCDA1FC295}" srcOrd="0" destOrd="0" presId="urn:microsoft.com/office/officeart/2005/8/layout/orgChart1"/>
    <dgm:cxn modelId="{860E1E28-AB72-4404-82BB-F90C11E860F8}" type="presParOf" srcId="{CA84A511-D947-43C0-84A2-A592F6E0AF1E}" destId="{B9D2EF98-932A-4A56-A839-95558760AD5A}" srcOrd="1" destOrd="0" presId="urn:microsoft.com/office/officeart/2005/8/layout/orgChart1"/>
    <dgm:cxn modelId="{01067896-4456-42CE-9333-E838A61A8387}" type="presParOf" srcId="{B126256B-F511-4A83-A37F-191E003615A3}" destId="{5B21BAA5-6855-4E6B-BAD0-7CFD96B532B6}" srcOrd="1" destOrd="0" presId="urn:microsoft.com/office/officeart/2005/8/layout/orgChart1"/>
    <dgm:cxn modelId="{0A247D17-23DA-4D29-B9B3-71067A2E8BBD}" type="presParOf" srcId="{5B21BAA5-6855-4E6B-BAD0-7CFD96B532B6}" destId="{64156C65-5734-4262-B343-86CB0D4D096A}" srcOrd="0" destOrd="0" presId="urn:microsoft.com/office/officeart/2005/8/layout/orgChart1"/>
    <dgm:cxn modelId="{6E526202-36F6-464D-8B27-F9F66A421960}" type="presParOf" srcId="{5B21BAA5-6855-4E6B-BAD0-7CFD96B532B6}" destId="{D4C78DCD-5BF7-4088-B2C0-EF151AF4968A}" srcOrd="1" destOrd="0" presId="urn:microsoft.com/office/officeart/2005/8/layout/orgChart1"/>
    <dgm:cxn modelId="{F0AEFE45-3E4A-4231-B41B-15BB30534A66}" type="presParOf" srcId="{D4C78DCD-5BF7-4088-B2C0-EF151AF4968A}" destId="{725F9F65-916F-4763-BAA5-21129E2EDF94}" srcOrd="0" destOrd="0" presId="urn:microsoft.com/office/officeart/2005/8/layout/orgChart1"/>
    <dgm:cxn modelId="{C06D51D6-A4D0-4261-9E3A-00A7874B0008}" type="presParOf" srcId="{725F9F65-916F-4763-BAA5-21129E2EDF94}" destId="{CBD10170-6DC5-4433-8F1A-CD93D9D86FA5}" srcOrd="0" destOrd="0" presId="urn:microsoft.com/office/officeart/2005/8/layout/orgChart1"/>
    <dgm:cxn modelId="{FD94EDC0-4043-42C8-B20B-F699DB245D4D}" type="presParOf" srcId="{725F9F65-916F-4763-BAA5-21129E2EDF94}" destId="{0EBDCDD5-D62A-49FA-9A3F-CA5F1F1E96C1}" srcOrd="1" destOrd="0" presId="urn:microsoft.com/office/officeart/2005/8/layout/orgChart1"/>
    <dgm:cxn modelId="{13CBCD3D-33EF-4183-A47E-BDE52B02DCE3}" type="presParOf" srcId="{D4C78DCD-5BF7-4088-B2C0-EF151AF4968A}" destId="{BBA8F86F-C2A3-44E2-914C-62176967A6BC}" srcOrd="1" destOrd="0" presId="urn:microsoft.com/office/officeart/2005/8/layout/orgChart1"/>
    <dgm:cxn modelId="{8971F179-3041-4937-ADD6-76E5C70AAEB6}" type="presParOf" srcId="{BBA8F86F-C2A3-44E2-914C-62176967A6BC}" destId="{A1674305-AE4E-4F4A-B6D1-887280B1C69D}" srcOrd="0" destOrd="0" presId="urn:microsoft.com/office/officeart/2005/8/layout/orgChart1"/>
    <dgm:cxn modelId="{3DA27C38-5302-4A5D-9624-FA532804C3E7}" type="presParOf" srcId="{BBA8F86F-C2A3-44E2-914C-62176967A6BC}" destId="{A4D75869-AF70-4140-83C2-145DA8869A7A}" srcOrd="1" destOrd="0" presId="urn:microsoft.com/office/officeart/2005/8/layout/orgChart1"/>
    <dgm:cxn modelId="{7DCAEDB6-72A7-441F-83E6-11C99491C5FC}" type="presParOf" srcId="{A4D75869-AF70-4140-83C2-145DA8869A7A}" destId="{B0BD5892-7A58-42C7-93FC-807BDA2F9D6E}" srcOrd="0" destOrd="0" presId="urn:microsoft.com/office/officeart/2005/8/layout/orgChart1"/>
    <dgm:cxn modelId="{347F1089-ED97-4A62-BE2C-1DD140F045E6}" type="presParOf" srcId="{B0BD5892-7A58-42C7-93FC-807BDA2F9D6E}" destId="{706DBABC-3449-4DD9-BC7B-93AA9A0549DD}" srcOrd="0" destOrd="0" presId="urn:microsoft.com/office/officeart/2005/8/layout/orgChart1"/>
    <dgm:cxn modelId="{074C361F-D881-4594-8A6D-371AF593F6F3}" type="presParOf" srcId="{B0BD5892-7A58-42C7-93FC-807BDA2F9D6E}" destId="{01571773-2A82-43E4-B1F1-9E118E4E5F48}" srcOrd="1" destOrd="0" presId="urn:microsoft.com/office/officeart/2005/8/layout/orgChart1"/>
    <dgm:cxn modelId="{3C433F94-16E4-41E0-8269-D63B5383FD3C}" type="presParOf" srcId="{A4D75869-AF70-4140-83C2-145DA8869A7A}" destId="{A53A704F-2B32-4942-97CD-563993713114}" srcOrd="1" destOrd="0" presId="urn:microsoft.com/office/officeart/2005/8/layout/orgChart1"/>
    <dgm:cxn modelId="{1C2E2517-2295-4B03-8B09-9C7435F6DBC5}" type="presParOf" srcId="{A4D75869-AF70-4140-83C2-145DA8869A7A}" destId="{7EED12E0-8583-4609-AF91-3BEDB151AC0D}" srcOrd="2" destOrd="0" presId="urn:microsoft.com/office/officeart/2005/8/layout/orgChart1"/>
    <dgm:cxn modelId="{4440AF85-C4B4-4B84-B2DF-780BCCC9F4F5}" type="presParOf" srcId="{BBA8F86F-C2A3-44E2-914C-62176967A6BC}" destId="{D0C8550D-D5C3-4932-87B0-88AB17D7D5B3}" srcOrd="2" destOrd="0" presId="urn:microsoft.com/office/officeart/2005/8/layout/orgChart1"/>
    <dgm:cxn modelId="{C3C11D58-DAF7-4F4C-AEA4-6BFB3303C178}" type="presParOf" srcId="{BBA8F86F-C2A3-44E2-914C-62176967A6BC}" destId="{C43D8183-60F0-4E51-94B5-460867C0CDB4}" srcOrd="3" destOrd="0" presId="urn:microsoft.com/office/officeart/2005/8/layout/orgChart1"/>
    <dgm:cxn modelId="{A7067BB2-2668-401D-8A90-157F7590A30C}" type="presParOf" srcId="{C43D8183-60F0-4E51-94B5-460867C0CDB4}" destId="{A7994256-7BC4-4A28-94FF-3B656101780B}" srcOrd="0" destOrd="0" presId="urn:microsoft.com/office/officeart/2005/8/layout/orgChart1"/>
    <dgm:cxn modelId="{907A1C1C-0C59-43EB-B410-56DB7EE3DF1A}" type="presParOf" srcId="{A7994256-7BC4-4A28-94FF-3B656101780B}" destId="{2D2EDD97-B2C9-4A6A-A223-739AAEA2323E}" srcOrd="0" destOrd="0" presId="urn:microsoft.com/office/officeart/2005/8/layout/orgChart1"/>
    <dgm:cxn modelId="{0D2AA69A-1848-46CC-ABEB-329A9171592D}" type="presParOf" srcId="{A7994256-7BC4-4A28-94FF-3B656101780B}" destId="{DF0CFB9F-B97C-4175-86F6-DB4878189ACD}" srcOrd="1" destOrd="0" presId="urn:microsoft.com/office/officeart/2005/8/layout/orgChart1"/>
    <dgm:cxn modelId="{34F082EC-772F-4DE4-A1C1-B9491BBC90F3}" type="presParOf" srcId="{C43D8183-60F0-4E51-94B5-460867C0CDB4}" destId="{BDFA9461-E56A-4ED6-884F-B6CEBF765701}" srcOrd="1" destOrd="0" presId="urn:microsoft.com/office/officeart/2005/8/layout/orgChart1"/>
    <dgm:cxn modelId="{632766BB-1019-475E-847A-70602DFDEEF5}" type="presParOf" srcId="{C43D8183-60F0-4E51-94B5-460867C0CDB4}" destId="{B97C10CE-248C-42D3-9D32-707D374AD2B5}" srcOrd="2" destOrd="0" presId="urn:microsoft.com/office/officeart/2005/8/layout/orgChart1"/>
    <dgm:cxn modelId="{84B27B6A-87BB-4EFB-A797-D69389FF9EF0}" type="presParOf" srcId="{BBA8F86F-C2A3-44E2-914C-62176967A6BC}" destId="{727A96F2-B550-4D8F-8F60-B0E80648BF5F}" srcOrd="4" destOrd="0" presId="urn:microsoft.com/office/officeart/2005/8/layout/orgChart1"/>
    <dgm:cxn modelId="{C58B731C-7D7B-4E09-B532-FD154B938ACC}" type="presParOf" srcId="{BBA8F86F-C2A3-44E2-914C-62176967A6BC}" destId="{893182E3-6A43-4DE3-ADAE-BF3AE2A8ACA0}" srcOrd="5" destOrd="0" presId="urn:microsoft.com/office/officeart/2005/8/layout/orgChart1"/>
    <dgm:cxn modelId="{5A1D3308-FF38-4317-83F6-551D225EC531}" type="presParOf" srcId="{893182E3-6A43-4DE3-ADAE-BF3AE2A8ACA0}" destId="{19E0E5FB-6644-4314-870F-878F785FC77F}" srcOrd="0" destOrd="0" presId="urn:microsoft.com/office/officeart/2005/8/layout/orgChart1"/>
    <dgm:cxn modelId="{337EA142-385C-4D2D-8238-5EE493E2EC3C}" type="presParOf" srcId="{19E0E5FB-6644-4314-870F-878F785FC77F}" destId="{634B49FF-F705-4C99-85D3-F9ABF7EB9CE4}" srcOrd="0" destOrd="0" presId="urn:microsoft.com/office/officeart/2005/8/layout/orgChart1"/>
    <dgm:cxn modelId="{076A8A89-57BF-469D-BE66-B5B01646FF10}" type="presParOf" srcId="{19E0E5FB-6644-4314-870F-878F785FC77F}" destId="{18C57C1A-EC7F-4C5D-BCD6-71594D0A505D}" srcOrd="1" destOrd="0" presId="urn:microsoft.com/office/officeart/2005/8/layout/orgChart1"/>
    <dgm:cxn modelId="{2A16814F-2CDB-4A61-9862-C663E9091845}" type="presParOf" srcId="{893182E3-6A43-4DE3-ADAE-BF3AE2A8ACA0}" destId="{2480A3C7-21DA-4072-BA4B-957BD8C0A0E7}" srcOrd="1" destOrd="0" presId="urn:microsoft.com/office/officeart/2005/8/layout/orgChart1"/>
    <dgm:cxn modelId="{6B5955BA-A50B-4254-BF8A-2A8DDE95C2ED}" type="presParOf" srcId="{893182E3-6A43-4DE3-ADAE-BF3AE2A8ACA0}" destId="{875FEF2D-7171-4DEF-B481-A0DCDE37E120}" srcOrd="2" destOrd="0" presId="urn:microsoft.com/office/officeart/2005/8/layout/orgChart1"/>
    <dgm:cxn modelId="{41AACC2B-A7A9-4001-98AF-8282F7A71F9B}" type="presParOf" srcId="{D4C78DCD-5BF7-4088-B2C0-EF151AF4968A}" destId="{E0F81BC4-1A9B-4EAD-B595-C2298B31D789}" srcOrd="2" destOrd="0" presId="urn:microsoft.com/office/officeart/2005/8/layout/orgChart1"/>
    <dgm:cxn modelId="{739D5065-6361-4EC9-9CCD-CEB80B5F69E6}" type="presParOf" srcId="{5B21BAA5-6855-4E6B-BAD0-7CFD96B532B6}" destId="{B68A6D07-67B7-4555-9FB2-B2F937CE6055}" srcOrd="2" destOrd="0" presId="urn:microsoft.com/office/officeart/2005/8/layout/orgChart1"/>
    <dgm:cxn modelId="{E28AED95-EB19-4038-A3EF-1A1CCC66E5F7}" type="presParOf" srcId="{5B21BAA5-6855-4E6B-BAD0-7CFD96B532B6}" destId="{ABC227E6-5813-4085-9A5D-05FF5929A0CA}" srcOrd="3" destOrd="0" presId="urn:microsoft.com/office/officeart/2005/8/layout/orgChart1"/>
    <dgm:cxn modelId="{AE7E4972-4120-4805-9D53-9DDDCE313746}" type="presParOf" srcId="{ABC227E6-5813-4085-9A5D-05FF5929A0CA}" destId="{0B686932-E9F0-479F-9317-1818649D70C1}" srcOrd="0" destOrd="0" presId="urn:microsoft.com/office/officeart/2005/8/layout/orgChart1"/>
    <dgm:cxn modelId="{C98FB7F4-FD6D-462A-A0AC-15BF6E978C25}" type="presParOf" srcId="{0B686932-E9F0-479F-9317-1818649D70C1}" destId="{D7E37986-85A8-4F52-B8DE-DF37351EB43F}" srcOrd="0" destOrd="0" presId="urn:microsoft.com/office/officeart/2005/8/layout/orgChart1"/>
    <dgm:cxn modelId="{D84AAEF0-129E-47B0-A84D-C70FBBE2BC42}" type="presParOf" srcId="{0B686932-E9F0-479F-9317-1818649D70C1}" destId="{225BE137-DBFD-4460-B35B-A4391033FA41}" srcOrd="1" destOrd="0" presId="urn:microsoft.com/office/officeart/2005/8/layout/orgChart1"/>
    <dgm:cxn modelId="{834B5BCA-5B1C-4D57-9B22-C564B1F21BAF}" type="presParOf" srcId="{ABC227E6-5813-4085-9A5D-05FF5929A0CA}" destId="{DC2392D0-026F-4900-B418-892BB3A30E88}" srcOrd="1" destOrd="0" presId="urn:microsoft.com/office/officeart/2005/8/layout/orgChart1"/>
    <dgm:cxn modelId="{6E2C5D2B-7002-49E0-8857-7FE5EDF74883}" type="presParOf" srcId="{DC2392D0-026F-4900-B418-892BB3A30E88}" destId="{EBD8EBE0-9469-4F9A-9190-31CF75ACE203}" srcOrd="0" destOrd="0" presId="urn:microsoft.com/office/officeart/2005/8/layout/orgChart1"/>
    <dgm:cxn modelId="{B9740D9E-6106-4C26-A329-C728DA6F54B5}" type="presParOf" srcId="{DC2392D0-026F-4900-B418-892BB3A30E88}" destId="{56F47F21-B244-4D1E-A3C1-C773B148A042}" srcOrd="1" destOrd="0" presId="urn:microsoft.com/office/officeart/2005/8/layout/orgChart1"/>
    <dgm:cxn modelId="{063AB648-4351-4A38-99A6-FEBE663D049C}" type="presParOf" srcId="{56F47F21-B244-4D1E-A3C1-C773B148A042}" destId="{E6780619-D421-47D8-886F-F56F869DD07E}" srcOrd="0" destOrd="0" presId="urn:microsoft.com/office/officeart/2005/8/layout/orgChart1"/>
    <dgm:cxn modelId="{932F1FE6-F7D2-4445-91E3-578D6CACD846}" type="presParOf" srcId="{E6780619-D421-47D8-886F-F56F869DD07E}" destId="{BD6DCA38-DBE5-41BE-8DD6-91EF0A79C199}" srcOrd="0" destOrd="0" presId="urn:microsoft.com/office/officeart/2005/8/layout/orgChart1"/>
    <dgm:cxn modelId="{35ACBF15-C7D7-4556-BC1E-7AE69CF81844}" type="presParOf" srcId="{E6780619-D421-47D8-886F-F56F869DD07E}" destId="{2332FE9D-8EF4-43EA-B7BB-F2B3B2D3E951}" srcOrd="1" destOrd="0" presId="urn:microsoft.com/office/officeart/2005/8/layout/orgChart1"/>
    <dgm:cxn modelId="{3B5ABE5D-886D-4469-BEC7-DC0155998C2F}" type="presParOf" srcId="{56F47F21-B244-4D1E-A3C1-C773B148A042}" destId="{37142050-AA4D-4718-85FF-0F9A1C3B54E9}" srcOrd="1" destOrd="0" presId="urn:microsoft.com/office/officeart/2005/8/layout/orgChart1"/>
    <dgm:cxn modelId="{A2088833-674B-496E-A173-55E83C61A2F9}" type="presParOf" srcId="{56F47F21-B244-4D1E-A3C1-C773B148A042}" destId="{33F744C6-E295-4BDC-8765-FDAD0687A0E8}" srcOrd="2" destOrd="0" presId="urn:microsoft.com/office/officeart/2005/8/layout/orgChart1"/>
    <dgm:cxn modelId="{A4E9A727-BC00-4C00-B44B-B325B33F1128}" type="presParOf" srcId="{DC2392D0-026F-4900-B418-892BB3A30E88}" destId="{3BE2FE45-B81D-4206-A620-BC2164AE868E}" srcOrd="2" destOrd="0" presId="urn:microsoft.com/office/officeart/2005/8/layout/orgChart1"/>
    <dgm:cxn modelId="{F8DA18B8-3DCC-4530-AC0F-971282414201}" type="presParOf" srcId="{DC2392D0-026F-4900-B418-892BB3A30E88}" destId="{2CC7B96D-6BE1-4339-B66F-958C63120A71}" srcOrd="3" destOrd="0" presId="urn:microsoft.com/office/officeart/2005/8/layout/orgChart1"/>
    <dgm:cxn modelId="{FDD4A5A0-3798-446E-B38D-7569C3801A1B}" type="presParOf" srcId="{2CC7B96D-6BE1-4339-B66F-958C63120A71}" destId="{1F408E1A-C1C5-45D4-82A3-CFAD8968C44F}" srcOrd="0" destOrd="0" presId="urn:microsoft.com/office/officeart/2005/8/layout/orgChart1"/>
    <dgm:cxn modelId="{DB7D3B22-3098-48D2-8425-6A90681E521F}" type="presParOf" srcId="{1F408E1A-C1C5-45D4-82A3-CFAD8968C44F}" destId="{05EA75A1-E812-4ADD-96F5-B2139EF7ED97}" srcOrd="0" destOrd="0" presId="urn:microsoft.com/office/officeart/2005/8/layout/orgChart1"/>
    <dgm:cxn modelId="{F1681020-FC89-487E-AB9F-7AD2EEC0DE81}" type="presParOf" srcId="{1F408E1A-C1C5-45D4-82A3-CFAD8968C44F}" destId="{5F0DD8A6-F83B-458A-8068-C8B2CBADCC0F}" srcOrd="1" destOrd="0" presId="urn:microsoft.com/office/officeart/2005/8/layout/orgChart1"/>
    <dgm:cxn modelId="{ACCA5F50-F7CB-442E-864E-488101B316C3}" type="presParOf" srcId="{2CC7B96D-6BE1-4339-B66F-958C63120A71}" destId="{FEFEAA46-A81B-4FE0-AC04-6637468F2D7A}" srcOrd="1" destOrd="0" presId="urn:microsoft.com/office/officeart/2005/8/layout/orgChart1"/>
    <dgm:cxn modelId="{0C9AC951-8F3F-457D-B373-18FC4A7D9CCE}" type="presParOf" srcId="{2CC7B96D-6BE1-4339-B66F-958C63120A71}" destId="{C7FAC445-B10C-4A2F-8DED-D2A52CCB9A87}" srcOrd="2" destOrd="0" presId="urn:microsoft.com/office/officeart/2005/8/layout/orgChart1"/>
    <dgm:cxn modelId="{51767CB5-9483-4F7C-91FF-9FB142F8A2A9}" type="presParOf" srcId="{DC2392D0-026F-4900-B418-892BB3A30E88}" destId="{5E5C67A6-2ACD-4CA6-877D-B89660855A87}" srcOrd="4" destOrd="0" presId="urn:microsoft.com/office/officeart/2005/8/layout/orgChart1"/>
    <dgm:cxn modelId="{C0451E7F-5D5B-4B7E-BAD6-7F65E32088FB}" type="presParOf" srcId="{DC2392D0-026F-4900-B418-892BB3A30E88}" destId="{C5A39127-A84E-4234-8F90-D7D807A1875B}" srcOrd="5" destOrd="0" presId="urn:microsoft.com/office/officeart/2005/8/layout/orgChart1"/>
    <dgm:cxn modelId="{3F58F8E9-22F6-40F2-8D1A-E4E123AE52B2}" type="presParOf" srcId="{C5A39127-A84E-4234-8F90-D7D807A1875B}" destId="{A4BFF208-22F9-45F3-803F-7AE2FB58BA7B}" srcOrd="0" destOrd="0" presId="urn:microsoft.com/office/officeart/2005/8/layout/orgChart1"/>
    <dgm:cxn modelId="{E8FB12F9-1C87-4F41-AD75-4D44C7990E5D}" type="presParOf" srcId="{A4BFF208-22F9-45F3-803F-7AE2FB58BA7B}" destId="{86B42319-36C5-478B-84B1-6CB60BB29DED}" srcOrd="0" destOrd="0" presId="urn:microsoft.com/office/officeart/2005/8/layout/orgChart1"/>
    <dgm:cxn modelId="{F2D2CAC2-7917-4158-BBC3-26B3D72D511E}" type="presParOf" srcId="{A4BFF208-22F9-45F3-803F-7AE2FB58BA7B}" destId="{6AA41CD3-345A-4389-A4EE-142DF0337EEF}" srcOrd="1" destOrd="0" presId="urn:microsoft.com/office/officeart/2005/8/layout/orgChart1"/>
    <dgm:cxn modelId="{9481FA33-9FB4-463F-8B77-BE330080A0BC}" type="presParOf" srcId="{C5A39127-A84E-4234-8F90-D7D807A1875B}" destId="{C3F1AB3F-DE7E-45B0-90F4-17406427972A}" srcOrd="1" destOrd="0" presId="urn:microsoft.com/office/officeart/2005/8/layout/orgChart1"/>
    <dgm:cxn modelId="{5BE8BC30-30A9-44DC-9A7A-82B6E5BC30C0}" type="presParOf" srcId="{C5A39127-A84E-4234-8F90-D7D807A1875B}" destId="{3E212D21-55FC-41E3-9D26-F5A50BE4CFD6}" srcOrd="2" destOrd="0" presId="urn:microsoft.com/office/officeart/2005/8/layout/orgChart1"/>
    <dgm:cxn modelId="{EFB067D7-CAF6-47B6-ADF2-813128D419DF}" type="presParOf" srcId="{ABC227E6-5813-4085-9A5D-05FF5929A0CA}" destId="{9066225F-C1E2-4661-8ED4-AB4B5993F22F}" srcOrd="2" destOrd="0" presId="urn:microsoft.com/office/officeart/2005/8/layout/orgChart1"/>
    <dgm:cxn modelId="{06544CDF-FDE1-422E-8B3D-59FDCB265E61}" type="presParOf" srcId="{B126256B-F511-4A83-A37F-191E003615A3}" destId="{3D15DF91-F48B-486B-AFD4-3B122DED0F01}" srcOrd="2" destOrd="0" presId="urn:microsoft.com/office/officeart/2005/8/layout/orgChart1"/>
    <dgm:cxn modelId="{3B64F34F-FCF3-4DF6-9991-25B9EFEC7D3A}" type="presParOf" srcId="{AF9DDA40-6367-48BF-9950-5040F607EF81}" destId="{57EBFFC0-A9E3-4867-8886-B15DB116ED1B}" srcOrd="2" destOrd="0" presId="urn:microsoft.com/office/officeart/2005/8/layout/orgChart1"/>
    <dgm:cxn modelId="{4013F96E-22A7-44EF-9318-A38BF3247D78}" type="presParOf" srcId="{AF9DDA40-6367-48BF-9950-5040F607EF81}" destId="{EFD61723-AE4A-42BF-A666-1D8698605236}" srcOrd="3" destOrd="0" presId="urn:microsoft.com/office/officeart/2005/8/layout/orgChart1"/>
    <dgm:cxn modelId="{616623EC-6B1C-4BA9-8678-F0657C71080A}" type="presParOf" srcId="{EFD61723-AE4A-42BF-A666-1D8698605236}" destId="{C250685B-5068-4B6C-919C-4237C0DF0589}" srcOrd="0" destOrd="0" presId="urn:microsoft.com/office/officeart/2005/8/layout/orgChart1"/>
    <dgm:cxn modelId="{95437828-5A4D-4B56-8059-F19D4727CB32}" type="presParOf" srcId="{C250685B-5068-4B6C-919C-4237C0DF0589}" destId="{725D6DC5-4394-4923-A540-272B11694ABD}" srcOrd="0" destOrd="0" presId="urn:microsoft.com/office/officeart/2005/8/layout/orgChart1"/>
    <dgm:cxn modelId="{9ADFBD6F-588D-4FF0-B4EA-807D482886B4}" type="presParOf" srcId="{C250685B-5068-4B6C-919C-4237C0DF0589}" destId="{8CC767BC-6EE7-4E07-8AD2-5F3CA5A027F1}" srcOrd="1" destOrd="0" presId="urn:microsoft.com/office/officeart/2005/8/layout/orgChart1"/>
    <dgm:cxn modelId="{0008A7FA-BD95-4767-B5CC-D23993171282}" type="presParOf" srcId="{EFD61723-AE4A-42BF-A666-1D8698605236}" destId="{158320EF-8075-40B6-B5BA-2E1B5672819C}" srcOrd="1" destOrd="0" presId="urn:microsoft.com/office/officeart/2005/8/layout/orgChart1"/>
    <dgm:cxn modelId="{D02F7E4A-AE1D-403A-BF15-3807C19CAD67}" type="presParOf" srcId="{EFD61723-AE4A-42BF-A666-1D8698605236}" destId="{85C8F3A7-0E1A-4725-8B2F-05209758320D}" srcOrd="2" destOrd="0" presId="urn:microsoft.com/office/officeart/2005/8/layout/orgChart1"/>
    <dgm:cxn modelId="{83B87611-50DF-4AD6-8AFD-26FC87D1917E}" type="presParOf" srcId="{1E82D160-2A3A-4E5F-9775-AE45702AD652}" destId="{D42B78A2-9A28-487F-B0DB-61DC6D598540}" srcOrd="2" destOrd="0" presId="urn:microsoft.com/office/officeart/2005/8/layout/orgChart1"/>
  </dgm:cxnLst>
  <dgm:bg>
    <a:noFill/>
  </dgm:bg>
  <dgm:whole>
    <a:ln w="9525">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Судалгаа, шинжилгээний ажил:</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pPr algn="just">
            <a:lnSpc>
              <a:spcPct val="150000"/>
            </a:lnSpc>
          </a:pPr>
          <a:r>
            <a:rPr lang="mn-MN" sz="1400" dirty="0" smtClean="0">
              <a:latin typeface="Arial" panose="020B0604020202020204" pitchFamily="34" charset="0"/>
              <a:cs typeface="Arial" panose="020B0604020202020204" pitchFamily="34" charset="0"/>
            </a:rPr>
            <a:t>Хүний мэдлэг оюуныг дээшлүүлэхийн тулд системтэйгээр гүйцэтгэсэн бүтээлч ажлын зардлаас бүрдэнэ. </a:t>
          </a:r>
          <a:endParaRPr lang="mn-MN" sz="1400" dirty="0" smtClean="0">
            <a:solidFill>
              <a:schemeClr val="tx1"/>
            </a:solidFill>
            <a:latin typeface="Arial" panose="020B0604020202020204" pitchFamily="34" charset="0"/>
            <a:cs typeface="Arial" panose="020B0604020202020204" pitchFamily="34" charset="0"/>
          </a:endParaRP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EE677C59-F87A-4A7E-ACED-AF2099439612}">
      <dgm:prSet phldrT="[Text]" custT="1"/>
      <dgm:spPr>
        <a:ln>
          <a:solidFill>
            <a:schemeClr val="accent1"/>
          </a:solidFill>
        </a:ln>
      </dgm:spPr>
      <dgm:t>
        <a:bodyPr/>
        <a:lstStyle/>
        <a:p>
          <a:pPr marL="365760"/>
          <a:r>
            <a:rPr lang="mn-MN" sz="1400" dirty="0" smtClean="0">
              <a:latin typeface="Arial" panose="020B0604020202020204" pitchFamily="34" charset="0"/>
              <a:cs typeface="Arial" panose="020B0604020202020204" pitchFamily="34" charset="0"/>
            </a:rPr>
            <a:t>шинэ санаагаар хийгдсэн оюуны шинэ бүтээл</a:t>
          </a:r>
          <a:endParaRPr lang="en-US" sz="1400" dirty="0">
            <a:latin typeface="Arial" panose="020B0604020202020204" pitchFamily="34" charset="0"/>
            <a:cs typeface="Arial" panose="020B0604020202020204" pitchFamily="34" charset="0"/>
          </a:endParaRPr>
        </a:p>
      </dgm:t>
    </dgm:pt>
    <dgm:pt modelId="{6C1A4B8D-1F51-4AAE-AE74-AC61E8A4D9EF}" type="par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D1568619-3B89-4648-B6EC-57CA4D1D8B42}" type="sib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116744" custLinFactNeighborX="1900" custLinFactNeighborY="-6374">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custScaleY="114405" custLinFactNeighborY="-18784">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35894" custLinFactNeighborY="-6769">
        <dgm:presLayoutVars>
          <dgm:chMax val="0"/>
          <dgm:chPref val="0"/>
          <dgm:bulletEnabled val="1"/>
        </dgm:presLayoutVars>
      </dgm:prSet>
      <dgm:spPr/>
      <dgm:t>
        <a:bodyPr/>
        <a:lstStyle/>
        <a:p>
          <a:endParaRPr lang="en-US"/>
        </a:p>
      </dgm:t>
    </dgm:pt>
  </dgm:ptLst>
  <dgm:cxnLst>
    <dgm:cxn modelId="{AFFA6D0C-C660-4AFF-9E0C-3583925ACB27}" srcId="{AFB62289-47CF-4C11-9704-C46409B5086E}" destId="{B7ACC0F2-9E7B-41EE-8A03-3132F5F991C3}" srcOrd="0" destOrd="0" parTransId="{15C5B8D4-7ED6-43A3-91F4-DBC70AAC7D78}" sibTransId="{B2DA844A-BA23-4D4B-96EC-1512CDAE3445}"/>
    <dgm:cxn modelId="{2FA988D0-7FB5-4C34-ACE0-5AC03A0E1739}" srcId="{AFB62289-47CF-4C11-9704-C46409B5086E}" destId="{EE677C59-F87A-4A7E-ACED-AF2099439612}" srcOrd="1" destOrd="0" parTransId="{6C1A4B8D-1F51-4AAE-AE74-AC61E8A4D9EF}" sibTransId="{D1568619-3B89-4648-B6EC-57CA4D1D8B42}"/>
    <dgm:cxn modelId="{9C16A76A-2B8C-427D-8A33-EB47F45DCE4C}" type="presOf" srcId="{EE677C59-F87A-4A7E-ACED-AF2099439612}" destId="{44361720-CD2E-4AA7-A676-B34A124AA965}" srcOrd="0" destOrd="0" presId="urn:microsoft.com/office/officeart/2011/layout/TabList"/>
    <dgm:cxn modelId="{AD9F6D3F-C9D3-4FD8-B5B5-5E684946D7D0}" type="presOf" srcId="{B7ACC0F2-9E7B-41EE-8A03-3132F5F991C3}" destId="{91B3636C-432C-4102-88FD-FFE79340C23E}" srcOrd="0" destOrd="0" presId="urn:microsoft.com/office/officeart/2011/layout/TabList"/>
    <dgm:cxn modelId="{4CC36EAA-00FF-4861-B278-F2FF2FB6D407}" srcId="{0FDE20F4-FDBC-4E16-BCFE-75DB022E1FC1}" destId="{AFB62289-47CF-4C11-9704-C46409B5086E}" srcOrd="0" destOrd="0" parTransId="{D007E8BD-F465-4234-8883-414FD6060615}" sibTransId="{B7E91509-A146-47E5-A4C7-5B9612AD4AC7}"/>
    <dgm:cxn modelId="{5F089058-63D2-4B5E-AC14-CB693438BFE6}" type="presOf" srcId="{0FDE20F4-FDBC-4E16-BCFE-75DB022E1FC1}" destId="{F8D057AB-44C8-4F1C-9166-CDA0D87DBC09}" srcOrd="0" destOrd="0" presId="urn:microsoft.com/office/officeart/2011/layout/TabList"/>
    <dgm:cxn modelId="{2E019F27-8022-4FB6-A536-159E50ED235F}" type="presOf" srcId="{AFB62289-47CF-4C11-9704-C46409B5086E}" destId="{A77C2CF6-B34C-42CA-929B-1AD3EE993263}" srcOrd="0" destOrd="0" presId="urn:microsoft.com/office/officeart/2011/layout/TabList"/>
    <dgm:cxn modelId="{92A61F15-322D-40A8-8778-7ACEC75EC994}" type="presParOf" srcId="{F8D057AB-44C8-4F1C-9166-CDA0D87DBC09}" destId="{3FE88A5C-B180-48C1-B7E2-3151DC0F7B9C}" srcOrd="0" destOrd="0" presId="urn:microsoft.com/office/officeart/2011/layout/TabList"/>
    <dgm:cxn modelId="{CF659116-37BF-4223-B34A-66A0E9120128}" type="presParOf" srcId="{3FE88A5C-B180-48C1-B7E2-3151DC0F7B9C}" destId="{91B3636C-432C-4102-88FD-FFE79340C23E}" srcOrd="0" destOrd="0" presId="urn:microsoft.com/office/officeart/2011/layout/TabList"/>
    <dgm:cxn modelId="{3547F9B5-AD05-4CD7-9821-EAEEE53E1964}" type="presParOf" srcId="{3FE88A5C-B180-48C1-B7E2-3151DC0F7B9C}" destId="{A77C2CF6-B34C-42CA-929B-1AD3EE993263}" srcOrd="1" destOrd="0" presId="urn:microsoft.com/office/officeart/2011/layout/TabList"/>
    <dgm:cxn modelId="{A91BF11C-ED8C-45F2-81C4-D060BAC1E10D}" type="presParOf" srcId="{3FE88A5C-B180-48C1-B7E2-3151DC0F7B9C}" destId="{BB9DAA40-8F5D-4283-8B53-3082C406F5EE}" srcOrd="2" destOrd="0" presId="urn:microsoft.com/office/officeart/2011/layout/TabList"/>
    <dgm:cxn modelId="{D9904102-9C37-46A1-A07B-1EFE45776097}" type="presParOf" srcId="{F8D057AB-44C8-4F1C-9166-CDA0D87DBC09}" destId="{44361720-CD2E-4AA7-A676-B34A124AA965}" srcOrd="1" destOrd="0" presId="urn:microsoft.com/office/officeart/2011/layout/TabList"/>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Геологи хайгуулын ажил, үнэлгээ:</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pPr algn="just">
            <a:lnSpc>
              <a:spcPct val="150000"/>
            </a:lnSpc>
          </a:pPr>
          <a:r>
            <a:rPr lang="mn-MN" sz="1400" dirty="0" smtClean="0">
              <a:latin typeface="Arial" panose="020B0604020202020204" pitchFamily="34" charset="0"/>
              <a:cs typeface="Arial" panose="020B0604020202020204" pitchFamily="34" charset="0"/>
            </a:rPr>
            <a:t>Газрын тос, байгалийн хийн болон бусад баялгийн хайгуулын зардал болон нээсэн орд дээр хийх үнэлгээний зардлыг оруулна. </a:t>
          </a:r>
          <a:endParaRPr lang="mn-MN" sz="1400" dirty="0" smtClean="0">
            <a:solidFill>
              <a:schemeClr val="tx1"/>
            </a:solidFill>
            <a:latin typeface="Arial" panose="020B0604020202020204" pitchFamily="34" charset="0"/>
            <a:cs typeface="Arial" panose="020B0604020202020204" pitchFamily="34" charset="0"/>
          </a:endParaRP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EE677C59-F87A-4A7E-ACED-AF2099439612}">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үнэлгээ хийлгэх</a:t>
          </a:r>
          <a:endParaRPr lang="en-US" sz="1400" dirty="0">
            <a:latin typeface="Arial" panose="020B0604020202020204" pitchFamily="34" charset="0"/>
            <a:cs typeface="Arial" panose="020B0604020202020204" pitchFamily="34" charset="0"/>
          </a:endParaRPr>
        </a:p>
      </dgm:t>
    </dgm:pt>
    <dgm:pt modelId="{6C1A4B8D-1F51-4AAE-AE74-AC61E8A4D9EF}" type="par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D1568619-3B89-4648-B6EC-57CA4D1D8B42}" type="sib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0BD2D6ED-0228-4AA5-9024-82060F0FCDC8}">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өрөмдлөг хийх зардал</a:t>
          </a:r>
          <a:endParaRPr lang="en-US" sz="1400" dirty="0">
            <a:latin typeface="Arial" panose="020B0604020202020204" pitchFamily="34" charset="0"/>
            <a:cs typeface="Arial" panose="020B0604020202020204" pitchFamily="34" charset="0"/>
          </a:endParaRPr>
        </a:p>
      </dgm:t>
    </dgm:pt>
    <dgm:pt modelId="{59F4D818-F2B3-452D-90DF-382DAAFACEFB}" type="parTrans" cxnId="{92F4DBB7-4A7D-49E4-8157-FE41118130B1}">
      <dgm:prSet/>
      <dgm:spPr/>
      <dgm:t>
        <a:bodyPr/>
        <a:lstStyle/>
        <a:p>
          <a:endParaRPr lang="en-US" sz="1400">
            <a:latin typeface="Arial" panose="020B0604020202020204" pitchFamily="34" charset="0"/>
            <a:cs typeface="Arial" panose="020B0604020202020204" pitchFamily="34" charset="0"/>
          </a:endParaRPr>
        </a:p>
      </dgm:t>
    </dgm:pt>
    <dgm:pt modelId="{CEEB56ED-F522-4144-ADBE-66760C99AB48}" type="sibTrans" cxnId="{92F4DBB7-4A7D-49E4-8157-FE41118130B1}">
      <dgm:prSet/>
      <dgm:spPr/>
      <dgm:t>
        <a:bodyPr/>
        <a:lstStyle/>
        <a:p>
          <a:endParaRPr lang="en-US" sz="1400">
            <a:latin typeface="Arial" panose="020B0604020202020204" pitchFamily="34" charset="0"/>
            <a:cs typeface="Arial" panose="020B0604020202020204" pitchFamily="34" charset="0"/>
          </a:endParaRPr>
        </a:p>
      </dgm:t>
    </dgm:pt>
    <dgm:pt modelId="{EE5EB7D2-A218-4861-A657-9D6A763FDE34}">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Хайгуулын ажлын бүх зардал</a:t>
          </a:r>
          <a:endParaRPr lang="en-US" sz="1400" dirty="0">
            <a:latin typeface="Arial" panose="020B0604020202020204" pitchFamily="34" charset="0"/>
            <a:cs typeface="Arial" panose="020B0604020202020204" pitchFamily="34" charset="0"/>
          </a:endParaRPr>
        </a:p>
      </dgm:t>
    </dgm:pt>
    <dgm:pt modelId="{11B5624A-E87D-4640-B85A-C42AC25AECA0}" type="parTrans" cxnId="{2E03E7AB-09C4-4268-8452-0FBE22D72C91}">
      <dgm:prSet/>
      <dgm:spPr/>
      <dgm:t>
        <a:bodyPr/>
        <a:lstStyle/>
        <a:p>
          <a:endParaRPr lang="en-US" sz="1400">
            <a:latin typeface="Arial" panose="020B0604020202020204" pitchFamily="34" charset="0"/>
            <a:cs typeface="Arial" panose="020B0604020202020204" pitchFamily="34" charset="0"/>
          </a:endParaRPr>
        </a:p>
      </dgm:t>
    </dgm:pt>
    <dgm:pt modelId="{E2C5588A-5BFB-46E9-B37A-6DE49FE81C5B}" type="sibTrans" cxnId="{2E03E7AB-09C4-4268-8452-0FBE22D72C91}">
      <dgm:prSet/>
      <dgm:spPr/>
      <dgm:t>
        <a:bodyPr/>
        <a:lstStyle/>
        <a:p>
          <a:endParaRPr lang="en-US" sz="1400">
            <a:latin typeface="Arial" panose="020B0604020202020204" pitchFamily="34" charset="0"/>
            <a:cs typeface="Arial" panose="020B0604020202020204" pitchFamily="34" charset="0"/>
          </a:endParaRPr>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66324" custLinFactNeighborX="1900" custLinFactNeighborY="14338">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custScaleY="56422" custLinFactNeighborY="13008">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49085">
        <dgm:presLayoutVars>
          <dgm:chMax val="0"/>
          <dgm:chPref val="0"/>
          <dgm:bulletEnabled val="1"/>
        </dgm:presLayoutVars>
      </dgm:prSet>
      <dgm:spPr/>
      <dgm:t>
        <a:bodyPr/>
        <a:lstStyle/>
        <a:p>
          <a:endParaRPr lang="en-US"/>
        </a:p>
      </dgm:t>
    </dgm:pt>
  </dgm:ptLst>
  <dgm:cxnLst>
    <dgm:cxn modelId="{AFFA6D0C-C660-4AFF-9E0C-3583925ACB27}" srcId="{AFB62289-47CF-4C11-9704-C46409B5086E}" destId="{B7ACC0F2-9E7B-41EE-8A03-3132F5F991C3}" srcOrd="0" destOrd="0" parTransId="{15C5B8D4-7ED6-43A3-91F4-DBC70AAC7D78}" sibTransId="{B2DA844A-BA23-4D4B-96EC-1512CDAE3445}"/>
    <dgm:cxn modelId="{17F7CE95-F44F-4732-9C32-FD563B048E61}" type="presOf" srcId="{AFB62289-47CF-4C11-9704-C46409B5086E}" destId="{A77C2CF6-B34C-42CA-929B-1AD3EE993263}" srcOrd="0" destOrd="0" presId="urn:microsoft.com/office/officeart/2011/layout/TabList"/>
    <dgm:cxn modelId="{2FA988D0-7FB5-4C34-ACE0-5AC03A0E1739}" srcId="{AFB62289-47CF-4C11-9704-C46409B5086E}" destId="{EE677C59-F87A-4A7E-ACED-AF2099439612}" srcOrd="1" destOrd="0" parTransId="{6C1A4B8D-1F51-4AAE-AE74-AC61E8A4D9EF}" sibTransId="{D1568619-3B89-4648-B6EC-57CA4D1D8B42}"/>
    <dgm:cxn modelId="{4CC36EAA-00FF-4861-B278-F2FF2FB6D407}" srcId="{0FDE20F4-FDBC-4E16-BCFE-75DB022E1FC1}" destId="{AFB62289-47CF-4C11-9704-C46409B5086E}" srcOrd="0" destOrd="0" parTransId="{D007E8BD-F465-4234-8883-414FD6060615}" sibTransId="{B7E91509-A146-47E5-A4C7-5B9612AD4AC7}"/>
    <dgm:cxn modelId="{92F4DBB7-4A7D-49E4-8157-FE41118130B1}" srcId="{AFB62289-47CF-4C11-9704-C46409B5086E}" destId="{0BD2D6ED-0228-4AA5-9024-82060F0FCDC8}" srcOrd="2" destOrd="0" parTransId="{59F4D818-F2B3-452D-90DF-382DAAFACEFB}" sibTransId="{CEEB56ED-F522-4144-ADBE-66760C99AB48}"/>
    <dgm:cxn modelId="{6C7EC9BB-6618-46FF-9C50-FAECCA08D8DE}" type="presOf" srcId="{EE677C59-F87A-4A7E-ACED-AF2099439612}" destId="{44361720-CD2E-4AA7-A676-B34A124AA965}" srcOrd="0" destOrd="0" presId="urn:microsoft.com/office/officeart/2011/layout/TabList"/>
    <dgm:cxn modelId="{8F604ECE-597E-4F3A-B030-D6BABBDE312E}" type="presOf" srcId="{B7ACC0F2-9E7B-41EE-8A03-3132F5F991C3}" destId="{91B3636C-432C-4102-88FD-FFE79340C23E}" srcOrd="0" destOrd="0" presId="urn:microsoft.com/office/officeart/2011/layout/TabList"/>
    <dgm:cxn modelId="{2E03E7AB-09C4-4268-8452-0FBE22D72C91}" srcId="{AFB62289-47CF-4C11-9704-C46409B5086E}" destId="{EE5EB7D2-A218-4861-A657-9D6A763FDE34}" srcOrd="3" destOrd="0" parTransId="{11B5624A-E87D-4640-B85A-C42AC25AECA0}" sibTransId="{E2C5588A-5BFB-46E9-B37A-6DE49FE81C5B}"/>
    <dgm:cxn modelId="{F887B601-06EE-4722-BFAF-811F34AE19D5}" type="presOf" srcId="{EE5EB7D2-A218-4861-A657-9D6A763FDE34}" destId="{44361720-CD2E-4AA7-A676-B34A124AA965}" srcOrd="0" destOrd="2" presId="urn:microsoft.com/office/officeart/2011/layout/TabList"/>
    <dgm:cxn modelId="{78B32028-A249-4363-8AE2-11A17978563D}" type="presOf" srcId="{0BD2D6ED-0228-4AA5-9024-82060F0FCDC8}" destId="{44361720-CD2E-4AA7-A676-B34A124AA965}" srcOrd="0" destOrd="1" presId="urn:microsoft.com/office/officeart/2011/layout/TabList"/>
    <dgm:cxn modelId="{E27552D0-0795-4B99-A43B-31253C4157E9}" type="presOf" srcId="{0FDE20F4-FDBC-4E16-BCFE-75DB022E1FC1}" destId="{F8D057AB-44C8-4F1C-9166-CDA0D87DBC09}" srcOrd="0" destOrd="0" presId="urn:microsoft.com/office/officeart/2011/layout/TabList"/>
    <dgm:cxn modelId="{EB8B4F08-59C6-4ABC-902A-65BD16BCD72F}" type="presParOf" srcId="{F8D057AB-44C8-4F1C-9166-CDA0D87DBC09}" destId="{3FE88A5C-B180-48C1-B7E2-3151DC0F7B9C}" srcOrd="0" destOrd="0" presId="urn:microsoft.com/office/officeart/2011/layout/TabList"/>
    <dgm:cxn modelId="{D438016C-288A-4697-9B67-61D81DA50D8B}" type="presParOf" srcId="{3FE88A5C-B180-48C1-B7E2-3151DC0F7B9C}" destId="{91B3636C-432C-4102-88FD-FFE79340C23E}" srcOrd="0" destOrd="0" presId="urn:microsoft.com/office/officeart/2011/layout/TabList"/>
    <dgm:cxn modelId="{AF93CC17-D61D-465C-8E3D-FC5025E1F7C9}" type="presParOf" srcId="{3FE88A5C-B180-48C1-B7E2-3151DC0F7B9C}" destId="{A77C2CF6-B34C-42CA-929B-1AD3EE993263}" srcOrd="1" destOrd="0" presId="urn:microsoft.com/office/officeart/2011/layout/TabList"/>
    <dgm:cxn modelId="{25D43F92-2DCA-45EA-935D-CB4FC87BD72B}" type="presParOf" srcId="{3FE88A5C-B180-48C1-B7E2-3151DC0F7B9C}" destId="{BB9DAA40-8F5D-4283-8B53-3082C406F5EE}" srcOrd="2" destOrd="0" presId="urn:microsoft.com/office/officeart/2011/layout/TabList"/>
    <dgm:cxn modelId="{1509E833-5B58-485C-9E61-0C6D1A183993}" type="presParOf" srcId="{F8D057AB-44C8-4F1C-9166-CDA0D87DBC09}" destId="{44361720-CD2E-4AA7-A676-B34A124AA965}" srcOrd="1" destOrd="0" presId="urn:microsoft.com/office/officeart/2011/layout/TabList"/>
  </dgm:cxnLst>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69BA810-56D7-41F8-ABF3-BDA84500F803}">
      <dgm:prSet phldrT="[Text]" custT="1"/>
      <dgm:spPr>
        <a:noFill/>
        <a:ln>
          <a:noFill/>
        </a:ln>
      </dgm:spPr>
      <dgm:t>
        <a:bodyPr/>
        <a:lstStyle/>
        <a:p>
          <a:pPr algn="l"/>
          <a:r>
            <a:rPr lang="ru-RU" sz="1600" dirty="0" smtClean="0">
              <a:solidFill>
                <a:schemeClr val="tx1"/>
              </a:solidFill>
              <a:latin typeface="Arial" panose="020B0604020202020204" pitchFamily="34" charset="0"/>
              <a:cs typeface="Arial" panose="020B0604020202020204" pitchFamily="34" charset="0"/>
            </a:rPr>
            <a:t>Компьютерийн программ хангамж, мэдээллийн сан</a:t>
          </a:r>
          <a:r>
            <a:rPr lang="mn-MN" sz="1600" dirty="0" smtClean="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dgm:t>
    </dgm:pt>
    <dgm:pt modelId="{25F31434-4276-4998-9330-AF6DEF2AC66E}" type="par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4D6466F9-F68A-4AEA-AFD8-27E93C0C9097}" type="sib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EE26F9C7-E9FD-4BF4-879B-B2F91148E2FD}">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dgm:spPr>
      <dgm:t>
        <a:bodyPr anchor="ctr"/>
        <a:lstStyle/>
        <a:p>
          <a:pPr algn="just">
            <a:lnSpc>
              <a:spcPct val="150000"/>
            </a:lnSpc>
          </a:pPr>
          <a:r>
            <a:rPr lang="mn-MN" sz="1400" dirty="0" smtClean="0">
              <a:latin typeface="Arial" panose="020B0604020202020204" pitchFamily="34" charset="0"/>
              <a:cs typeface="Arial" panose="020B0604020202020204" pitchFamily="34" charset="0"/>
            </a:rPr>
            <a:t>Худалдан авсан болон өөрсдийн хэрэглээнд зориулан боловсруулсан программ хангамж, томоохон мэдээллийн баазыг хамруулна.</a:t>
          </a:r>
          <a:endParaRPr lang="en-US" sz="1400" dirty="0">
            <a:latin typeface="Arial" panose="020B0604020202020204" pitchFamily="34" charset="0"/>
            <a:cs typeface="Arial" panose="020B0604020202020204" pitchFamily="34" charset="0"/>
          </a:endParaRPr>
        </a:p>
      </dgm:t>
    </dgm:pt>
    <dgm:pt modelId="{9383AEFD-9C0B-47CA-902E-921D86D02C3D}" type="par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C01C3483-709B-4524-AB91-D0A4FE22362F}" type="sib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5EDECD17-F5C8-4653-9745-755465DA6077}">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системийн болон хэрэглээний программ хангамж</a:t>
          </a:r>
          <a:endParaRPr lang="en-US" sz="1400" dirty="0">
            <a:latin typeface="Arial" panose="020B0604020202020204" pitchFamily="34" charset="0"/>
            <a:cs typeface="Arial" panose="020B0604020202020204" pitchFamily="34" charset="0"/>
          </a:endParaRPr>
        </a:p>
      </dgm:t>
    </dgm:pt>
    <dgm:pt modelId="{5968537F-F84F-403B-A88E-282C74052A87}" type="par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023D4FCA-A4E1-4D13-BA65-DFD84A096759}" type="sib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3772BCAD-57A6-47AA-8763-AC81387E64BD}">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мэдээллийн бааз, мэдээллийн сан</a:t>
          </a:r>
          <a:endParaRPr lang="en-US" sz="1400" dirty="0">
            <a:latin typeface="Arial" panose="020B0604020202020204" pitchFamily="34" charset="0"/>
            <a:cs typeface="Arial" panose="020B0604020202020204" pitchFamily="34" charset="0"/>
          </a:endParaRPr>
        </a:p>
      </dgm:t>
    </dgm:pt>
    <dgm:pt modelId="{AC0B6CDA-2FB1-46FE-8681-FBD117E121FB}" type="parTrans" cxnId="{739658A1-667E-45EE-A4DB-EEE4D433DCAA}">
      <dgm:prSet/>
      <dgm:spPr/>
      <dgm:t>
        <a:bodyPr/>
        <a:lstStyle/>
        <a:p>
          <a:endParaRPr lang="en-US" sz="1400">
            <a:latin typeface="Arial" panose="020B0604020202020204" pitchFamily="34" charset="0"/>
            <a:cs typeface="Arial" panose="020B0604020202020204" pitchFamily="34" charset="0"/>
          </a:endParaRPr>
        </a:p>
      </dgm:t>
    </dgm:pt>
    <dgm:pt modelId="{614EBA04-B9F9-459A-970C-198118925542}" type="sibTrans" cxnId="{739658A1-667E-45EE-A4DB-EEE4D433DCAA}">
      <dgm:prSet/>
      <dgm:spPr/>
      <dgm:t>
        <a:bodyPr/>
        <a:lstStyle/>
        <a:p>
          <a:endParaRPr lang="en-US" sz="1400">
            <a:latin typeface="Arial" panose="020B0604020202020204" pitchFamily="34" charset="0"/>
            <a:cs typeface="Arial" panose="020B0604020202020204" pitchFamily="34" charset="0"/>
          </a:endParaRPr>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86B644CA-A85B-4597-8E97-93351FC48D7C}" type="pres">
      <dgm:prSet presAssocID="{369BA810-56D7-41F8-ABF3-BDA84500F803}" presName="composite" presStyleCnt="0"/>
      <dgm:spPr/>
    </dgm:pt>
    <dgm:pt modelId="{57284F0F-832A-4965-848C-92EA34AC58E5}" type="pres">
      <dgm:prSet presAssocID="{369BA810-56D7-41F8-ABF3-BDA84500F803}" presName="FirstChild" presStyleLbl="revTx" presStyleIdx="0" presStyleCnt="2" custScaleX="95425" custScaleY="87854" custLinFactNeighborX="2287" custLinFactNeighborY="4941">
        <dgm:presLayoutVars>
          <dgm:chMax val="0"/>
          <dgm:chPref val="0"/>
          <dgm:bulletEnabled val="1"/>
        </dgm:presLayoutVars>
      </dgm:prSet>
      <dgm:spPr>
        <a:prstGeom prst="roundRect">
          <a:avLst/>
        </a:prstGeom>
      </dgm:spPr>
      <dgm:t>
        <a:bodyPr/>
        <a:lstStyle/>
        <a:p>
          <a:endParaRPr lang="en-US"/>
        </a:p>
      </dgm:t>
    </dgm:pt>
    <dgm:pt modelId="{01940FA2-8E4E-4C85-B9BE-17DE0BAAB881}" type="pres">
      <dgm:prSet presAssocID="{369BA810-56D7-41F8-ABF3-BDA84500F803}" presName="Parent" presStyleLbl="alignNode1" presStyleIdx="0" presStyleCnt="1" custScaleY="47073" custLinFactNeighborY="3589">
        <dgm:presLayoutVars>
          <dgm:chMax val="3"/>
          <dgm:chPref val="3"/>
          <dgm:bulletEnabled val="1"/>
        </dgm:presLayoutVars>
      </dgm:prSet>
      <dgm:spPr/>
      <dgm:t>
        <a:bodyPr/>
        <a:lstStyle/>
        <a:p>
          <a:endParaRPr lang="en-US"/>
        </a:p>
      </dgm:t>
    </dgm:pt>
    <dgm:pt modelId="{7EFE2C7D-82D7-406B-AB83-6F28DA58CB0A}" type="pres">
      <dgm:prSet presAssocID="{369BA810-56D7-41F8-ABF3-BDA84500F803}" presName="Accent" presStyleLbl="parChTrans1D1" presStyleIdx="0" presStyleCnt="1"/>
      <dgm:spPr/>
    </dgm:pt>
    <dgm:pt modelId="{66254B07-5E52-42DF-80EB-96446624E9D4}" type="pres">
      <dgm:prSet presAssocID="{369BA810-56D7-41F8-ABF3-BDA84500F803}" presName="Child" presStyleLbl="revTx" presStyleIdx="1" presStyleCnt="2" custScaleY="46596" custLinFactNeighborY="-2134">
        <dgm:presLayoutVars>
          <dgm:chMax val="0"/>
          <dgm:chPref val="0"/>
          <dgm:bulletEnabled val="1"/>
        </dgm:presLayoutVars>
      </dgm:prSet>
      <dgm:spPr/>
      <dgm:t>
        <a:bodyPr/>
        <a:lstStyle/>
        <a:p>
          <a:endParaRPr lang="en-US"/>
        </a:p>
      </dgm:t>
    </dgm:pt>
  </dgm:ptLst>
  <dgm:cxnLst>
    <dgm:cxn modelId="{EAD9C38B-BAD7-4B36-B451-9FA37ED371D6}" type="presOf" srcId="{3772BCAD-57A6-47AA-8763-AC81387E64BD}" destId="{66254B07-5E52-42DF-80EB-96446624E9D4}" srcOrd="0" destOrd="1" presId="urn:microsoft.com/office/officeart/2011/layout/TabList"/>
    <dgm:cxn modelId="{237FF818-C301-46B1-B0EE-BA9047AE34C3}" type="presOf" srcId="{EE26F9C7-E9FD-4BF4-879B-B2F91148E2FD}" destId="{57284F0F-832A-4965-848C-92EA34AC58E5}" srcOrd="0" destOrd="0" presId="urn:microsoft.com/office/officeart/2011/layout/TabList"/>
    <dgm:cxn modelId="{A4630BC3-9E55-4E15-84D2-EFB425D2620A}" srcId="{369BA810-56D7-41F8-ABF3-BDA84500F803}" destId="{5EDECD17-F5C8-4653-9745-755465DA6077}" srcOrd="1" destOrd="0" parTransId="{5968537F-F84F-403B-A88E-282C74052A87}" sibTransId="{023D4FCA-A4E1-4D13-BA65-DFD84A096759}"/>
    <dgm:cxn modelId="{739658A1-667E-45EE-A4DB-EEE4D433DCAA}" srcId="{369BA810-56D7-41F8-ABF3-BDA84500F803}" destId="{3772BCAD-57A6-47AA-8763-AC81387E64BD}" srcOrd="2" destOrd="0" parTransId="{AC0B6CDA-2FB1-46FE-8681-FBD117E121FB}" sibTransId="{614EBA04-B9F9-459A-970C-198118925542}"/>
    <dgm:cxn modelId="{2E341EBB-A7FE-4CF6-89BC-D0369AC830DB}" srcId="{369BA810-56D7-41F8-ABF3-BDA84500F803}" destId="{EE26F9C7-E9FD-4BF4-879B-B2F91148E2FD}" srcOrd="0" destOrd="0" parTransId="{9383AEFD-9C0B-47CA-902E-921D86D02C3D}" sibTransId="{C01C3483-709B-4524-AB91-D0A4FE22362F}"/>
    <dgm:cxn modelId="{AC448103-7A18-46D1-86F0-18049806C0B8}" type="presOf" srcId="{0FDE20F4-FDBC-4E16-BCFE-75DB022E1FC1}" destId="{F8D057AB-44C8-4F1C-9166-CDA0D87DBC09}" srcOrd="0" destOrd="0" presId="urn:microsoft.com/office/officeart/2011/layout/TabList"/>
    <dgm:cxn modelId="{46537428-5C63-4986-B681-07EF1FAF925C}" type="presOf" srcId="{5EDECD17-F5C8-4653-9745-755465DA6077}" destId="{66254B07-5E52-42DF-80EB-96446624E9D4}" srcOrd="0" destOrd="0" presId="urn:microsoft.com/office/officeart/2011/layout/TabList"/>
    <dgm:cxn modelId="{ABDCD96E-22C4-4812-8E11-547AB9129FE2}" srcId="{0FDE20F4-FDBC-4E16-BCFE-75DB022E1FC1}" destId="{369BA810-56D7-41F8-ABF3-BDA84500F803}" srcOrd="0" destOrd="0" parTransId="{25F31434-4276-4998-9330-AF6DEF2AC66E}" sibTransId="{4D6466F9-F68A-4AEA-AFD8-27E93C0C9097}"/>
    <dgm:cxn modelId="{4C24A4A6-74E4-4B25-B0A8-EFEB0F18B697}" type="presOf" srcId="{369BA810-56D7-41F8-ABF3-BDA84500F803}" destId="{01940FA2-8E4E-4C85-B9BE-17DE0BAAB881}" srcOrd="0" destOrd="0" presId="urn:microsoft.com/office/officeart/2011/layout/TabList"/>
    <dgm:cxn modelId="{68973F29-41E9-40CE-899C-1182EF88B759}" type="presParOf" srcId="{F8D057AB-44C8-4F1C-9166-CDA0D87DBC09}" destId="{86B644CA-A85B-4597-8E97-93351FC48D7C}" srcOrd="0" destOrd="0" presId="urn:microsoft.com/office/officeart/2011/layout/TabList"/>
    <dgm:cxn modelId="{291DC234-F6C8-4651-A82B-E7AD7312A549}" type="presParOf" srcId="{86B644CA-A85B-4597-8E97-93351FC48D7C}" destId="{57284F0F-832A-4965-848C-92EA34AC58E5}" srcOrd="0" destOrd="0" presId="urn:microsoft.com/office/officeart/2011/layout/TabList"/>
    <dgm:cxn modelId="{B8ABCE8B-4379-4F1E-8E8E-034751F6220E}" type="presParOf" srcId="{86B644CA-A85B-4597-8E97-93351FC48D7C}" destId="{01940FA2-8E4E-4C85-B9BE-17DE0BAAB881}" srcOrd="1" destOrd="0" presId="urn:microsoft.com/office/officeart/2011/layout/TabList"/>
    <dgm:cxn modelId="{4628797B-1A9E-4527-B9F5-80B0170FEE0D}" type="presParOf" srcId="{86B644CA-A85B-4597-8E97-93351FC48D7C}" destId="{7EFE2C7D-82D7-406B-AB83-6F28DA58CB0A}" srcOrd="2" destOrd="0" presId="urn:microsoft.com/office/officeart/2011/layout/TabList"/>
    <dgm:cxn modelId="{71597161-DFA3-4EC2-8104-4E732016799D}" type="presParOf" srcId="{F8D057AB-44C8-4F1C-9166-CDA0D87DBC09}" destId="{66254B07-5E52-42DF-80EB-96446624E9D4}" srcOrd="1" destOrd="0" presId="urn:microsoft.com/office/officeart/2011/layout/TabList"/>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Утга зохиол, урлагийн эх бүтээл:</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9DC1BF90-FCDC-455C-934E-6D8D28C8E46C}">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урлагийн тоглолт, радио, телевизийн хөтөлбөр, хөгжмийн тоглолт</a:t>
          </a:r>
          <a:endParaRPr lang="en-US" sz="1400" dirty="0">
            <a:latin typeface="Arial" panose="020B0604020202020204" pitchFamily="34" charset="0"/>
            <a:cs typeface="Arial" panose="020B0604020202020204" pitchFamily="34" charset="0"/>
          </a:endParaRPr>
        </a:p>
      </dgm:t>
    </dgm:pt>
    <dgm:pt modelId="{7B873455-F2B6-4A5B-8BD1-F059D8BEE10C}" type="parTrans" cxnId="{CA3AB8DD-C25B-4CA3-BF6C-09D26E44ADA5}">
      <dgm:prSet/>
      <dgm:spPr/>
      <dgm:t>
        <a:bodyPr/>
        <a:lstStyle/>
        <a:p>
          <a:endParaRPr lang="en-US" sz="1400"/>
        </a:p>
      </dgm:t>
    </dgm:pt>
    <dgm:pt modelId="{D703BA48-0D22-49DD-A610-B6EAED9DEF5D}" type="sibTrans" cxnId="{CA3AB8DD-C25B-4CA3-BF6C-09D26E44ADA5}">
      <dgm:prSet/>
      <dgm:spPr/>
      <dgm:t>
        <a:bodyPr/>
        <a:lstStyle/>
        <a:p>
          <a:endParaRPr lang="en-US" sz="1400"/>
        </a:p>
      </dgm:t>
    </dgm:pt>
    <dgm:pt modelId="{E7CD6766-7DB0-4EC5-A661-2B95AE5CCC1A}">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утга зохиол, урлагийн бүтээлийг бичсэн хуурцаг  г.м </a:t>
          </a:r>
          <a:endParaRPr lang="en-US" sz="1400" dirty="0">
            <a:latin typeface="Arial" panose="020B0604020202020204" pitchFamily="34" charset="0"/>
            <a:cs typeface="Arial" panose="020B0604020202020204" pitchFamily="34" charset="0"/>
          </a:endParaRPr>
        </a:p>
      </dgm:t>
    </dgm:pt>
    <dgm:pt modelId="{D5F808D9-BDD8-46BF-B51F-C1E5C0DA5B1B}" type="parTrans" cxnId="{1962D45A-0B0B-4462-B72B-3C22F23F1EC6}">
      <dgm:prSet/>
      <dgm:spPr/>
      <dgm:t>
        <a:bodyPr/>
        <a:lstStyle/>
        <a:p>
          <a:endParaRPr lang="en-US" sz="1400"/>
        </a:p>
      </dgm:t>
    </dgm:pt>
    <dgm:pt modelId="{073371B0-F14F-48F4-BF94-39420A76E2DC}" type="sibTrans" cxnId="{1962D45A-0B0B-4462-B72B-3C22F23F1EC6}">
      <dgm:prSet/>
      <dgm:spPr/>
      <dgm:t>
        <a:bodyPr/>
        <a:lstStyle/>
        <a:p>
          <a:endParaRPr lang="en-US" sz="1400"/>
        </a:p>
      </dgm:t>
    </dgm:pt>
    <dgm:pt modelId="{95510CCA-39A6-4F00-912A-007B8C68B3B5}">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зохиол, кино, дуу бичлэг, гар бичмэл, бичлэг  </a:t>
          </a:r>
          <a:endParaRPr lang="en-US" sz="1400" dirty="0">
            <a:latin typeface="Arial" panose="020B0604020202020204" pitchFamily="34" charset="0"/>
            <a:cs typeface="Arial" panose="020B0604020202020204" pitchFamily="34" charset="0"/>
          </a:endParaRPr>
        </a:p>
      </dgm:t>
    </dgm:pt>
    <dgm:pt modelId="{FDC3E6D8-4D9D-4FEB-9418-66D96AB247CF}" type="parTrans" cxnId="{BBC21CE5-3B4D-443A-B38B-17022A3B2906}">
      <dgm:prSet/>
      <dgm:spPr/>
      <dgm:t>
        <a:bodyPr/>
        <a:lstStyle/>
        <a:p>
          <a:endParaRPr lang="en-US" sz="1400"/>
        </a:p>
      </dgm:t>
    </dgm:pt>
    <dgm:pt modelId="{4C4AAA97-DD59-40D8-BF62-9243888BC18E}" type="sibTrans" cxnId="{BBC21CE5-3B4D-443A-B38B-17022A3B2906}">
      <dgm:prSet/>
      <dgm:spPr/>
      <dgm:t>
        <a:bodyPr/>
        <a:lstStyle/>
        <a:p>
          <a:endParaRPr lang="en-US" sz="1400"/>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endParaRPr lang="mn-MN" sz="1400" dirty="0" smtClean="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56247" custLinFactNeighborX="1900" custLinFactNeighborY="21876">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custScaleY="56422" custLinFactNeighborY="5719">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85694">
        <dgm:presLayoutVars>
          <dgm:chMax val="0"/>
          <dgm:chPref val="0"/>
          <dgm:bulletEnabled val="1"/>
        </dgm:presLayoutVars>
      </dgm:prSet>
      <dgm:spPr/>
      <dgm:t>
        <a:bodyPr/>
        <a:lstStyle/>
        <a:p>
          <a:endParaRPr lang="en-US"/>
        </a:p>
      </dgm:t>
    </dgm:pt>
  </dgm:ptLst>
  <dgm:cxnLst>
    <dgm:cxn modelId="{0994B474-D66F-4BAB-A3B1-83F29AC636AA}" type="presOf" srcId="{AFB62289-47CF-4C11-9704-C46409B5086E}" destId="{A77C2CF6-B34C-42CA-929B-1AD3EE993263}" srcOrd="0" destOrd="0" presId="urn:microsoft.com/office/officeart/2011/layout/TabList"/>
    <dgm:cxn modelId="{AFFA6D0C-C660-4AFF-9E0C-3583925ACB27}" srcId="{AFB62289-47CF-4C11-9704-C46409B5086E}" destId="{B7ACC0F2-9E7B-41EE-8A03-3132F5F991C3}" srcOrd="0" destOrd="0" parTransId="{15C5B8D4-7ED6-43A3-91F4-DBC70AAC7D78}" sibTransId="{B2DA844A-BA23-4D4B-96EC-1512CDAE3445}"/>
    <dgm:cxn modelId="{672DFE20-38BB-4A11-9D87-E524B1058CD7}" type="presOf" srcId="{E7CD6766-7DB0-4EC5-A661-2B95AE5CCC1A}" destId="{44361720-CD2E-4AA7-A676-B34A124AA965}" srcOrd="0" destOrd="2" presId="urn:microsoft.com/office/officeart/2011/layout/TabList"/>
    <dgm:cxn modelId="{BBC21CE5-3B4D-443A-B38B-17022A3B2906}" srcId="{AFB62289-47CF-4C11-9704-C46409B5086E}" destId="{95510CCA-39A6-4F00-912A-007B8C68B3B5}" srcOrd="1" destOrd="0" parTransId="{FDC3E6D8-4D9D-4FEB-9418-66D96AB247CF}" sibTransId="{4C4AAA97-DD59-40D8-BF62-9243888BC18E}"/>
    <dgm:cxn modelId="{E1EEFD2B-D522-4061-BAB3-E32441B682BF}" type="presOf" srcId="{9DC1BF90-FCDC-455C-934E-6D8D28C8E46C}" destId="{44361720-CD2E-4AA7-A676-B34A124AA965}" srcOrd="0" destOrd="1" presId="urn:microsoft.com/office/officeart/2011/layout/TabList"/>
    <dgm:cxn modelId="{086CB684-9994-42DC-AC8B-A9935FB72E9B}" type="presOf" srcId="{B7ACC0F2-9E7B-41EE-8A03-3132F5F991C3}" destId="{91B3636C-432C-4102-88FD-FFE79340C23E}" srcOrd="0" destOrd="0" presId="urn:microsoft.com/office/officeart/2011/layout/TabList"/>
    <dgm:cxn modelId="{1962D45A-0B0B-4462-B72B-3C22F23F1EC6}" srcId="{AFB62289-47CF-4C11-9704-C46409B5086E}" destId="{E7CD6766-7DB0-4EC5-A661-2B95AE5CCC1A}" srcOrd="3" destOrd="0" parTransId="{D5F808D9-BDD8-46BF-B51F-C1E5C0DA5B1B}" sibTransId="{073371B0-F14F-48F4-BF94-39420A76E2DC}"/>
    <dgm:cxn modelId="{4CC36EAA-00FF-4861-B278-F2FF2FB6D407}" srcId="{0FDE20F4-FDBC-4E16-BCFE-75DB022E1FC1}" destId="{AFB62289-47CF-4C11-9704-C46409B5086E}" srcOrd="0" destOrd="0" parTransId="{D007E8BD-F465-4234-8883-414FD6060615}" sibTransId="{B7E91509-A146-47E5-A4C7-5B9612AD4AC7}"/>
    <dgm:cxn modelId="{DE0AFAEA-D553-45C9-8341-4534D9D8F70D}" type="presOf" srcId="{0FDE20F4-FDBC-4E16-BCFE-75DB022E1FC1}" destId="{F8D057AB-44C8-4F1C-9166-CDA0D87DBC09}" srcOrd="0" destOrd="0" presId="urn:microsoft.com/office/officeart/2011/layout/TabList"/>
    <dgm:cxn modelId="{CA3AB8DD-C25B-4CA3-BF6C-09D26E44ADA5}" srcId="{AFB62289-47CF-4C11-9704-C46409B5086E}" destId="{9DC1BF90-FCDC-455C-934E-6D8D28C8E46C}" srcOrd="2" destOrd="0" parTransId="{7B873455-F2B6-4A5B-8BD1-F059D8BEE10C}" sibTransId="{D703BA48-0D22-49DD-A610-B6EAED9DEF5D}"/>
    <dgm:cxn modelId="{06782FB0-45D2-4622-A136-A33DAFB3C8C2}" type="presOf" srcId="{95510CCA-39A6-4F00-912A-007B8C68B3B5}" destId="{44361720-CD2E-4AA7-A676-B34A124AA965}" srcOrd="0" destOrd="0" presId="urn:microsoft.com/office/officeart/2011/layout/TabList"/>
    <dgm:cxn modelId="{7EF1B44A-0732-4FFA-B26C-C09172551275}" type="presParOf" srcId="{F8D057AB-44C8-4F1C-9166-CDA0D87DBC09}" destId="{3FE88A5C-B180-48C1-B7E2-3151DC0F7B9C}" srcOrd="0" destOrd="0" presId="urn:microsoft.com/office/officeart/2011/layout/TabList"/>
    <dgm:cxn modelId="{825BC2CB-3081-4C63-8583-5C45F6A5258C}" type="presParOf" srcId="{3FE88A5C-B180-48C1-B7E2-3151DC0F7B9C}" destId="{91B3636C-432C-4102-88FD-FFE79340C23E}" srcOrd="0" destOrd="0" presId="urn:microsoft.com/office/officeart/2011/layout/TabList"/>
    <dgm:cxn modelId="{5F929490-DE8E-42B5-A992-A6ECEAE86276}" type="presParOf" srcId="{3FE88A5C-B180-48C1-B7E2-3151DC0F7B9C}" destId="{A77C2CF6-B34C-42CA-929B-1AD3EE993263}" srcOrd="1" destOrd="0" presId="urn:microsoft.com/office/officeart/2011/layout/TabList"/>
    <dgm:cxn modelId="{CC2A3A89-5E24-4250-879B-AF00DDD0E7A5}" type="presParOf" srcId="{3FE88A5C-B180-48C1-B7E2-3151DC0F7B9C}" destId="{BB9DAA40-8F5D-4283-8B53-3082C406F5EE}" srcOrd="2" destOrd="0" presId="urn:microsoft.com/office/officeart/2011/layout/TabList"/>
    <dgm:cxn modelId="{1597CAB8-A6F7-433F-9DF1-8FF3FB55DE6F}" type="presParOf" srcId="{F8D057AB-44C8-4F1C-9166-CDA0D87DBC09}" destId="{44361720-CD2E-4AA7-A676-B34A124AA965}" srcOrd="1" destOrd="0" presId="urn:microsoft.com/office/officeart/2011/layout/TabList"/>
  </dgm:cxnLst>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Түүхий эд, материал:</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pPr algn="just">
            <a:lnSpc>
              <a:spcPct val="150000"/>
            </a:lnSpc>
          </a:pPr>
          <a:r>
            <a:rPr lang="mn-MN" sz="1400" dirty="0" smtClean="0">
              <a:latin typeface="Arial" panose="020B0604020202020204" pitchFamily="34" charset="0"/>
              <a:cs typeface="Arial" panose="020B0604020202020204" pitchFamily="34" charset="0"/>
            </a:rPr>
            <a:t>Дахин борлуулахаар биш, үйлдвэрлэлийн үйл ажиллагаанд завсрын орцоор хэрэглэхээр төлөвлөсөн бүтээгдэхүүн</a:t>
          </a:r>
          <a:endParaRPr lang="mn-MN" sz="1400" dirty="0" smtClean="0">
            <a:solidFill>
              <a:schemeClr val="tx1"/>
            </a:solidFill>
            <a:latin typeface="Arial" panose="020B0604020202020204" pitchFamily="34" charset="0"/>
            <a:cs typeface="Arial" panose="020B0604020202020204" pitchFamily="34" charset="0"/>
          </a:endParaRP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EE677C59-F87A-4A7E-ACED-AF2099439612}">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үр тариа, жимс, хүнсний ногоо, бусад газар тариалангийн бүтээгдэхүүн</a:t>
          </a:r>
          <a:endParaRPr lang="en-US" sz="1400" dirty="0">
            <a:latin typeface="Arial" panose="020B0604020202020204" pitchFamily="34" charset="0"/>
            <a:cs typeface="Arial" panose="020B0604020202020204" pitchFamily="34" charset="0"/>
          </a:endParaRPr>
        </a:p>
      </dgm:t>
    </dgm:pt>
    <dgm:pt modelId="{6C1A4B8D-1F51-4AAE-AE74-AC61E8A4D9EF}" type="par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D1568619-3B89-4648-B6EC-57CA4D1D8B42}" type="sib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01BAD73D-63AF-44BF-BFD4-EFE6BCC5E0F0}">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хүнсний бүтээгдэхүүн</a:t>
          </a:r>
          <a:endParaRPr lang="en-US" sz="1400" dirty="0">
            <a:latin typeface="Arial" panose="020B0604020202020204" pitchFamily="34" charset="0"/>
            <a:cs typeface="Arial" panose="020B0604020202020204" pitchFamily="34" charset="0"/>
          </a:endParaRPr>
        </a:p>
      </dgm:t>
    </dgm:pt>
    <dgm:pt modelId="{54FF91DB-7C39-47AE-9A32-2D922DBB6EFC}" type="parTrans" cxnId="{38313760-B362-4F96-9ED1-280594DEECB8}">
      <dgm:prSet/>
      <dgm:spPr/>
      <dgm:t>
        <a:bodyPr/>
        <a:lstStyle/>
        <a:p>
          <a:endParaRPr lang="en-US" sz="1400"/>
        </a:p>
      </dgm:t>
    </dgm:pt>
    <dgm:pt modelId="{29944078-156E-4C63-B494-BF5C4BDFB522}" type="sibTrans" cxnId="{38313760-B362-4F96-9ED1-280594DEECB8}">
      <dgm:prSet/>
      <dgm:spPr/>
      <dgm:t>
        <a:bodyPr/>
        <a:lstStyle/>
        <a:p>
          <a:endParaRPr lang="en-US" sz="1400"/>
        </a:p>
      </dgm:t>
    </dgm:pt>
    <dgm:pt modelId="{BC9168CD-256F-47AF-B745-C5E950D78E2C}">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арьс, шир, ноос, ноолуур</a:t>
          </a:r>
          <a:endParaRPr lang="en-US" sz="1400" dirty="0">
            <a:latin typeface="Arial" panose="020B0604020202020204" pitchFamily="34" charset="0"/>
            <a:cs typeface="Arial" panose="020B0604020202020204" pitchFamily="34" charset="0"/>
          </a:endParaRPr>
        </a:p>
      </dgm:t>
    </dgm:pt>
    <dgm:pt modelId="{73EFAE1F-A334-4335-AF95-84CA07D05B34}" type="parTrans" cxnId="{42BE401B-5936-4FBF-B452-878BD5123DA1}">
      <dgm:prSet/>
      <dgm:spPr/>
      <dgm:t>
        <a:bodyPr/>
        <a:lstStyle/>
        <a:p>
          <a:endParaRPr lang="en-US" sz="1400"/>
        </a:p>
      </dgm:t>
    </dgm:pt>
    <dgm:pt modelId="{6690AF58-DE08-4DAE-AE85-F710EC1E7D92}" type="sibTrans" cxnId="{42BE401B-5936-4FBF-B452-878BD5123DA1}">
      <dgm:prSet/>
      <dgm:spPr/>
      <dgm:t>
        <a:bodyPr/>
        <a:lstStyle/>
        <a:p>
          <a:endParaRPr lang="en-US" sz="1400"/>
        </a:p>
      </dgm:t>
    </dgm:pt>
    <dgm:pt modelId="{648D7B2E-55A0-455E-8E8D-2F2A0775DB08}">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сав, баглаа боодол</a:t>
          </a:r>
          <a:endParaRPr lang="en-US" sz="1400" dirty="0">
            <a:latin typeface="Arial" panose="020B0604020202020204" pitchFamily="34" charset="0"/>
            <a:cs typeface="Arial" panose="020B0604020202020204" pitchFamily="34" charset="0"/>
          </a:endParaRPr>
        </a:p>
      </dgm:t>
    </dgm:pt>
    <dgm:pt modelId="{76AF4E2C-76FC-4FE2-B07C-F71BB3A0B1A0}" type="parTrans" cxnId="{278174A6-534C-4639-81E1-B740CCC98957}">
      <dgm:prSet/>
      <dgm:spPr/>
      <dgm:t>
        <a:bodyPr/>
        <a:lstStyle/>
        <a:p>
          <a:endParaRPr lang="en-US" sz="1400"/>
        </a:p>
      </dgm:t>
    </dgm:pt>
    <dgm:pt modelId="{E9F6408A-B4BC-4BD3-ADBD-76C4CF1F507B}" type="sibTrans" cxnId="{278174A6-534C-4639-81E1-B740CCC98957}">
      <dgm:prSet/>
      <dgm:spPr/>
      <dgm:t>
        <a:bodyPr/>
        <a:lstStyle/>
        <a:p>
          <a:endParaRPr lang="en-US" sz="1400"/>
        </a:p>
      </dgm:t>
    </dgm:pt>
    <dgm:pt modelId="{F2F65073-CE34-4656-BF73-4534F97A0E12}">
      <dgm:prSet phldrT="[Text]" custT="1"/>
      <dgm:spPr>
        <a:ln>
          <a:solidFill>
            <a:schemeClr val="accent1"/>
          </a:solidFill>
        </a:ln>
      </dgm:spPr>
      <dgm:t>
        <a:bodyPr/>
        <a:lstStyle/>
        <a:p>
          <a:pPr marL="365760">
            <a:lnSpc>
              <a:spcPct val="90000"/>
            </a:lnSpc>
          </a:pPr>
          <a:endParaRPr lang="en-US" sz="1400" dirty="0">
            <a:latin typeface="Arial" panose="020B0604020202020204" pitchFamily="34" charset="0"/>
            <a:cs typeface="Arial" panose="020B0604020202020204" pitchFamily="34" charset="0"/>
          </a:endParaRPr>
        </a:p>
      </dgm:t>
    </dgm:pt>
    <dgm:pt modelId="{BB45014A-5B2E-42C3-89B5-E9980EEC6838}" type="parTrans" cxnId="{B5971EDD-34E9-4D86-88F4-38E5F467CE95}">
      <dgm:prSet/>
      <dgm:spPr/>
      <dgm:t>
        <a:bodyPr/>
        <a:lstStyle/>
        <a:p>
          <a:endParaRPr lang="en-US" sz="1400"/>
        </a:p>
      </dgm:t>
    </dgm:pt>
    <dgm:pt modelId="{BCFA78B5-1A69-4589-BFD6-4F26109141DE}" type="sibTrans" cxnId="{B5971EDD-34E9-4D86-88F4-38E5F467CE95}">
      <dgm:prSet/>
      <dgm:spPr/>
      <dgm:t>
        <a:bodyPr/>
        <a:lstStyle/>
        <a:p>
          <a:endParaRPr lang="en-US" sz="1400"/>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92505" custLinFactNeighborX="1900" custLinFactNeighborY="1139">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72898">
        <dgm:presLayoutVars>
          <dgm:chMax val="0"/>
          <dgm:chPref val="0"/>
          <dgm:bulletEnabled val="1"/>
        </dgm:presLayoutVars>
      </dgm:prSet>
      <dgm:spPr/>
      <dgm:t>
        <a:bodyPr/>
        <a:lstStyle/>
        <a:p>
          <a:endParaRPr lang="en-US"/>
        </a:p>
      </dgm:t>
    </dgm:pt>
  </dgm:ptLst>
  <dgm:cxnLst>
    <dgm:cxn modelId="{AFFA6D0C-C660-4AFF-9E0C-3583925ACB27}" srcId="{AFB62289-47CF-4C11-9704-C46409B5086E}" destId="{B7ACC0F2-9E7B-41EE-8A03-3132F5F991C3}" srcOrd="0" destOrd="0" parTransId="{15C5B8D4-7ED6-43A3-91F4-DBC70AAC7D78}" sibTransId="{B2DA844A-BA23-4D4B-96EC-1512CDAE3445}"/>
    <dgm:cxn modelId="{2FA988D0-7FB5-4C34-ACE0-5AC03A0E1739}" srcId="{AFB62289-47CF-4C11-9704-C46409B5086E}" destId="{EE677C59-F87A-4A7E-ACED-AF2099439612}" srcOrd="1" destOrd="0" parTransId="{6C1A4B8D-1F51-4AAE-AE74-AC61E8A4D9EF}" sibTransId="{D1568619-3B89-4648-B6EC-57CA4D1D8B42}"/>
    <dgm:cxn modelId="{B5971EDD-34E9-4D86-88F4-38E5F467CE95}" srcId="{AFB62289-47CF-4C11-9704-C46409B5086E}" destId="{F2F65073-CE34-4656-BF73-4534F97A0E12}" srcOrd="5" destOrd="0" parTransId="{BB45014A-5B2E-42C3-89B5-E9980EEC6838}" sibTransId="{BCFA78B5-1A69-4589-BFD6-4F26109141DE}"/>
    <dgm:cxn modelId="{38313760-B362-4F96-9ED1-280594DEECB8}" srcId="{AFB62289-47CF-4C11-9704-C46409B5086E}" destId="{01BAD73D-63AF-44BF-BFD4-EFE6BCC5E0F0}" srcOrd="3" destOrd="0" parTransId="{54FF91DB-7C39-47AE-9A32-2D922DBB6EFC}" sibTransId="{29944078-156E-4C63-B494-BF5C4BDFB522}"/>
    <dgm:cxn modelId="{4CC36EAA-00FF-4861-B278-F2FF2FB6D407}" srcId="{0FDE20F4-FDBC-4E16-BCFE-75DB022E1FC1}" destId="{AFB62289-47CF-4C11-9704-C46409B5086E}" srcOrd="0" destOrd="0" parTransId="{D007E8BD-F465-4234-8883-414FD6060615}" sibTransId="{B7E91509-A146-47E5-A4C7-5B9612AD4AC7}"/>
    <dgm:cxn modelId="{42BE401B-5936-4FBF-B452-878BD5123DA1}" srcId="{AFB62289-47CF-4C11-9704-C46409B5086E}" destId="{BC9168CD-256F-47AF-B745-C5E950D78E2C}" srcOrd="2" destOrd="0" parTransId="{73EFAE1F-A334-4335-AF95-84CA07D05B34}" sibTransId="{6690AF58-DE08-4DAE-AE85-F710EC1E7D92}"/>
    <dgm:cxn modelId="{D8BA3EB7-FB5B-4C70-B6FC-FC84918C9511}" type="presOf" srcId="{EE677C59-F87A-4A7E-ACED-AF2099439612}" destId="{44361720-CD2E-4AA7-A676-B34A124AA965}" srcOrd="0" destOrd="0" presId="urn:microsoft.com/office/officeart/2011/layout/TabList"/>
    <dgm:cxn modelId="{680522E5-4C5D-4EEC-8C6D-6D66EB6F7BE5}" type="presOf" srcId="{B7ACC0F2-9E7B-41EE-8A03-3132F5F991C3}" destId="{91B3636C-432C-4102-88FD-FFE79340C23E}" srcOrd="0" destOrd="0" presId="urn:microsoft.com/office/officeart/2011/layout/TabList"/>
    <dgm:cxn modelId="{B70BB864-CCCF-4895-8C0C-C275C5CD52A3}" type="presOf" srcId="{F2F65073-CE34-4656-BF73-4534F97A0E12}" destId="{44361720-CD2E-4AA7-A676-B34A124AA965}" srcOrd="0" destOrd="4" presId="urn:microsoft.com/office/officeart/2011/layout/TabList"/>
    <dgm:cxn modelId="{F1256D71-09F2-4167-A624-8B368C69FEB4}" type="presOf" srcId="{01BAD73D-63AF-44BF-BFD4-EFE6BCC5E0F0}" destId="{44361720-CD2E-4AA7-A676-B34A124AA965}" srcOrd="0" destOrd="2" presId="urn:microsoft.com/office/officeart/2011/layout/TabList"/>
    <dgm:cxn modelId="{278174A6-534C-4639-81E1-B740CCC98957}" srcId="{AFB62289-47CF-4C11-9704-C46409B5086E}" destId="{648D7B2E-55A0-455E-8E8D-2F2A0775DB08}" srcOrd="4" destOrd="0" parTransId="{76AF4E2C-76FC-4FE2-B07C-F71BB3A0B1A0}" sibTransId="{E9F6408A-B4BC-4BD3-ADBD-76C4CF1F507B}"/>
    <dgm:cxn modelId="{60C795F4-CCA4-4D71-83A2-1A85DE78F1DB}" type="presOf" srcId="{BC9168CD-256F-47AF-B745-C5E950D78E2C}" destId="{44361720-CD2E-4AA7-A676-B34A124AA965}" srcOrd="0" destOrd="1" presId="urn:microsoft.com/office/officeart/2011/layout/TabList"/>
    <dgm:cxn modelId="{FD991127-C937-4943-A026-CFB7732BD7F0}" type="presOf" srcId="{0FDE20F4-FDBC-4E16-BCFE-75DB022E1FC1}" destId="{F8D057AB-44C8-4F1C-9166-CDA0D87DBC09}" srcOrd="0" destOrd="0" presId="urn:microsoft.com/office/officeart/2011/layout/TabList"/>
    <dgm:cxn modelId="{E9162CE5-5219-453C-9D5C-AC017FF15633}" type="presOf" srcId="{648D7B2E-55A0-455E-8E8D-2F2A0775DB08}" destId="{44361720-CD2E-4AA7-A676-B34A124AA965}" srcOrd="0" destOrd="3" presId="urn:microsoft.com/office/officeart/2011/layout/TabList"/>
    <dgm:cxn modelId="{D2A4CBCA-0D02-4944-8184-8B3FB1F89512}" type="presOf" srcId="{AFB62289-47CF-4C11-9704-C46409B5086E}" destId="{A77C2CF6-B34C-42CA-929B-1AD3EE993263}" srcOrd="0" destOrd="0" presId="urn:microsoft.com/office/officeart/2011/layout/TabList"/>
    <dgm:cxn modelId="{A2303FCA-0961-4A1B-890B-A9D6F9CDC313}" type="presParOf" srcId="{F8D057AB-44C8-4F1C-9166-CDA0D87DBC09}" destId="{3FE88A5C-B180-48C1-B7E2-3151DC0F7B9C}" srcOrd="0" destOrd="0" presId="urn:microsoft.com/office/officeart/2011/layout/TabList"/>
    <dgm:cxn modelId="{1725CABE-6649-45EC-ACC2-1A4A76C77128}" type="presParOf" srcId="{3FE88A5C-B180-48C1-B7E2-3151DC0F7B9C}" destId="{91B3636C-432C-4102-88FD-FFE79340C23E}" srcOrd="0" destOrd="0" presId="urn:microsoft.com/office/officeart/2011/layout/TabList"/>
    <dgm:cxn modelId="{38FF3BDE-C79B-4724-AAAF-53C710E1C346}" type="presParOf" srcId="{3FE88A5C-B180-48C1-B7E2-3151DC0F7B9C}" destId="{A77C2CF6-B34C-42CA-929B-1AD3EE993263}" srcOrd="1" destOrd="0" presId="urn:microsoft.com/office/officeart/2011/layout/TabList"/>
    <dgm:cxn modelId="{3D9E37FC-C83F-4227-A16C-F8D553AF8064}" type="presParOf" srcId="{3FE88A5C-B180-48C1-B7E2-3151DC0F7B9C}" destId="{BB9DAA40-8F5D-4283-8B53-3082C406F5EE}" srcOrd="2" destOrd="0" presId="urn:microsoft.com/office/officeart/2011/layout/TabList"/>
    <dgm:cxn modelId="{60396B7A-71BE-4050-BA62-C3C1F2BDA4BA}" type="presParOf" srcId="{F8D057AB-44C8-4F1C-9166-CDA0D87DBC09}" destId="{44361720-CD2E-4AA7-A676-B34A124AA965}" srcOrd="1" destOrd="0" presId="urn:microsoft.com/office/officeart/2011/layout/Tab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69BA810-56D7-41F8-ABF3-BDA84500F803}">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Дуусаагүй үйлдвэрлэл:</a:t>
          </a:r>
          <a:endParaRPr lang="en-US" sz="1600" dirty="0">
            <a:solidFill>
              <a:schemeClr val="tx1"/>
            </a:solidFill>
            <a:latin typeface="Arial" panose="020B0604020202020204" pitchFamily="34" charset="0"/>
            <a:cs typeface="Arial" panose="020B0604020202020204" pitchFamily="34" charset="0"/>
          </a:endParaRPr>
        </a:p>
      </dgm:t>
    </dgm:pt>
    <dgm:pt modelId="{25F31434-4276-4998-9330-AF6DEF2AC66E}" type="par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4D6466F9-F68A-4AEA-AFD8-27E93C0C9097}" type="sib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EE26F9C7-E9FD-4BF4-879B-B2F91148E2FD}">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dgm:spPr>
      <dgm:t>
        <a:bodyPr anchor="ctr"/>
        <a:lstStyle/>
        <a:p>
          <a:pPr algn="just">
            <a:lnSpc>
              <a:spcPct val="150000"/>
            </a:lnSpc>
          </a:pPr>
          <a:r>
            <a:rPr lang="mn-MN" sz="1400" dirty="0" smtClean="0">
              <a:latin typeface="Arial" panose="020B0604020202020204" pitchFamily="34" charset="0"/>
              <a:cs typeface="Arial" panose="020B0604020202020204" pitchFamily="34" charset="0"/>
            </a:rPr>
            <a:t>А</a:t>
          </a:r>
          <a:r>
            <a:rPr lang="en-US" sz="1400" dirty="0" smtClean="0">
              <a:latin typeface="Arial" panose="020B0604020202020204" pitchFamily="34" charset="0"/>
              <a:cs typeface="Arial" panose="020B0604020202020204" pitchFamily="34" charset="0"/>
            </a:rPr>
            <a:t>ж </a:t>
          </a:r>
          <a:r>
            <a:rPr lang="en-US" sz="1400" dirty="0" err="1" smtClean="0">
              <a:latin typeface="Arial" panose="020B0604020202020204" pitchFamily="34" charset="0"/>
              <a:cs typeface="Arial" panose="020B0604020202020204" pitchFamily="34" charset="0"/>
            </a:rPr>
            <a:t>ахуйн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нэгж</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байгууллагаас</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эдийн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засгийн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бусад</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нэгжүүдэд</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нийлүүлэхэд</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үйлдвэрлэл</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нь</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хараахан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дуусаагүй</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байгаа</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үйлдвэрлэл</a:t>
          </a:r>
          <a:endParaRPr lang="en-US" sz="1400" dirty="0">
            <a:latin typeface="Arial" panose="020B0604020202020204" pitchFamily="34" charset="0"/>
            <a:cs typeface="Arial" panose="020B0604020202020204" pitchFamily="34" charset="0"/>
          </a:endParaRPr>
        </a:p>
      </dgm:t>
    </dgm:pt>
    <dgm:pt modelId="{9383AEFD-9C0B-47CA-902E-921D86D02C3D}" type="par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C01C3483-709B-4524-AB91-D0A4FE22362F}" type="sib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5EDECD17-F5C8-4653-9745-755465DA6077}">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бойжуулсан төл</a:t>
          </a:r>
          <a:endParaRPr lang="en-US" sz="1400" dirty="0">
            <a:latin typeface="Arial" panose="020B0604020202020204" pitchFamily="34" charset="0"/>
            <a:cs typeface="Arial" panose="020B0604020202020204" pitchFamily="34" charset="0"/>
          </a:endParaRPr>
        </a:p>
      </dgm:t>
    </dgm:pt>
    <dgm:pt modelId="{5968537F-F84F-403B-A88E-282C74052A87}" type="par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023D4FCA-A4E1-4D13-BA65-DFD84A096759}" type="sib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45C9B22A-29BD-49B6-935C-E5A59B67AE40}">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дуусаагүй барилга</a:t>
          </a:r>
          <a:endParaRPr lang="en-US" sz="1400" dirty="0">
            <a:latin typeface="Arial" panose="020B0604020202020204" pitchFamily="34" charset="0"/>
            <a:cs typeface="Arial" panose="020B0604020202020204" pitchFamily="34" charset="0"/>
          </a:endParaRPr>
        </a:p>
      </dgm:t>
    </dgm:pt>
    <dgm:pt modelId="{489EBE18-B9B0-4EBD-B222-F80023B19149}" type="parTrans" cxnId="{AF971978-D41D-4B6C-A1FC-B18611EF5162}">
      <dgm:prSet/>
      <dgm:spPr/>
      <dgm:t>
        <a:bodyPr/>
        <a:lstStyle/>
        <a:p>
          <a:endParaRPr lang="en-US" sz="1400"/>
        </a:p>
      </dgm:t>
    </dgm:pt>
    <dgm:pt modelId="{98B17E09-884E-44A3-B597-EF4B439003D0}" type="sibTrans" cxnId="{AF971978-D41D-4B6C-A1FC-B18611EF5162}">
      <dgm:prSet/>
      <dgm:spPr/>
      <dgm:t>
        <a:bodyPr/>
        <a:lstStyle/>
        <a:p>
          <a:endParaRPr lang="en-US" sz="1400"/>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86B644CA-A85B-4597-8E97-93351FC48D7C}" type="pres">
      <dgm:prSet presAssocID="{369BA810-56D7-41F8-ABF3-BDA84500F803}" presName="composite" presStyleCnt="0"/>
      <dgm:spPr/>
    </dgm:pt>
    <dgm:pt modelId="{57284F0F-832A-4965-848C-92EA34AC58E5}" type="pres">
      <dgm:prSet presAssocID="{369BA810-56D7-41F8-ABF3-BDA84500F803}" presName="FirstChild" presStyleLbl="revTx" presStyleIdx="0" presStyleCnt="2" custScaleX="95425" custScaleY="109349" custLinFactNeighborX="2287" custLinFactNeighborY="-10249">
        <dgm:presLayoutVars>
          <dgm:chMax val="0"/>
          <dgm:chPref val="0"/>
          <dgm:bulletEnabled val="1"/>
        </dgm:presLayoutVars>
      </dgm:prSet>
      <dgm:spPr>
        <a:prstGeom prst="roundRect">
          <a:avLst/>
        </a:prstGeom>
      </dgm:spPr>
      <dgm:t>
        <a:bodyPr/>
        <a:lstStyle/>
        <a:p>
          <a:endParaRPr lang="en-US"/>
        </a:p>
      </dgm:t>
    </dgm:pt>
    <dgm:pt modelId="{01940FA2-8E4E-4C85-B9BE-17DE0BAAB881}" type="pres">
      <dgm:prSet presAssocID="{369BA810-56D7-41F8-ABF3-BDA84500F803}" presName="Parent" presStyleLbl="alignNode1" presStyleIdx="0" presStyleCnt="1" custLinFactNeighborY="-6581">
        <dgm:presLayoutVars>
          <dgm:chMax val="3"/>
          <dgm:chPref val="3"/>
          <dgm:bulletEnabled val="1"/>
        </dgm:presLayoutVars>
      </dgm:prSet>
      <dgm:spPr/>
      <dgm:t>
        <a:bodyPr/>
        <a:lstStyle/>
        <a:p>
          <a:endParaRPr lang="en-US"/>
        </a:p>
      </dgm:t>
    </dgm:pt>
    <dgm:pt modelId="{7EFE2C7D-82D7-406B-AB83-6F28DA58CB0A}" type="pres">
      <dgm:prSet presAssocID="{369BA810-56D7-41F8-ABF3-BDA84500F803}" presName="Accent" presStyleLbl="parChTrans1D1" presStyleIdx="0" presStyleCnt="1"/>
      <dgm:spPr/>
    </dgm:pt>
    <dgm:pt modelId="{66254B07-5E52-42DF-80EB-96446624E9D4}" type="pres">
      <dgm:prSet presAssocID="{369BA810-56D7-41F8-ABF3-BDA84500F803}" presName="Child" presStyleLbl="revTx" presStyleIdx="1" presStyleCnt="2" custScaleY="43520" custLinFactNeighborY="-5885">
        <dgm:presLayoutVars>
          <dgm:chMax val="0"/>
          <dgm:chPref val="0"/>
          <dgm:bulletEnabled val="1"/>
        </dgm:presLayoutVars>
      </dgm:prSet>
      <dgm:spPr/>
      <dgm:t>
        <a:bodyPr/>
        <a:lstStyle/>
        <a:p>
          <a:endParaRPr lang="en-US"/>
        </a:p>
      </dgm:t>
    </dgm:pt>
  </dgm:ptLst>
  <dgm:cxnLst>
    <dgm:cxn modelId="{AF971978-D41D-4B6C-A1FC-B18611EF5162}" srcId="{369BA810-56D7-41F8-ABF3-BDA84500F803}" destId="{45C9B22A-29BD-49B6-935C-E5A59B67AE40}" srcOrd="2" destOrd="0" parTransId="{489EBE18-B9B0-4EBD-B222-F80023B19149}" sibTransId="{98B17E09-884E-44A3-B597-EF4B439003D0}"/>
    <dgm:cxn modelId="{A4630BC3-9E55-4E15-84D2-EFB425D2620A}" srcId="{369BA810-56D7-41F8-ABF3-BDA84500F803}" destId="{5EDECD17-F5C8-4653-9745-755465DA6077}" srcOrd="1" destOrd="0" parTransId="{5968537F-F84F-403B-A88E-282C74052A87}" sibTransId="{023D4FCA-A4E1-4D13-BA65-DFD84A096759}"/>
    <dgm:cxn modelId="{08B27E42-3E60-4356-9CB6-3426B148A08A}" type="presOf" srcId="{5EDECD17-F5C8-4653-9745-755465DA6077}" destId="{66254B07-5E52-42DF-80EB-96446624E9D4}" srcOrd="0" destOrd="0" presId="urn:microsoft.com/office/officeart/2011/layout/TabList"/>
    <dgm:cxn modelId="{2E341EBB-A7FE-4CF6-89BC-D0369AC830DB}" srcId="{369BA810-56D7-41F8-ABF3-BDA84500F803}" destId="{EE26F9C7-E9FD-4BF4-879B-B2F91148E2FD}" srcOrd="0" destOrd="0" parTransId="{9383AEFD-9C0B-47CA-902E-921D86D02C3D}" sibTransId="{C01C3483-709B-4524-AB91-D0A4FE22362F}"/>
    <dgm:cxn modelId="{BDB3B895-E62B-4CB8-88CB-6D11980BEE95}" type="presOf" srcId="{0FDE20F4-FDBC-4E16-BCFE-75DB022E1FC1}" destId="{F8D057AB-44C8-4F1C-9166-CDA0D87DBC09}" srcOrd="0" destOrd="0" presId="urn:microsoft.com/office/officeart/2011/layout/TabList"/>
    <dgm:cxn modelId="{2F6E4843-759C-49A5-8270-2704F15B0ADD}" type="presOf" srcId="{369BA810-56D7-41F8-ABF3-BDA84500F803}" destId="{01940FA2-8E4E-4C85-B9BE-17DE0BAAB881}" srcOrd="0" destOrd="0" presId="urn:microsoft.com/office/officeart/2011/layout/TabList"/>
    <dgm:cxn modelId="{4DBF5AB1-725F-4D1E-BC57-B92220146FCA}" type="presOf" srcId="{45C9B22A-29BD-49B6-935C-E5A59B67AE40}" destId="{66254B07-5E52-42DF-80EB-96446624E9D4}" srcOrd="0" destOrd="1" presId="urn:microsoft.com/office/officeart/2011/layout/TabList"/>
    <dgm:cxn modelId="{C342556F-6322-4B86-A5D2-8BB35A0B2A12}" type="presOf" srcId="{EE26F9C7-E9FD-4BF4-879B-B2F91148E2FD}" destId="{57284F0F-832A-4965-848C-92EA34AC58E5}" srcOrd="0" destOrd="0" presId="urn:microsoft.com/office/officeart/2011/layout/TabList"/>
    <dgm:cxn modelId="{ABDCD96E-22C4-4812-8E11-547AB9129FE2}" srcId="{0FDE20F4-FDBC-4E16-BCFE-75DB022E1FC1}" destId="{369BA810-56D7-41F8-ABF3-BDA84500F803}" srcOrd="0" destOrd="0" parTransId="{25F31434-4276-4998-9330-AF6DEF2AC66E}" sibTransId="{4D6466F9-F68A-4AEA-AFD8-27E93C0C9097}"/>
    <dgm:cxn modelId="{2141B3DE-7A18-4EDE-90F9-0AF6A0E145F8}" type="presParOf" srcId="{F8D057AB-44C8-4F1C-9166-CDA0D87DBC09}" destId="{86B644CA-A85B-4597-8E97-93351FC48D7C}" srcOrd="0" destOrd="0" presId="urn:microsoft.com/office/officeart/2011/layout/TabList"/>
    <dgm:cxn modelId="{6FD1871A-FCF8-4F8E-907F-FDFDB40FB4F6}" type="presParOf" srcId="{86B644CA-A85B-4597-8E97-93351FC48D7C}" destId="{57284F0F-832A-4965-848C-92EA34AC58E5}" srcOrd="0" destOrd="0" presId="urn:microsoft.com/office/officeart/2011/layout/TabList"/>
    <dgm:cxn modelId="{FBF3A499-5431-4E69-845D-AA7993CD8AB4}" type="presParOf" srcId="{86B644CA-A85B-4597-8E97-93351FC48D7C}" destId="{01940FA2-8E4E-4C85-B9BE-17DE0BAAB881}" srcOrd="1" destOrd="0" presId="urn:microsoft.com/office/officeart/2011/layout/TabList"/>
    <dgm:cxn modelId="{C1FEC954-AE9B-41B3-9DCD-252D722DFF97}" type="presParOf" srcId="{86B644CA-A85B-4597-8E97-93351FC48D7C}" destId="{7EFE2C7D-82D7-406B-AB83-6F28DA58CB0A}" srcOrd="2" destOrd="0" presId="urn:microsoft.com/office/officeart/2011/layout/TabList"/>
    <dgm:cxn modelId="{09BE12FF-BA6C-4CF9-9962-EAE9DDB4FFEA}" type="presParOf" srcId="{F8D057AB-44C8-4F1C-9166-CDA0D87DBC09}" destId="{66254B07-5E52-42DF-80EB-96446624E9D4}" srcOrd="1" destOrd="0" presId="urn:microsoft.com/office/officeart/2011/layout/Tab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Бэлэн бүтээгдэхүүн:</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9DC1BF90-FCDC-455C-934E-6D8D28C8E46C}">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мах, махан бүтээгдэхүүний үйлдвэрлэл эрхэлдэг бол бэлэн бүтээгдэхүүнд хиам, махан консерв .... </a:t>
          </a:r>
          <a:endParaRPr lang="en-US" sz="1400" dirty="0">
            <a:latin typeface="Arial" panose="020B0604020202020204" pitchFamily="34" charset="0"/>
            <a:cs typeface="Arial" panose="020B0604020202020204" pitchFamily="34" charset="0"/>
          </a:endParaRPr>
        </a:p>
      </dgm:t>
    </dgm:pt>
    <dgm:pt modelId="{7B873455-F2B6-4A5B-8BD1-F059D8BEE10C}" type="parTrans" cxnId="{CA3AB8DD-C25B-4CA3-BF6C-09D26E44ADA5}">
      <dgm:prSet/>
      <dgm:spPr/>
      <dgm:t>
        <a:bodyPr/>
        <a:lstStyle/>
        <a:p>
          <a:endParaRPr lang="en-US" sz="1400"/>
        </a:p>
      </dgm:t>
    </dgm:pt>
    <dgm:pt modelId="{D703BA48-0D22-49DD-A610-B6EAED9DEF5D}" type="sibTrans" cxnId="{CA3AB8DD-C25B-4CA3-BF6C-09D26E44ADA5}">
      <dgm:prSet/>
      <dgm:spPr/>
      <dgm:t>
        <a:bodyPr/>
        <a:lstStyle/>
        <a:p>
          <a:endParaRPr lang="en-US" sz="1400"/>
        </a:p>
      </dgm:t>
    </dgm:pt>
    <dgm:pt modelId="{E7CD6766-7DB0-4EC5-A661-2B95AE5CCC1A}">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алт зэсийн олборлолт эрхэлдэг бол бэлэн бүтээгдэхүүнд алт, зэс  г.м </a:t>
          </a:r>
          <a:endParaRPr lang="en-US" sz="1400" dirty="0">
            <a:latin typeface="Arial" panose="020B0604020202020204" pitchFamily="34" charset="0"/>
            <a:cs typeface="Arial" panose="020B0604020202020204" pitchFamily="34" charset="0"/>
          </a:endParaRPr>
        </a:p>
      </dgm:t>
    </dgm:pt>
    <dgm:pt modelId="{D5F808D9-BDD8-46BF-B51F-C1E5C0DA5B1B}" type="parTrans" cxnId="{1962D45A-0B0B-4462-B72B-3C22F23F1EC6}">
      <dgm:prSet/>
      <dgm:spPr/>
      <dgm:t>
        <a:bodyPr/>
        <a:lstStyle/>
        <a:p>
          <a:endParaRPr lang="en-US" sz="1400"/>
        </a:p>
      </dgm:t>
    </dgm:pt>
    <dgm:pt modelId="{073371B0-F14F-48F4-BF94-39420A76E2DC}" type="sibTrans" cxnId="{1962D45A-0B0B-4462-B72B-3C22F23F1EC6}">
      <dgm:prSet/>
      <dgm:spPr/>
      <dgm:t>
        <a:bodyPr/>
        <a:lstStyle/>
        <a:p>
          <a:endParaRPr lang="en-US" sz="1400"/>
        </a:p>
      </dgm:t>
    </dgm:pt>
    <dgm:pt modelId="{95510CCA-39A6-4F00-912A-007B8C68B3B5}">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сүү, сүүн бүтээгдэхүүний үйлдвэрлэл эрхэлдэг бол бэлэн бүтээгдэхүүнд сүү, цагаан идээ</a:t>
          </a:r>
          <a:endParaRPr lang="en-US" sz="1400" dirty="0">
            <a:latin typeface="Arial" panose="020B0604020202020204" pitchFamily="34" charset="0"/>
            <a:cs typeface="Arial" panose="020B0604020202020204" pitchFamily="34" charset="0"/>
          </a:endParaRPr>
        </a:p>
      </dgm:t>
    </dgm:pt>
    <dgm:pt modelId="{FDC3E6D8-4D9D-4FEB-9418-66D96AB247CF}" type="parTrans" cxnId="{BBC21CE5-3B4D-443A-B38B-17022A3B2906}">
      <dgm:prSet/>
      <dgm:spPr/>
      <dgm:t>
        <a:bodyPr/>
        <a:lstStyle/>
        <a:p>
          <a:endParaRPr lang="en-US" sz="1400"/>
        </a:p>
      </dgm:t>
    </dgm:pt>
    <dgm:pt modelId="{4C4AAA97-DD59-40D8-BF62-9243888BC18E}" type="sibTrans" cxnId="{BBC21CE5-3B4D-443A-B38B-17022A3B2906}">
      <dgm:prSet/>
      <dgm:spPr/>
      <dgm:t>
        <a:bodyPr/>
        <a:lstStyle/>
        <a:p>
          <a:endParaRPr lang="en-US" sz="1400"/>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r>
            <a:rPr lang="mn-MN" sz="1400" dirty="0" smtClean="0">
              <a:latin typeface="Arial" panose="020B0604020202020204" pitchFamily="34" charset="0"/>
              <a:cs typeface="Arial" panose="020B0604020202020204" pitchFamily="34" charset="0"/>
            </a:rPr>
            <a:t>Үйлдвэрлэл эрхэлдэг ААНБ-ын үйлдвэрлэсэн бүтээгдэхүүн</a:t>
          </a: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73044" custLinFactNeighborX="1900" custLinFactNeighborY="11885">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custScaleY="56422" custLinFactNeighborY="10528">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98381" custLinFactNeighborY="-1740">
        <dgm:presLayoutVars>
          <dgm:chMax val="0"/>
          <dgm:chPref val="0"/>
          <dgm:bulletEnabled val="1"/>
        </dgm:presLayoutVars>
      </dgm:prSet>
      <dgm:spPr/>
      <dgm:t>
        <a:bodyPr/>
        <a:lstStyle/>
        <a:p>
          <a:endParaRPr lang="en-US"/>
        </a:p>
      </dgm:t>
    </dgm:pt>
  </dgm:ptLst>
  <dgm:cxnLst>
    <dgm:cxn modelId="{AFFA6D0C-C660-4AFF-9E0C-3583925ACB27}" srcId="{AFB62289-47CF-4C11-9704-C46409B5086E}" destId="{B7ACC0F2-9E7B-41EE-8A03-3132F5F991C3}" srcOrd="0" destOrd="0" parTransId="{15C5B8D4-7ED6-43A3-91F4-DBC70AAC7D78}" sibTransId="{B2DA844A-BA23-4D4B-96EC-1512CDAE3445}"/>
    <dgm:cxn modelId="{BBC21CE5-3B4D-443A-B38B-17022A3B2906}" srcId="{AFB62289-47CF-4C11-9704-C46409B5086E}" destId="{95510CCA-39A6-4F00-912A-007B8C68B3B5}" srcOrd="1" destOrd="0" parTransId="{FDC3E6D8-4D9D-4FEB-9418-66D96AB247CF}" sibTransId="{4C4AAA97-DD59-40D8-BF62-9243888BC18E}"/>
    <dgm:cxn modelId="{6052B31A-99E3-43DF-90B6-3C1950E22075}" type="presOf" srcId="{0FDE20F4-FDBC-4E16-BCFE-75DB022E1FC1}" destId="{F8D057AB-44C8-4F1C-9166-CDA0D87DBC09}" srcOrd="0" destOrd="0" presId="urn:microsoft.com/office/officeart/2011/layout/TabList"/>
    <dgm:cxn modelId="{4CC36EAA-00FF-4861-B278-F2FF2FB6D407}" srcId="{0FDE20F4-FDBC-4E16-BCFE-75DB022E1FC1}" destId="{AFB62289-47CF-4C11-9704-C46409B5086E}" srcOrd="0" destOrd="0" parTransId="{D007E8BD-F465-4234-8883-414FD6060615}" sibTransId="{B7E91509-A146-47E5-A4C7-5B9612AD4AC7}"/>
    <dgm:cxn modelId="{1962D45A-0B0B-4462-B72B-3C22F23F1EC6}" srcId="{AFB62289-47CF-4C11-9704-C46409B5086E}" destId="{E7CD6766-7DB0-4EC5-A661-2B95AE5CCC1A}" srcOrd="3" destOrd="0" parTransId="{D5F808D9-BDD8-46BF-B51F-C1E5C0DA5B1B}" sibTransId="{073371B0-F14F-48F4-BF94-39420A76E2DC}"/>
    <dgm:cxn modelId="{7F3A0783-5A9F-4F4E-BB12-119194733A1A}" type="presOf" srcId="{E7CD6766-7DB0-4EC5-A661-2B95AE5CCC1A}" destId="{44361720-CD2E-4AA7-A676-B34A124AA965}" srcOrd="0" destOrd="2" presId="urn:microsoft.com/office/officeart/2011/layout/TabList"/>
    <dgm:cxn modelId="{CA3AB8DD-C25B-4CA3-BF6C-09D26E44ADA5}" srcId="{AFB62289-47CF-4C11-9704-C46409B5086E}" destId="{9DC1BF90-FCDC-455C-934E-6D8D28C8E46C}" srcOrd="2" destOrd="0" parTransId="{7B873455-F2B6-4A5B-8BD1-F059D8BEE10C}" sibTransId="{D703BA48-0D22-49DD-A610-B6EAED9DEF5D}"/>
    <dgm:cxn modelId="{CA1C5C94-8B89-429C-B6E3-662DF4C98675}" type="presOf" srcId="{B7ACC0F2-9E7B-41EE-8A03-3132F5F991C3}" destId="{91B3636C-432C-4102-88FD-FFE79340C23E}" srcOrd="0" destOrd="0" presId="urn:microsoft.com/office/officeart/2011/layout/TabList"/>
    <dgm:cxn modelId="{4A3A9908-5457-4C69-9A98-94183176839A}" type="presOf" srcId="{95510CCA-39A6-4F00-912A-007B8C68B3B5}" destId="{44361720-CD2E-4AA7-A676-B34A124AA965}" srcOrd="0" destOrd="0" presId="urn:microsoft.com/office/officeart/2011/layout/TabList"/>
    <dgm:cxn modelId="{9EFA2067-EF3A-4E3B-91B7-98CCC8653E75}" type="presOf" srcId="{AFB62289-47CF-4C11-9704-C46409B5086E}" destId="{A77C2CF6-B34C-42CA-929B-1AD3EE993263}" srcOrd="0" destOrd="0" presId="urn:microsoft.com/office/officeart/2011/layout/TabList"/>
    <dgm:cxn modelId="{63DB3F9D-9DD6-4729-A003-0EC159BE1C24}" type="presOf" srcId="{9DC1BF90-FCDC-455C-934E-6D8D28C8E46C}" destId="{44361720-CD2E-4AA7-A676-B34A124AA965}" srcOrd="0" destOrd="1" presId="urn:microsoft.com/office/officeart/2011/layout/TabList"/>
    <dgm:cxn modelId="{6EC36B7B-C24F-49EE-8D80-FB942B010A48}" type="presParOf" srcId="{F8D057AB-44C8-4F1C-9166-CDA0D87DBC09}" destId="{3FE88A5C-B180-48C1-B7E2-3151DC0F7B9C}" srcOrd="0" destOrd="0" presId="urn:microsoft.com/office/officeart/2011/layout/TabList"/>
    <dgm:cxn modelId="{2270E6C7-29BD-4341-84F3-AB163245CE0E}" type="presParOf" srcId="{3FE88A5C-B180-48C1-B7E2-3151DC0F7B9C}" destId="{91B3636C-432C-4102-88FD-FFE79340C23E}" srcOrd="0" destOrd="0" presId="urn:microsoft.com/office/officeart/2011/layout/TabList"/>
    <dgm:cxn modelId="{3755BFEC-0A50-4BEF-AF85-18DFBD6BE75C}" type="presParOf" srcId="{3FE88A5C-B180-48C1-B7E2-3151DC0F7B9C}" destId="{A77C2CF6-B34C-42CA-929B-1AD3EE993263}" srcOrd="1" destOrd="0" presId="urn:microsoft.com/office/officeart/2011/layout/TabList"/>
    <dgm:cxn modelId="{66EA1D60-11DF-4414-A45B-B25318E03E5A}" type="presParOf" srcId="{3FE88A5C-B180-48C1-B7E2-3151DC0F7B9C}" destId="{BB9DAA40-8F5D-4283-8B53-3082C406F5EE}" srcOrd="2" destOrd="0" presId="urn:microsoft.com/office/officeart/2011/layout/TabList"/>
    <dgm:cxn modelId="{7A76D4D9-1F45-4FBB-82EC-90C822E9CD61}" type="presParOf" srcId="{F8D057AB-44C8-4F1C-9166-CDA0D87DBC09}" destId="{44361720-CD2E-4AA7-A676-B34A124AA965}" srcOrd="1" destOrd="0" presId="urn:microsoft.com/office/officeart/2011/layout/TabList"/>
  </dgm:cxnLst>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Дахин борлуулахаар худалдаж авсан бүтээгдэхүүн:</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95510CCA-39A6-4F00-912A-007B8C68B3B5}">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Дахин борлуулах зорилгоор худалдан авсан бүх төрлийн бараа, бүтээгдэхүүн, машин, тоног төхөөрөмж</a:t>
          </a:r>
          <a:endParaRPr lang="en-US" sz="1400" dirty="0">
            <a:latin typeface="Arial" panose="020B0604020202020204" pitchFamily="34" charset="0"/>
            <a:cs typeface="Arial" panose="020B0604020202020204" pitchFamily="34" charset="0"/>
          </a:endParaRPr>
        </a:p>
      </dgm:t>
    </dgm:pt>
    <dgm:pt modelId="{FDC3E6D8-4D9D-4FEB-9418-66D96AB247CF}" type="parTrans" cxnId="{BBC21CE5-3B4D-443A-B38B-17022A3B2906}">
      <dgm:prSet/>
      <dgm:spPr/>
      <dgm:t>
        <a:bodyPr/>
        <a:lstStyle/>
        <a:p>
          <a:endParaRPr lang="en-US" sz="1400"/>
        </a:p>
      </dgm:t>
    </dgm:pt>
    <dgm:pt modelId="{4C4AAA97-DD59-40D8-BF62-9243888BC18E}" type="sibTrans" cxnId="{BBC21CE5-3B4D-443A-B38B-17022A3B2906}">
      <dgm:prSet/>
      <dgm:spPr/>
      <dgm:t>
        <a:bodyPr/>
        <a:lstStyle/>
        <a:p>
          <a:endParaRPr lang="en-US" sz="1400"/>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pPr>
            <a:lnSpc>
              <a:spcPct val="150000"/>
            </a:lnSpc>
          </a:pPr>
          <a:r>
            <a:rPr lang="mn-MN" sz="1400" dirty="0" smtClean="0">
              <a:latin typeface="Arial" panose="020B0604020202020204" pitchFamily="34" charset="0"/>
              <a:cs typeface="Arial" panose="020B0604020202020204" pitchFamily="34" charset="0"/>
            </a:rPr>
            <a:t>Аж ахуйн нэгж байгууллага буюу бөөний болон жижиглэн худалдаачдын борлуулах зорилгоор худалдан авсан бараа </a:t>
          </a: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106715" custLinFactNeighborX="1900" custLinFactNeighborY="-5977">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custScaleY="56422" custLinFactNeighborY="-8877">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55713" custLinFactNeighborY="-1740">
        <dgm:presLayoutVars>
          <dgm:chMax val="0"/>
          <dgm:chPref val="0"/>
          <dgm:bulletEnabled val="1"/>
        </dgm:presLayoutVars>
      </dgm:prSet>
      <dgm:spPr/>
      <dgm:t>
        <a:bodyPr/>
        <a:lstStyle/>
        <a:p>
          <a:endParaRPr lang="en-US"/>
        </a:p>
      </dgm:t>
    </dgm:pt>
  </dgm:ptLst>
  <dgm:cxnLst>
    <dgm:cxn modelId="{AFFA6D0C-C660-4AFF-9E0C-3583925ACB27}" srcId="{AFB62289-47CF-4C11-9704-C46409B5086E}" destId="{B7ACC0F2-9E7B-41EE-8A03-3132F5F991C3}" srcOrd="0" destOrd="0" parTransId="{15C5B8D4-7ED6-43A3-91F4-DBC70AAC7D78}" sibTransId="{B2DA844A-BA23-4D4B-96EC-1512CDAE3445}"/>
    <dgm:cxn modelId="{39D3AB8F-9453-435F-80EE-D26D28972DFB}" type="presOf" srcId="{0FDE20F4-FDBC-4E16-BCFE-75DB022E1FC1}" destId="{F8D057AB-44C8-4F1C-9166-CDA0D87DBC09}" srcOrd="0" destOrd="0" presId="urn:microsoft.com/office/officeart/2011/layout/TabList"/>
    <dgm:cxn modelId="{154CA90E-7A3C-42FE-AAF1-1175841675BA}" type="presOf" srcId="{95510CCA-39A6-4F00-912A-007B8C68B3B5}" destId="{44361720-CD2E-4AA7-A676-B34A124AA965}" srcOrd="0" destOrd="0" presId="urn:microsoft.com/office/officeart/2011/layout/TabList"/>
    <dgm:cxn modelId="{BBC21CE5-3B4D-443A-B38B-17022A3B2906}" srcId="{AFB62289-47CF-4C11-9704-C46409B5086E}" destId="{95510CCA-39A6-4F00-912A-007B8C68B3B5}" srcOrd="1" destOrd="0" parTransId="{FDC3E6D8-4D9D-4FEB-9418-66D96AB247CF}" sibTransId="{4C4AAA97-DD59-40D8-BF62-9243888BC18E}"/>
    <dgm:cxn modelId="{08AC5EBF-CBB1-44D8-9CD0-7BC5732B561A}" type="presOf" srcId="{B7ACC0F2-9E7B-41EE-8A03-3132F5F991C3}" destId="{91B3636C-432C-4102-88FD-FFE79340C23E}" srcOrd="0" destOrd="0" presId="urn:microsoft.com/office/officeart/2011/layout/TabList"/>
    <dgm:cxn modelId="{4CC36EAA-00FF-4861-B278-F2FF2FB6D407}" srcId="{0FDE20F4-FDBC-4E16-BCFE-75DB022E1FC1}" destId="{AFB62289-47CF-4C11-9704-C46409B5086E}" srcOrd="0" destOrd="0" parTransId="{D007E8BD-F465-4234-8883-414FD6060615}" sibTransId="{B7E91509-A146-47E5-A4C7-5B9612AD4AC7}"/>
    <dgm:cxn modelId="{C3DE307C-65C2-4C8F-A883-9DEB4F3C4D6F}" type="presOf" srcId="{AFB62289-47CF-4C11-9704-C46409B5086E}" destId="{A77C2CF6-B34C-42CA-929B-1AD3EE993263}" srcOrd="0" destOrd="0" presId="urn:microsoft.com/office/officeart/2011/layout/TabList"/>
    <dgm:cxn modelId="{D229CB9F-2D5A-48D9-84DB-09BA860645F6}" type="presParOf" srcId="{F8D057AB-44C8-4F1C-9166-CDA0D87DBC09}" destId="{3FE88A5C-B180-48C1-B7E2-3151DC0F7B9C}" srcOrd="0" destOrd="0" presId="urn:microsoft.com/office/officeart/2011/layout/TabList"/>
    <dgm:cxn modelId="{F0D0B232-8062-45CF-B31C-12994686F068}" type="presParOf" srcId="{3FE88A5C-B180-48C1-B7E2-3151DC0F7B9C}" destId="{91B3636C-432C-4102-88FD-FFE79340C23E}" srcOrd="0" destOrd="0" presId="urn:microsoft.com/office/officeart/2011/layout/TabList"/>
    <dgm:cxn modelId="{5E7AEC15-2E7C-4F6A-BB00-9326B265D97A}" type="presParOf" srcId="{3FE88A5C-B180-48C1-B7E2-3151DC0F7B9C}" destId="{A77C2CF6-B34C-42CA-929B-1AD3EE993263}" srcOrd="1" destOrd="0" presId="urn:microsoft.com/office/officeart/2011/layout/TabList"/>
    <dgm:cxn modelId="{B9F848ED-409A-47E9-8BD1-F5345D20AE27}" type="presParOf" srcId="{3FE88A5C-B180-48C1-B7E2-3151DC0F7B9C}" destId="{BB9DAA40-8F5D-4283-8B53-3082C406F5EE}" srcOrd="2" destOrd="0" presId="urn:microsoft.com/office/officeart/2011/layout/TabList"/>
    <dgm:cxn modelId="{590E6D6F-F2D2-4B99-AA5F-1F8D6417D138}" type="presParOf" srcId="{F8D057AB-44C8-4F1C-9166-CDA0D87DBC09}" destId="{44361720-CD2E-4AA7-A676-B34A124AA965}" srcOrd="1" destOrd="0" presId="urn:microsoft.com/office/officeart/2011/layout/TabList"/>
  </dgm:cxnLst>
  <dgm:bg/>
  <dgm:whole>
    <a:ln>
      <a:noFill/>
    </a:ln>
  </dgm:whole>
  <dgm:extLst>
    <a:ext uri="http://schemas.microsoft.com/office/drawing/2008/diagram">
      <dsp:dataModelExt xmlns:dsp="http://schemas.microsoft.com/office/drawing/2008/diagram" xmlns=""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95510CCA-39A6-4F00-912A-007B8C68B3B5}">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мөнгөжүүлсэн алт</a:t>
          </a:r>
          <a:endParaRPr lang="en-US" sz="1400" dirty="0">
            <a:latin typeface="Arial" panose="020B0604020202020204" pitchFamily="34" charset="0"/>
            <a:cs typeface="Arial" panose="020B0604020202020204" pitchFamily="34" charset="0"/>
          </a:endParaRPr>
        </a:p>
      </dgm:t>
    </dgm:pt>
    <dgm:pt modelId="{FDC3E6D8-4D9D-4FEB-9418-66D96AB247CF}" type="parTrans" cxnId="{BBC21CE5-3B4D-443A-B38B-17022A3B2906}">
      <dgm:prSet/>
      <dgm:spPr/>
      <dgm:t>
        <a:bodyPr/>
        <a:lstStyle/>
        <a:p>
          <a:endParaRPr lang="en-US" sz="1400"/>
        </a:p>
      </dgm:t>
    </dgm:pt>
    <dgm:pt modelId="{4C4AAA97-DD59-40D8-BF62-9243888BC18E}" type="sibTrans" cxnId="{BBC21CE5-3B4D-443A-B38B-17022A3B2906}">
      <dgm:prSet/>
      <dgm:spPr/>
      <dgm:t>
        <a:bodyPr/>
        <a:lstStyle/>
        <a:p>
          <a:endParaRPr lang="en-US" sz="1400"/>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pPr>
            <a:lnSpc>
              <a:spcPct val="150000"/>
            </a:lnSpc>
          </a:pPr>
          <a:r>
            <a:rPr lang="mn-MN" sz="1400" dirty="0" smtClean="0">
              <a:solidFill>
                <a:schemeClr val="tx1"/>
              </a:solidFill>
              <a:latin typeface="Arial" panose="020B0604020202020204" pitchFamily="34" charset="0"/>
              <a:cs typeface="Arial" panose="020B0604020202020204" pitchFamily="34" charset="0"/>
            </a:rPr>
            <a:t>Ү</a:t>
          </a:r>
          <a:r>
            <a:rPr lang="en-US" sz="1400" dirty="0" err="1" smtClean="0">
              <a:solidFill>
                <a:schemeClr val="tx1"/>
              </a:solidFill>
              <a:latin typeface="Arial" panose="020B0604020202020204" pitchFamily="34" charset="0"/>
              <a:cs typeface="Arial" panose="020B0604020202020204" pitchFamily="34" charset="0"/>
            </a:rPr>
            <a:t>йлдвэрлэ</a:t>
          </a:r>
          <a:r>
            <a:rPr lang="mn-MN" sz="1400" dirty="0" smtClean="0">
              <a:solidFill>
                <a:schemeClr val="tx1"/>
              </a:solidFill>
              <a:latin typeface="Arial" panose="020B0604020202020204" pitchFamily="34" charset="0"/>
              <a:cs typeface="Arial" panose="020B0604020202020204" pitchFamily="34" charset="0"/>
            </a:rPr>
            <a:t>гд</a:t>
          </a:r>
          <a:r>
            <a:rPr lang="en-US" sz="1400" dirty="0" err="1" smtClean="0">
              <a:solidFill>
                <a:schemeClr val="tx1"/>
              </a:solidFill>
              <a:latin typeface="Arial" panose="020B0604020202020204" pitchFamily="34" charset="0"/>
              <a:cs typeface="Arial" panose="020B0604020202020204" pitchFamily="34" charset="0"/>
            </a:rPr>
            <a:t>сэн</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хөрөнгө</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боловч</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үйлдвэрлэл</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хэрэглээнд</a:t>
          </a:r>
          <a:r>
            <a:rPr lang="mn-MN"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ашигла</a:t>
          </a:r>
          <a:r>
            <a:rPr lang="mn-MN" sz="1400" dirty="0" smtClean="0">
              <a:solidFill>
                <a:schemeClr val="tx1"/>
              </a:solidFill>
              <a:latin typeface="Arial" panose="020B0604020202020204" pitchFamily="34" charset="0"/>
              <a:cs typeface="Arial" panose="020B0604020202020204" pitchFamily="34" charset="0"/>
            </a:rPr>
            <a:t>х</a:t>
          </a:r>
          <a:r>
            <a:rPr lang="en-US" sz="1400" dirty="0" err="1" smtClean="0">
              <a:solidFill>
                <a:schemeClr val="tx1"/>
              </a:solidFill>
              <a:latin typeface="Arial" panose="020B0604020202020204" pitchFamily="34" charset="0"/>
              <a:cs typeface="Arial" panose="020B0604020202020204" pitchFamily="34" charset="0"/>
            </a:rPr>
            <a:t>гүй</a:t>
          </a:r>
          <a:r>
            <a:rPr lang="en-US" sz="1400" dirty="0" smtClean="0">
              <a:solidFill>
                <a:schemeClr val="tx1"/>
              </a:solidFill>
              <a:latin typeface="Arial" panose="020B0604020202020204" pitchFamily="34" charset="0"/>
              <a:cs typeface="Arial" panose="020B0604020202020204" pitchFamily="34" charset="0"/>
            </a:rPr>
            <a:t>, </a:t>
          </a:r>
          <a:r>
            <a:rPr lang="mn-MN" sz="1400" dirty="0" smtClean="0">
              <a:solidFill>
                <a:schemeClr val="tx1"/>
              </a:solidFill>
              <a:latin typeface="Arial" panose="020B0604020202020204" pitchFamily="34" charset="0"/>
              <a:cs typeface="Arial" panose="020B0604020202020204" pitchFamily="34" charset="0"/>
            </a:rPr>
            <a:t>худалдан борлуулахгүй, </a:t>
          </a:r>
          <a:r>
            <a:rPr lang="en-US" sz="1400" dirty="0" err="1" smtClean="0">
              <a:solidFill>
                <a:schemeClr val="tx1"/>
              </a:solidFill>
              <a:latin typeface="Arial" panose="020B0604020202020204" pitchFamily="34" charset="0"/>
              <a:cs typeface="Arial" panose="020B0604020202020204" pitchFamily="34" charset="0"/>
            </a:rPr>
            <a:t>ердийн</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нөхцөлд</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удаан</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хугацаанд</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чанараа</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алддаггүй</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үнэ</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өсөх</a:t>
          </a:r>
          <a:r>
            <a:rPr lang="mn-MN" sz="1400" dirty="0" smtClean="0">
              <a:solidFill>
                <a:schemeClr val="tx1"/>
              </a:solidFill>
              <a:latin typeface="Arial" panose="020B0604020202020204" pitchFamily="34" charset="0"/>
              <a:cs typeface="Arial" panose="020B0604020202020204" pitchFamily="34" charset="0"/>
            </a:rPr>
            <a:t> м</a:t>
          </a:r>
          <a:r>
            <a:rPr lang="en-US" sz="1400" dirty="0" err="1" smtClean="0">
              <a:solidFill>
                <a:schemeClr val="tx1"/>
              </a:solidFill>
              <a:latin typeface="Arial" panose="020B0604020202020204" pitchFamily="34" charset="0"/>
              <a:cs typeface="Arial" panose="020B0604020202020204" pitchFamily="34" charset="0"/>
            </a:rPr>
            <a:t>агадлалаар</a:t>
          </a:r>
          <a:r>
            <a:rPr lang="en-US" sz="1400" dirty="0" smtClean="0">
              <a:solidFill>
                <a:schemeClr val="tx1"/>
              </a:solidFill>
              <a:latin typeface="Arial" panose="020B0604020202020204" pitchFamily="34" charset="0"/>
              <a:cs typeface="Arial" panose="020B0604020202020204" pitchFamily="34" charset="0"/>
            </a:rPr>
            <a:t> </a:t>
          </a:r>
          <a:r>
            <a:rPr lang="mn-MN" sz="1400" dirty="0" smtClean="0">
              <a:solidFill>
                <a:schemeClr val="tx1"/>
              </a:solidFill>
              <a:latin typeface="Arial" panose="020B0604020202020204" pitchFamily="34" charset="0"/>
              <a:cs typeface="Arial" panose="020B0604020202020204" pitchFamily="34" charset="0"/>
            </a:rPr>
            <a:t>барьцааны</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зори</a:t>
          </a:r>
          <a:r>
            <a:rPr lang="mn-MN" sz="1400" dirty="0" smtClean="0">
              <a:solidFill>
                <a:schemeClr val="tx1"/>
              </a:solidFill>
              <a:latin typeface="Arial" panose="020B0604020202020204" pitchFamily="34" charset="0"/>
              <a:cs typeface="Arial" panose="020B0604020202020204" pitchFamily="34" charset="0"/>
            </a:rPr>
            <a:t>у</a:t>
          </a:r>
          <a:r>
            <a:rPr lang="en-US" sz="1400" dirty="0" smtClean="0">
              <a:solidFill>
                <a:schemeClr val="tx1"/>
              </a:solidFill>
              <a:latin typeface="Arial" panose="020B0604020202020204" pitchFamily="34" charset="0"/>
              <a:cs typeface="Arial" panose="020B0604020202020204" pitchFamily="34" charset="0"/>
            </a:rPr>
            <a:t>л</a:t>
          </a:r>
          <a:r>
            <a:rPr lang="mn-MN" sz="1400" dirty="0" smtClean="0">
              <a:solidFill>
                <a:schemeClr val="tx1"/>
              </a:solidFill>
              <a:latin typeface="Arial" panose="020B0604020202020204" pitchFamily="34" charset="0"/>
              <a:cs typeface="Arial" panose="020B0604020202020204" pitchFamily="34" charset="0"/>
            </a:rPr>
            <a:t>алтаар </a:t>
          </a:r>
          <a:r>
            <a:rPr lang="en-US" sz="1400" dirty="0" err="1" smtClean="0">
              <a:solidFill>
                <a:schemeClr val="tx1"/>
              </a:solidFill>
              <a:latin typeface="Arial" panose="020B0604020202020204" pitchFamily="34" charset="0"/>
              <a:cs typeface="Arial" panose="020B0604020202020204" pitchFamily="34" charset="0"/>
            </a:rPr>
            <a:t>эзэмшдэг</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хөрөнгө</a:t>
          </a:r>
          <a:endParaRPr lang="mn-MN" sz="1400" dirty="0" smtClean="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F7AD30DF-5B01-4C78-8DCB-132E668FA63F}">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үнэт металл болон үнэт чулуу</a:t>
          </a:r>
          <a:endParaRPr lang="en-US" sz="1400" dirty="0">
            <a:latin typeface="Arial" panose="020B0604020202020204" pitchFamily="34" charset="0"/>
            <a:cs typeface="Arial" panose="020B0604020202020204" pitchFamily="34" charset="0"/>
          </a:endParaRPr>
        </a:p>
      </dgm:t>
    </dgm:pt>
    <dgm:pt modelId="{71F418C2-0EA9-4B1F-A06F-D211B7DEE905}" type="parTrans" cxnId="{D9EF76D5-C370-4A5D-BD23-97BE64D9E02F}">
      <dgm:prSet/>
      <dgm:spPr/>
      <dgm:t>
        <a:bodyPr/>
        <a:lstStyle/>
        <a:p>
          <a:endParaRPr lang="en-US"/>
        </a:p>
      </dgm:t>
    </dgm:pt>
    <dgm:pt modelId="{4E5D424C-30DF-4C83-BCFE-D7B2140D4B03}" type="sibTrans" cxnId="{D9EF76D5-C370-4A5D-BD23-97BE64D9E02F}">
      <dgm:prSet/>
      <dgm:spPr/>
      <dgm:t>
        <a:bodyPr/>
        <a:lstStyle/>
        <a:p>
          <a:endParaRPr lang="en-US"/>
        </a:p>
      </dgm:t>
    </dgm:pt>
    <dgm:pt modelId="{E632119D-4AEB-4360-9A59-2178FF87F10B}">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у</a:t>
          </a:r>
          <a:r>
            <a:rPr lang="en-US" sz="1400" dirty="0" err="1" smtClean="0">
              <a:latin typeface="Arial" panose="020B0604020202020204" pitchFamily="34" charset="0"/>
              <a:cs typeface="Arial" panose="020B0604020202020204" pitchFamily="34" charset="0"/>
            </a:rPr>
            <a:t>ран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зураг</a:t>
          </a:r>
          <a:r>
            <a:rPr lang="en-US" sz="1400" dirty="0" smtClean="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уран </a:t>
          </a:r>
          <a:r>
            <a:rPr lang="en-US" sz="1400" dirty="0" err="1" smtClean="0">
              <a:latin typeface="Arial" panose="020B0604020202020204" pitchFamily="34" charset="0"/>
              <a:cs typeface="Arial" panose="020B0604020202020204" pitchFamily="34" charset="0"/>
            </a:rPr>
            <a:t>баримал</a:t>
          </a:r>
          <a:r>
            <a:rPr lang="mn-MN" sz="1400" dirty="0" smtClean="0">
              <a:latin typeface="Arial" panose="020B0604020202020204" pitchFamily="34" charset="0"/>
              <a:cs typeface="Arial" panose="020B0604020202020204" pitchFamily="34" charset="0"/>
            </a:rPr>
            <a:t>, гар урлалын бүтээл</a:t>
          </a:r>
          <a:endParaRPr lang="en-US" sz="1400" dirty="0">
            <a:latin typeface="Arial" panose="020B0604020202020204" pitchFamily="34" charset="0"/>
            <a:cs typeface="Arial" panose="020B0604020202020204" pitchFamily="34" charset="0"/>
          </a:endParaRPr>
        </a:p>
      </dgm:t>
    </dgm:pt>
    <dgm:pt modelId="{8C0BEE19-368E-4884-A7A6-E10A3A5AAAE9}" type="parTrans" cxnId="{1A5F789C-1E49-4D6A-8189-D2765FDF1261}">
      <dgm:prSet/>
      <dgm:spPr/>
      <dgm:t>
        <a:bodyPr/>
        <a:lstStyle/>
        <a:p>
          <a:endParaRPr lang="en-US"/>
        </a:p>
      </dgm:t>
    </dgm:pt>
    <dgm:pt modelId="{C8E84568-604E-44D7-841C-FD46D87D466F}" type="sibTrans" cxnId="{1A5F789C-1E49-4D6A-8189-D2765FDF1261}">
      <dgm:prSet/>
      <dgm:spPr/>
      <dgm:t>
        <a:bodyPr/>
        <a:lstStyle/>
        <a:p>
          <a:endParaRPr lang="en-US"/>
        </a:p>
      </dgm:t>
    </dgm:pt>
    <dgm:pt modelId="{AFB62289-47CF-4C11-9704-C46409B5086E}">
      <dgm:prSet phldrT="[Text]" custT="1"/>
      <dgm:spPr>
        <a:noFill/>
        <a:ln>
          <a:noFill/>
        </a:ln>
      </dgm:spPr>
      <dgm:t>
        <a:bodyPr/>
        <a:lstStyle/>
        <a:p>
          <a:pPr algn="l"/>
          <a:endParaRPr lang="en-US" sz="1600" dirty="0">
            <a:solidFill>
              <a:schemeClr val="tx1"/>
            </a:solidFill>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6839B1CD-DA34-4253-A7B8-974596CA5C2E}">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музейн үзмэр</a:t>
          </a:r>
          <a:endParaRPr lang="en-US" sz="1400" dirty="0">
            <a:latin typeface="Arial" panose="020B0604020202020204" pitchFamily="34" charset="0"/>
            <a:cs typeface="Arial" panose="020B0604020202020204" pitchFamily="34" charset="0"/>
          </a:endParaRPr>
        </a:p>
      </dgm:t>
    </dgm:pt>
    <dgm:pt modelId="{9FB0790F-A1BF-4EA7-851A-BB6BCB490A94}" type="parTrans" cxnId="{E5A744C9-79F1-4235-9A00-1DC501BDF1AF}">
      <dgm:prSet/>
      <dgm:spPr/>
      <dgm:t>
        <a:bodyPr/>
        <a:lstStyle/>
        <a:p>
          <a:endParaRPr lang="en-US"/>
        </a:p>
      </dgm:t>
    </dgm:pt>
    <dgm:pt modelId="{0F8A249E-732A-47EF-A33C-F349C0E30BE5}" type="sibTrans" cxnId="{E5A744C9-79F1-4235-9A00-1DC501BDF1AF}">
      <dgm:prSet/>
      <dgm:spPr/>
      <dgm:t>
        <a:bodyPr/>
        <a:lstStyle/>
        <a:p>
          <a:endParaRPr lang="en-US"/>
        </a:p>
      </dgm:t>
    </dgm:pt>
    <dgm:pt modelId="{8A1E66B3-6B58-4040-B3D8-51E9A3BA5E6A}">
      <dgm:prSet phldrT="[Text]" custT="1"/>
      <dgm:spPr>
        <a:ln>
          <a:solidFill>
            <a:schemeClr val="accent1"/>
          </a:solidFill>
        </a:ln>
      </dgm:spPr>
      <dgm:t>
        <a:bodyPr/>
        <a:lstStyle/>
        <a:p>
          <a:pPr marL="365760">
            <a:lnSpc>
              <a:spcPct val="150000"/>
            </a:lnSpc>
          </a:pPr>
          <a:r>
            <a:rPr lang="en-US" sz="1400" dirty="0" err="1" smtClean="0">
              <a:latin typeface="Arial" panose="020B0604020202020204" pitchFamily="34" charset="0"/>
              <a:cs typeface="Arial" panose="020B0604020202020204" pitchFamily="34" charset="0"/>
            </a:rPr>
            <a:t>маркны</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цуглуулга</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зоос</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шаазан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эдлэл</a:t>
          </a:r>
          <a:endParaRPr lang="en-US" sz="1400" dirty="0">
            <a:latin typeface="Arial" panose="020B0604020202020204" pitchFamily="34" charset="0"/>
            <a:cs typeface="Arial" panose="020B0604020202020204" pitchFamily="34" charset="0"/>
          </a:endParaRPr>
        </a:p>
      </dgm:t>
    </dgm:pt>
    <dgm:pt modelId="{1FF0089D-2195-416F-AD73-0A51B6BBEFEB}" type="parTrans" cxnId="{2079043F-053C-44AE-B7A3-52C19BF7350E}">
      <dgm:prSet/>
      <dgm:spPr/>
      <dgm:t>
        <a:bodyPr/>
        <a:lstStyle/>
        <a:p>
          <a:endParaRPr lang="en-US"/>
        </a:p>
      </dgm:t>
    </dgm:pt>
    <dgm:pt modelId="{B9BDEA1F-FAD6-4068-BA99-1B5866BB7FC8}" type="sibTrans" cxnId="{2079043F-053C-44AE-B7A3-52C19BF7350E}">
      <dgm:prSet/>
      <dgm:spPr/>
      <dgm:t>
        <a:bodyPr/>
        <a:lstStyle/>
        <a:p>
          <a:endParaRPr lang="en-US"/>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106715" custLinFactNeighborX="1900" custLinFactNeighborY="-1872">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custScaleY="56422" custLinFactNeighborY="-8877">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82140" custLinFactNeighborY="-3683">
        <dgm:presLayoutVars>
          <dgm:chMax val="0"/>
          <dgm:chPref val="0"/>
          <dgm:bulletEnabled val="1"/>
        </dgm:presLayoutVars>
      </dgm:prSet>
      <dgm:spPr/>
      <dgm:t>
        <a:bodyPr/>
        <a:lstStyle/>
        <a:p>
          <a:endParaRPr lang="en-US"/>
        </a:p>
      </dgm:t>
    </dgm:pt>
  </dgm:ptLst>
  <dgm:cxnLst>
    <dgm:cxn modelId="{AFFA6D0C-C660-4AFF-9E0C-3583925ACB27}" srcId="{AFB62289-47CF-4C11-9704-C46409B5086E}" destId="{B7ACC0F2-9E7B-41EE-8A03-3132F5F991C3}" srcOrd="0" destOrd="0" parTransId="{15C5B8D4-7ED6-43A3-91F4-DBC70AAC7D78}" sibTransId="{B2DA844A-BA23-4D4B-96EC-1512CDAE3445}"/>
    <dgm:cxn modelId="{BBC21CE5-3B4D-443A-B38B-17022A3B2906}" srcId="{AFB62289-47CF-4C11-9704-C46409B5086E}" destId="{95510CCA-39A6-4F00-912A-007B8C68B3B5}" srcOrd="1" destOrd="0" parTransId="{FDC3E6D8-4D9D-4FEB-9418-66D96AB247CF}" sibTransId="{4C4AAA97-DD59-40D8-BF62-9243888BC18E}"/>
    <dgm:cxn modelId="{1A5F789C-1E49-4D6A-8189-D2765FDF1261}" srcId="{AFB62289-47CF-4C11-9704-C46409B5086E}" destId="{E632119D-4AEB-4360-9A59-2178FF87F10B}" srcOrd="3" destOrd="0" parTransId="{8C0BEE19-368E-4884-A7A6-E10A3A5AAAE9}" sibTransId="{C8E84568-604E-44D7-841C-FD46D87D466F}"/>
    <dgm:cxn modelId="{58FFA877-5B75-4D5B-88A9-104EDE09216A}" type="presOf" srcId="{95510CCA-39A6-4F00-912A-007B8C68B3B5}" destId="{44361720-CD2E-4AA7-A676-B34A124AA965}" srcOrd="0" destOrd="0" presId="urn:microsoft.com/office/officeart/2011/layout/TabList"/>
    <dgm:cxn modelId="{2079043F-053C-44AE-B7A3-52C19BF7350E}" srcId="{AFB62289-47CF-4C11-9704-C46409B5086E}" destId="{8A1E66B3-6B58-4040-B3D8-51E9A3BA5E6A}" srcOrd="5" destOrd="0" parTransId="{1FF0089D-2195-416F-AD73-0A51B6BBEFEB}" sibTransId="{B9BDEA1F-FAD6-4068-BA99-1B5866BB7FC8}"/>
    <dgm:cxn modelId="{18810C5C-9DCE-4E58-838F-F23C6077AEC4}" type="presOf" srcId="{6839B1CD-DA34-4253-A7B8-974596CA5C2E}" destId="{44361720-CD2E-4AA7-A676-B34A124AA965}" srcOrd="0" destOrd="3" presId="urn:microsoft.com/office/officeart/2011/layout/TabList"/>
    <dgm:cxn modelId="{4CC36EAA-00FF-4861-B278-F2FF2FB6D407}" srcId="{0FDE20F4-FDBC-4E16-BCFE-75DB022E1FC1}" destId="{AFB62289-47CF-4C11-9704-C46409B5086E}" srcOrd="0" destOrd="0" parTransId="{D007E8BD-F465-4234-8883-414FD6060615}" sibTransId="{B7E91509-A146-47E5-A4C7-5B9612AD4AC7}"/>
    <dgm:cxn modelId="{F5D9D689-4F02-405D-B5C7-66642B79B3AC}" type="presOf" srcId="{AFB62289-47CF-4C11-9704-C46409B5086E}" destId="{A77C2CF6-B34C-42CA-929B-1AD3EE993263}" srcOrd="0" destOrd="0" presId="urn:microsoft.com/office/officeart/2011/layout/TabList"/>
    <dgm:cxn modelId="{C580C5C1-C6AF-4AF5-8C42-D5B2CCA325F3}" type="presOf" srcId="{F7AD30DF-5B01-4C78-8DCB-132E668FA63F}" destId="{44361720-CD2E-4AA7-A676-B34A124AA965}" srcOrd="0" destOrd="1" presId="urn:microsoft.com/office/officeart/2011/layout/TabList"/>
    <dgm:cxn modelId="{C3F88829-D17D-4E35-A7DE-8E0754C05BA1}" type="presOf" srcId="{8A1E66B3-6B58-4040-B3D8-51E9A3BA5E6A}" destId="{44361720-CD2E-4AA7-A676-B34A124AA965}" srcOrd="0" destOrd="4" presId="urn:microsoft.com/office/officeart/2011/layout/TabList"/>
    <dgm:cxn modelId="{744D1BE0-906D-490F-AE23-B99A2F4B6A29}" type="presOf" srcId="{0FDE20F4-FDBC-4E16-BCFE-75DB022E1FC1}" destId="{F8D057AB-44C8-4F1C-9166-CDA0D87DBC09}" srcOrd="0" destOrd="0" presId="urn:microsoft.com/office/officeart/2011/layout/TabList"/>
    <dgm:cxn modelId="{E5A744C9-79F1-4235-9A00-1DC501BDF1AF}" srcId="{AFB62289-47CF-4C11-9704-C46409B5086E}" destId="{6839B1CD-DA34-4253-A7B8-974596CA5C2E}" srcOrd="4" destOrd="0" parTransId="{9FB0790F-A1BF-4EA7-851A-BB6BCB490A94}" sibTransId="{0F8A249E-732A-47EF-A33C-F349C0E30BE5}"/>
    <dgm:cxn modelId="{C8B2F85D-0FE3-4DD2-9019-EE3AFBC06EB1}" type="presOf" srcId="{E632119D-4AEB-4360-9A59-2178FF87F10B}" destId="{44361720-CD2E-4AA7-A676-B34A124AA965}" srcOrd="0" destOrd="2" presId="urn:microsoft.com/office/officeart/2011/layout/TabList"/>
    <dgm:cxn modelId="{D9EF76D5-C370-4A5D-BD23-97BE64D9E02F}" srcId="{AFB62289-47CF-4C11-9704-C46409B5086E}" destId="{F7AD30DF-5B01-4C78-8DCB-132E668FA63F}" srcOrd="2" destOrd="0" parTransId="{71F418C2-0EA9-4B1F-A06F-D211B7DEE905}" sibTransId="{4E5D424C-30DF-4C83-BCFE-D7B2140D4B03}"/>
    <dgm:cxn modelId="{EB411207-E643-488F-84A3-7EC569783D65}" type="presOf" srcId="{B7ACC0F2-9E7B-41EE-8A03-3132F5F991C3}" destId="{91B3636C-432C-4102-88FD-FFE79340C23E}" srcOrd="0" destOrd="0" presId="urn:microsoft.com/office/officeart/2011/layout/TabList"/>
    <dgm:cxn modelId="{C91119B5-66D5-4876-B11A-6FAE779F4C96}" type="presParOf" srcId="{F8D057AB-44C8-4F1C-9166-CDA0D87DBC09}" destId="{3FE88A5C-B180-48C1-B7E2-3151DC0F7B9C}" srcOrd="0" destOrd="0" presId="urn:microsoft.com/office/officeart/2011/layout/TabList"/>
    <dgm:cxn modelId="{76E5EE4A-0825-4BB4-94FF-D2D7D2F2F4A2}" type="presParOf" srcId="{3FE88A5C-B180-48C1-B7E2-3151DC0F7B9C}" destId="{91B3636C-432C-4102-88FD-FFE79340C23E}" srcOrd="0" destOrd="0" presId="urn:microsoft.com/office/officeart/2011/layout/TabList"/>
    <dgm:cxn modelId="{2227685D-579F-4F87-B424-C7E5426C0FD5}" type="presParOf" srcId="{3FE88A5C-B180-48C1-B7E2-3151DC0F7B9C}" destId="{A77C2CF6-B34C-42CA-929B-1AD3EE993263}" srcOrd="1" destOrd="0" presId="urn:microsoft.com/office/officeart/2011/layout/TabList"/>
    <dgm:cxn modelId="{131EC7C3-C73F-4C51-9AEA-91ED8ADE2CBE}" type="presParOf" srcId="{3FE88A5C-B180-48C1-B7E2-3151DC0F7B9C}" destId="{BB9DAA40-8F5D-4283-8B53-3082C406F5EE}" srcOrd="2" destOrd="0" presId="urn:microsoft.com/office/officeart/2011/layout/TabList"/>
    <dgm:cxn modelId="{FE2F505D-EE55-4BEA-B86B-3EFE19ABB4E0}" type="presParOf" srcId="{F8D057AB-44C8-4F1C-9166-CDA0D87DBC09}" destId="{44361720-CD2E-4AA7-A676-B34A124AA965}" srcOrd="1" destOrd="0" presId="urn:microsoft.com/office/officeart/2011/layout/TabList"/>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B367D05-FE14-4D70-AB2D-E853E6FDFAD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6CFF1F-FCDF-4A2B-AB3C-F62B6F2C4A2B}">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Улсын төсвийн хөрөнгө оруулалт</a:t>
          </a:r>
          <a:endParaRPr lang="en-US" sz="1600" dirty="0">
            <a:solidFill>
              <a:schemeClr val="tx1"/>
            </a:solidFill>
            <a:latin typeface="Arial" panose="020B0604020202020204" pitchFamily="34" charset="0"/>
            <a:cs typeface="Arial" panose="020B0604020202020204" pitchFamily="34" charset="0"/>
          </a:endParaRPr>
        </a:p>
      </dgm:t>
    </dgm:pt>
    <dgm:pt modelId="{C41C4AF7-BA6F-49B8-912D-CFEA872B68E0}" type="parTrans" cxnId="{72CE2800-9973-4243-A02B-4BFB30310881}">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7AD3D862-82E9-4440-91B4-191A3F328E47}" type="sibTrans" cxnId="{72CE2800-9973-4243-A02B-4BFB30310881}">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06AD7E7-3187-4F40-AA1E-8E01C45BCD2E}">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Орон нутгийн төсвийн хөрөнгө оруулалт</a:t>
          </a:r>
          <a:endParaRPr lang="en-US" sz="1600" dirty="0">
            <a:solidFill>
              <a:schemeClr val="tx1"/>
            </a:solidFill>
            <a:latin typeface="Arial" panose="020B0604020202020204" pitchFamily="34" charset="0"/>
            <a:cs typeface="Arial" panose="020B0604020202020204" pitchFamily="34" charset="0"/>
          </a:endParaRPr>
        </a:p>
      </dgm:t>
    </dgm:pt>
    <dgm:pt modelId="{9504B090-9F9E-4368-9D46-08037C46BBD8}" type="parTrans" cxnId="{DD3BDBBE-3678-4891-A107-3F9E545A1449}">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91800FF-5DA3-4DB3-915D-C2334EEB4FF0}" type="sibTrans" cxnId="{DD3BDBBE-3678-4891-A107-3F9E545A1449}">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C19164D-07C4-40AD-88A4-CB35A6942217}">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Өөрийн хөрөнгө оруулалт</a:t>
          </a:r>
          <a:endParaRPr lang="en-US" sz="1600" dirty="0">
            <a:solidFill>
              <a:schemeClr val="tx1"/>
            </a:solidFill>
            <a:latin typeface="Arial" panose="020B0604020202020204" pitchFamily="34" charset="0"/>
            <a:cs typeface="Arial" panose="020B0604020202020204" pitchFamily="34" charset="0"/>
          </a:endParaRPr>
        </a:p>
      </dgm:t>
    </dgm:pt>
    <dgm:pt modelId="{870A871E-AAF3-41EB-84A4-6EBB12131FBD}" type="parTrans" cxnId="{5BFD1389-572C-4915-A98D-B0698D863269}">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63FCAFC-ECF6-42EC-86AC-7050EBD879A2}" type="sibTrans" cxnId="{5BFD1389-572C-4915-A98D-B0698D863269}">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6027A306-A437-4A75-8846-E7D039C91023}">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Банкны зээл</a:t>
          </a:r>
          <a:endParaRPr lang="en-US" sz="1600" dirty="0">
            <a:solidFill>
              <a:schemeClr val="tx1"/>
            </a:solidFill>
            <a:latin typeface="Arial" panose="020B0604020202020204" pitchFamily="34" charset="0"/>
            <a:cs typeface="Arial" panose="020B0604020202020204" pitchFamily="34" charset="0"/>
          </a:endParaRPr>
        </a:p>
      </dgm:t>
    </dgm:pt>
    <dgm:pt modelId="{599FFDDF-F1E4-4A77-BEEC-54E69F9BF088}" type="parTrans" cxnId="{23AE8B36-EE02-4BD2-B0E3-36CF30CB0A8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8D3DCC18-2D9D-4F10-8B25-0071E0B78E19}" type="sibTrans" cxnId="{23AE8B36-EE02-4BD2-B0E3-36CF30CB0A8C}">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252E18B7-26DB-41ED-8FA7-8EC3333F4E63}">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Гадаадын зээл, тусламж</a:t>
          </a:r>
          <a:endParaRPr lang="en-US" sz="1600" dirty="0">
            <a:solidFill>
              <a:schemeClr val="tx1"/>
            </a:solidFill>
            <a:latin typeface="Arial" panose="020B0604020202020204" pitchFamily="34" charset="0"/>
            <a:cs typeface="Arial" panose="020B0604020202020204" pitchFamily="34" charset="0"/>
          </a:endParaRPr>
        </a:p>
      </dgm:t>
    </dgm:pt>
    <dgm:pt modelId="{187922B2-D75E-4ABA-8E18-ABCF0D4A2DD2}" type="parTrans" cxnId="{A1CAE374-0A45-46D0-9C30-FF8C80930040}">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61107EE-B5E4-48E5-AEFE-83B1F1083728}" type="sibTrans" cxnId="{A1CAE374-0A45-46D0-9C30-FF8C80930040}">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502B73C-2570-44B5-815F-559ACF3F8D5F}">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Хувьцаа, өрийн бичиг, үнэт цаас борлуулсаны</a:t>
          </a:r>
          <a:endParaRPr lang="en-US" sz="1600" dirty="0">
            <a:solidFill>
              <a:schemeClr val="tx1"/>
            </a:solidFill>
            <a:latin typeface="Arial" panose="020B0604020202020204" pitchFamily="34" charset="0"/>
            <a:cs typeface="Arial" panose="020B0604020202020204" pitchFamily="34" charset="0"/>
          </a:endParaRPr>
        </a:p>
      </dgm:t>
    </dgm:pt>
    <dgm:pt modelId="{C565D22A-21FE-41E0-94C6-3E8637E423C9}" type="parTrans" cxnId="{4FF11D6B-3E77-4F92-8D4E-9295C6E0E566}">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0F01232C-CC95-4BF4-92B8-D0693DD70D5C}" type="sibTrans" cxnId="{4FF11D6B-3E77-4F92-8D4E-9295C6E0E566}">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3D501D52-A672-40E1-9EAC-7B3628002C50}">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ru-RU" sz="1600" dirty="0" smtClean="0">
              <a:solidFill>
                <a:schemeClr val="tx1"/>
              </a:solidFill>
              <a:latin typeface="Arial" panose="020B0604020202020204" pitchFamily="34" charset="0"/>
              <a:cs typeface="Arial" panose="020B0604020202020204" pitchFamily="34" charset="0"/>
            </a:rPr>
            <a:t>Концесс, бүтээгдэхүүн хуваах, маркетинг, менежментийн </a:t>
          </a:r>
          <a:r>
            <a:rPr lang="mn-MN" sz="1600" dirty="0" smtClean="0">
              <a:solidFill>
                <a:schemeClr val="tx1"/>
              </a:solidFill>
              <a:latin typeface="Arial" panose="020B0604020202020204" pitchFamily="34" charset="0"/>
              <a:cs typeface="Arial" panose="020B0604020202020204" pitchFamily="34" charset="0"/>
            </a:rPr>
            <a:t>гэрээ байгуулах</a:t>
          </a:r>
          <a:endParaRPr lang="en-US" sz="1600" dirty="0">
            <a:solidFill>
              <a:schemeClr val="tx1"/>
            </a:solidFill>
            <a:latin typeface="Arial" panose="020B0604020202020204" pitchFamily="34" charset="0"/>
            <a:cs typeface="Arial" panose="020B0604020202020204" pitchFamily="34" charset="0"/>
          </a:endParaRPr>
        </a:p>
      </dgm:t>
    </dgm:pt>
    <dgm:pt modelId="{14508A0A-D466-4276-803B-BFCEC719BA2C}" type="parTrans" cxnId="{BA6DB36B-2F8F-436E-93B1-D81972C9E472}">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47198C29-8D04-47DC-9140-B0C1DF2106F4}" type="sibTrans" cxnId="{BA6DB36B-2F8F-436E-93B1-D81972C9E472}">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421362D-8B23-45B2-AE5A-626B2291D6FE}">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Бусад эх үүсвэр</a:t>
          </a:r>
          <a:endParaRPr lang="en-US" sz="1600" dirty="0">
            <a:solidFill>
              <a:schemeClr val="tx1"/>
            </a:solidFill>
            <a:latin typeface="Arial" panose="020B0604020202020204" pitchFamily="34" charset="0"/>
            <a:cs typeface="Arial" panose="020B0604020202020204" pitchFamily="34" charset="0"/>
          </a:endParaRPr>
        </a:p>
      </dgm:t>
    </dgm:pt>
    <dgm:pt modelId="{190300EE-A6A5-40BA-AA13-A7A37E609703}" type="parTrans" cxnId="{185755E7-0AB7-4AD4-98F0-212692B75AFB}">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90315966-5397-4BB3-97DC-DB99B545038A}" type="sibTrans" cxnId="{185755E7-0AB7-4AD4-98F0-212692B75AFB}">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D11115CA-30DE-41DF-88FE-D38CBA610DB8}">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Гадаадын шууд хөрөнгө оруулалт</a:t>
          </a:r>
          <a:endParaRPr lang="en-US" sz="1600" dirty="0">
            <a:solidFill>
              <a:schemeClr val="tx1"/>
            </a:solidFill>
            <a:latin typeface="Arial" panose="020B0604020202020204" pitchFamily="34" charset="0"/>
            <a:cs typeface="Arial" panose="020B0604020202020204" pitchFamily="34" charset="0"/>
          </a:endParaRPr>
        </a:p>
      </dgm:t>
    </dgm:pt>
    <dgm:pt modelId="{3E5FED1D-CDF2-4949-9711-E67EAB78AEF9}" type="sibTrans" cxnId="{19610BBE-63E2-4CAF-88FA-F8640E3F740B}">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D2C41BF-D83C-465E-A045-61C01CFB8C23}" type="parTrans" cxnId="{19610BBE-63E2-4CAF-88FA-F8640E3F740B}">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6BE7B3D-4298-4C3F-8ACC-2972A0C324B2}" type="pres">
      <dgm:prSet presAssocID="{6B367D05-FE14-4D70-AB2D-E853E6FDFAD7}" presName="linear" presStyleCnt="0">
        <dgm:presLayoutVars>
          <dgm:dir/>
          <dgm:animLvl val="lvl"/>
          <dgm:resizeHandles val="exact"/>
        </dgm:presLayoutVars>
      </dgm:prSet>
      <dgm:spPr/>
      <dgm:t>
        <a:bodyPr/>
        <a:lstStyle/>
        <a:p>
          <a:endParaRPr lang="en-US"/>
        </a:p>
      </dgm:t>
    </dgm:pt>
    <dgm:pt modelId="{2360ADDD-57B1-4E14-858D-9375B4A8E393}" type="pres">
      <dgm:prSet presAssocID="{566CFF1F-FCDF-4A2B-AB3C-F62B6F2C4A2B}" presName="parentLin" presStyleCnt="0"/>
      <dgm:spPr/>
    </dgm:pt>
    <dgm:pt modelId="{71132CBC-F959-49FB-993C-34DFB0BDD2B6}" type="pres">
      <dgm:prSet presAssocID="{566CFF1F-FCDF-4A2B-AB3C-F62B6F2C4A2B}" presName="parentLeftMargin" presStyleLbl="node1" presStyleIdx="0" presStyleCnt="9"/>
      <dgm:spPr/>
      <dgm:t>
        <a:bodyPr/>
        <a:lstStyle/>
        <a:p>
          <a:endParaRPr lang="en-US"/>
        </a:p>
      </dgm:t>
    </dgm:pt>
    <dgm:pt modelId="{46225F69-ADB6-46D9-BBA3-97445680B79C}" type="pres">
      <dgm:prSet presAssocID="{566CFF1F-FCDF-4A2B-AB3C-F62B6F2C4A2B}" presName="parentText" presStyleLbl="node1" presStyleIdx="0" presStyleCnt="9" custScaleX="123236">
        <dgm:presLayoutVars>
          <dgm:chMax val="0"/>
          <dgm:bulletEnabled val="1"/>
        </dgm:presLayoutVars>
      </dgm:prSet>
      <dgm:spPr/>
      <dgm:t>
        <a:bodyPr/>
        <a:lstStyle/>
        <a:p>
          <a:endParaRPr lang="en-US"/>
        </a:p>
      </dgm:t>
    </dgm:pt>
    <dgm:pt modelId="{607FDD02-6D0D-4AFD-867E-5570161B3FC6}" type="pres">
      <dgm:prSet presAssocID="{566CFF1F-FCDF-4A2B-AB3C-F62B6F2C4A2B}" presName="negativeSpace" presStyleCnt="0"/>
      <dgm:spPr/>
    </dgm:pt>
    <dgm:pt modelId="{E80213D5-3FF8-4E01-BCF2-F5CAE5E5E0A1}" type="pres">
      <dgm:prSet presAssocID="{566CFF1F-FCDF-4A2B-AB3C-F62B6F2C4A2B}" presName="childText" presStyleLbl="conFgAcc1" presStyleIdx="0" presStyleCnt="9">
        <dgm:presLayoutVars>
          <dgm:bulletEnabled val="1"/>
        </dgm:presLayoutVars>
      </dgm:prSet>
      <dgm:spPr/>
    </dgm:pt>
    <dgm:pt modelId="{DD5D7E13-297C-4000-8BF7-8E6235AA49BC}" type="pres">
      <dgm:prSet presAssocID="{7AD3D862-82E9-4440-91B4-191A3F328E47}" presName="spaceBetweenRectangles" presStyleCnt="0"/>
      <dgm:spPr/>
    </dgm:pt>
    <dgm:pt modelId="{FA39DD8B-17E0-4763-9830-1D37AC14C970}" type="pres">
      <dgm:prSet presAssocID="{106AD7E7-3187-4F40-AA1E-8E01C45BCD2E}" presName="parentLin" presStyleCnt="0"/>
      <dgm:spPr/>
    </dgm:pt>
    <dgm:pt modelId="{BCC7F819-4C7B-45DD-9721-B7CAF1417E6F}" type="pres">
      <dgm:prSet presAssocID="{106AD7E7-3187-4F40-AA1E-8E01C45BCD2E}" presName="parentLeftMargin" presStyleLbl="node1" presStyleIdx="0" presStyleCnt="9"/>
      <dgm:spPr/>
      <dgm:t>
        <a:bodyPr/>
        <a:lstStyle/>
        <a:p>
          <a:endParaRPr lang="en-US"/>
        </a:p>
      </dgm:t>
    </dgm:pt>
    <dgm:pt modelId="{FF8C2712-A972-4E94-921C-210FAE17C4CF}" type="pres">
      <dgm:prSet presAssocID="{106AD7E7-3187-4F40-AA1E-8E01C45BCD2E}" presName="parentText" presStyleLbl="node1" presStyleIdx="1" presStyleCnt="9" custScaleX="123236">
        <dgm:presLayoutVars>
          <dgm:chMax val="0"/>
          <dgm:bulletEnabled val="1"/>
        </dgm:presLayoutVars>
      </dgm:prSet>
      <dgm:spPr/>
      <dgm:t>
        <a:bodyPr/>
        <a:lstStyle/>
        <a:p>
          <a:endParaRPr lang="en-US"/>
        </a:p>
      </dgm:t>
    </dgm:pt>
    <dgm:pt modelId="{FBD9654A-E7C9-4F5C-A897-EC58B7F039BC}" type="pres">
      <dgm:prSet presAssocID="{106AD7E7-3187-4F40-AA1E-8E01C45BCD2E}" presName="negativeSpace" presStyleCnt="0"/>
      <dgm:spPr/>
    </dgm:pt>
    <dgm:pt modelId="{23F19FA4-F658-42B8-BF2D-A731106F561B}" type="pres">
      <dgm:prSet presAssocID="{106AD7E7-3187-4F40-AA1E-8E01C45BCD2E}" presName="childText" presStyleLbl="conFgAcc1" presStyleIdx="1" presStyleCnt="9">
        <dgm:presLayoutVars>
          <dgm:bulletEnabled val="1"/>
        </dgm:presLayoutVars>
      </dgm:prSet>
      <dgm:spPr/>
    </dgm:pt>
    <dgm:pt modelId="{D53036DE-0867-4007-9711-C935157619D7}" type="pres">
      <dgm:prSet presAssocID="{591800FF-5DA3-4DB3-915D-C2334EEB4FF0}" presName="spaceBetweenRectangles" presStyleCnt="0"/>
      <dgm:spPr/>
    </dgm:pt>
    <dgm:pt modelId="{69160BB6-4587-483C-8345-D34B2557E712}" type="pres">
      <dgm:prSet presAssocID="{BC19164D-07C4-40AD-88A4-CB35A6942217}" presName="parentLin" presStyleCnt="0"/>
      <dgm:spPr/>
    </dgm:pt>
    <dgm:pt modelId="{4BDE3D05-6129-4703-869A-B71D1FCAE050}" type="pres">
      <dgm:prSet presAssocID="{BC19164D-07C4-40AD-88A4-CB35A6942217}" presName="parentLeftMargin" presStyleLbl="node1" presStyleIdx="1" presStyleCnt="9"/>
      <dgm:spPr/>
      <dgm:t>
        <a:bodyPr/>
        <a:lstStyle/>
        <a:p>
          <a:endParaRPr lang="en-US"/>
        </a:p>
      </dgm:t>
    </dgm:pt>
    <dgm:pt modelId="{4F66BEC3-64FF-41B9-8E21-C37E08643F8F}" type="pres">
      <dgm:prSet presAssocID="{BC19164D-07C4-40AD-88A4-CB35A6942217}" presName="parentText" presStyleLbl="node1" presStyleIdx="2" presStyleCnt="9" custScaleX="123236">
        <dgm:presLayoutVars>
          <dgm:chMax val="0"/>
          <dgm:bulletEnabled val="1"/>
        </dgm:presLayoutVars>
      </dgm:prSet>
      <dgm:spPr/>
      <dgm:t>
        <a:bodyPr/>
        <a:lstStyle/>
        <a:p>
          <a:endParaRPr lang="en-US"/>
        </a:p>
      </dgm:t>
    </dgm:pt>
    <dgm:pt modelId="{C9479251-5C47-4706-A9F4-50D9FB38D42A}" type="pres">
      <dgm:prSet presAssocID="{BC19164D-07C4-40AD-88A4-CB35A6942217}" presName="negativeSpace" presStyleCnt="0"/>
      <dgm:spPr/>
    </dgm:pt>
    <dgm:pt modelId="{1D296E13-3C0F-4FA8-B075-8F0A5FB7EC77}" type="pres">
      <dgm:prSet presAssocID="{BC19164D-07C4-40AD-88A4-CB35A6942217}" presName="childText" presStyleLbl="conFgAcc1" presStyleIdx="2" presStyleCnt="9">
        <dgm:presLayoutVars>
          <dgm:bulletEnabled val="1"/>
        </dgm:presLayoutVars>
      </dgm:prSet>
      <dgm:spPr/>
    </dgm:pt>
    <dgm:pt modelId="{DAB21988-AF51-41AE-B24E-30A60BCDE1F9}" type="pres">
      <dgm:prSet presAssocID="{B63FCAFC-ECF6-42EC-86AC-7050EBD879A2}" presName="spaceBetweenRectangles" presStyleCnt="0"/>
      <dgm:spPr/>
    </dgm:pt>
    <dgm:pt modelId="{0E328D45-8E89-4A98-A766-EB5B8A73564A}" type="pres">
      <dgm:prSet presAssocID="{6027A306-A437-4A75-8846-E7D039C91023}" presName="parentLin" presStyleCnt="0"/>
      <dgm:spPr/>
    </dgm:pt>
    <dgm:pt modelId="{AF3DB950-0B52-4E9F-9718-27D52ABE5EDE}" type="pres">
      <dgm:prSet presAssocID="{6027A306-A437-4A75-8846-E7D039C91023}" presName="parentLeftMargin" presStyleLbl="node1" presStyleIdx="2" presStyleCnt="9"/>
      <dgm:spPr/>
      <dgm:t>
        <a:bodyPr/>
        <a:lstStyle/>
        <a:p>
          <a:endParaRPr lang="en-US"/>
        </a:p>
      </dgm:t>
    </dgm:pt>
    <dgm:pt modelId="{516BBB16-C2BE-4A7F-83F1-6E0345B16002}" type="pres">
      <dgm:prSet presAssocID="{6027A306-A437-4A75-8846-E7D039C91023}" presName="parentText" presStyleLbl="node1" presStyleIdx="3" presStyleCnt="9" custScaleX="123236">
        <dgm:presLayoutVars>
          <dgm:chMax val="0"/>
          <dgm:bulletEnabled val="1"/>
        </dgm:presLayoutVars>
      </dgm:prSet>
      <dgm:spPr/>
      <dgm:t>
        <a:bodyPr/>
        <a:lstStyle/>
        <a:p>
          <a:endParaRPr lang="en-US"/>
        </a:p>
      </dgm:t>
    </dgm:pt>
    <dgm:pt modelId="{2AE77AF2-F36D-4AC2-BEA7-70C42CF44D8D}" type="pres">
      <dgm:prSet presAssocID="{6027A306-A437-4A75-8846-E7D039C91023}" presName="negativeSpace" presStyleCnt="0"/>
      <dgm:spPr/>
    </dgm:pt>
    <dgm:pt modelId="{9F663674-D404-4F5B-90EE-A61BA3D33088}" type="pres">
      <dgm:prSet presAssocID="{6027A306-A437-4A75-8846-E7D039C91023}" presName="childText" presStyleLbl="conFgAcc1" presStyleIdx="3" presStyleCnt="9">
        <dgm:presLayoutVars>
          <dgm:bulletEnabled val="1"/>
        </dgm:presLayoutVars>
      </dgm:prSet>
      <dgm:spPr/>
    </dgm:pt>
    <dgm:pt modelId="{B500AF98-7218-4FA3-ACE2-8891EEC0F49A}" type="pres">
      <dgm:prSet presAssocID="{8D3DCC18-2D9D-4F10-8B25-0071E0B78E19}" presName="spaceBetweenRectangles" presStyleCnt="0"/>
      <dgm:spPr/>
    </dgm:pt>
    <dgm:pt modelId="{C068D3A1-5A1F-4E3E-A64E-26AF3B1305A0}" type="pres">
      <dgm:prSet presAssocID="{D11115CA-30DE-41DF-88FE-D38CBA610DB8}" presName="parentLin" presStyleCnt="0"/>
      <dgm:spPr/>
    </dgm:pt>
    <dgm:pt modelId="{1C493D54-FF69-4B3E-86F2-AF9E8FDC2D75}" type="pres">
      <dgm:prSet presAssocID="{D11115CA-30DE-41DF-88FE-D38CBA610DB8}" presName="parentLeftMargin" presStyleLbl="node1" presStyleIdx="3" presStyleCnt="9"/>
      <dgm:spPr/>
      <dgm:t>
        <a:bodyPr/>
        <a:lstStyle/>
        <a:p>
          <a:endParaRPr lang="en-US"/>
        </a:p>
      </dgm:t>
    </dgm:pt>
    <dgm:pt modelId="{E8D12743-7E8F-474F-9B22-50D433E40616}" type="pres">
      <dgm:prSet presAssocID="{D11115CA-30DE-41DF-88FE-D38CBA610DB8}" presName="parentText" presStyleLbl="node1" presStyleIdx="4" presStyleCnt="9" custScaleX="124413">
        <dgm:presLayoutVars>
          <dgm:chMax val="0"/>
          <dgm:bulletEnabled val="1"/>
        </dgm:presLayoutVars>
      </dgm:prSet>
      <dgm:spPr/>
      <dgm:t>
        <a:bodyPr/>
        <a:lstStyle/>
        <a:p>
          <a:endParaRPr lang="en-US"/>
        </a:p>
      </dgm:t>
    </dgm:pt>
    <dgm:pt modelId="{13F9FCF7-8410-4331-8F3A-52ACBEACC29A}" type="pres">
      <dgm:prSet presAssocID="{D11115CA-30DE-41DF-88FE-D38CBA610DB8}" presName="negativeSpace" presStyleCnt="0"/>
      <dgm:spPr/>
    </dgm:pt>
    <dgm:pt modelId="{14B140B4-487F-459F-8F04-C773EC2098F4}" type="pres">
      <dgm:prSet presAssocID="{D11115CA-30DE-41DF-88FE-D38CBA610DB8}" presName="childText" presStyleLbl="conFgAcc1" presStyleIdx="4" presStyleCnt="9">
        <dgm:presLayoutVars>
          <dgm:bulletEnabled val="1"/>
        </dgm:presLayoutVars>
      </dgm:prSet>
      <dgm:spPr/>
    </dgm:pt>
    <dgm:pt modelId="{5F38F57D-3F1B-41AE-93E4-E978C6155B92}" type="pres">
      <dgm:prSet presAssocID="{3E5FED1D-CDF2-4949-9711-E67EAB78AEF9}" presName="spaceBetweenRectangles" presStyleCnt="0"/>
      <dgm:spPr/>
    </dgm:pt>
    <dgm:pt modelId="{DDDF6C6A-AF27-4088-AA2B-22F5B93F9D8F}" type="pres">
      <dgm:prSet presAssocID="{252E18B7-26DB-41ED-8FA7-8EC3333F4E63}" presName="parentLin" presStyleCnt="0"/>
      <dgm:spPr/>
    </dgm:pt>
    <dgm:pt modelId="{828BD9DA-46C3-486C-86B5-839AD7F5B352}" type="pres">
      <dgm:prSet presAssocID="{252E18B7-26DB-41ED-8FA7-8EC3333F4E63}" presName="parentLeftMargin" presStyleLbl="node1" presStyleIdx="4" presStyleCnt="9"/>
      <dgm:spPr/>
      <dgm:t>
        <a:bodyPr/>
        <a:lstStyle/>
        <a:p>
          <a:endParaRPr lang="en-US"/>
        </a:p>
      </dgm:t>
    </dgm:pt>
    <dgm:pt modelId="{9B9DC12E-A447-4407-9F64-68683BE90092}" type="pres">
      <dgm:prSet presAssocID="{252E18B7-26DB-41ED-8FA7-8EC3333F4E63}" presName="parentText" presStyleLbl="node1" presStyleIdx="5" presStyleCnt="9" custScaleX="124413">
        <dgm:presLayoutVars>
          <dgm:chMax val="0"/>
          <dgm:bulletEnabled val="1"/>
        </dgm:presLayoutVars>
      </dgm:prSet>
      <dgm:spPr/>
      <dgm:t>
        <a:bodyPr/>
        <a:lstStyle/>
        <a:p>
          <a:endParaRPr lang="en-US"/>
        </a:p>
      </dgm:t>
    </dgm:pt>
    <dgm:pt modelId="{52A2CC50-A8E9-4BD3-A1A9-60AE1CF510E2}" type="pres">
      <dgm:prSet presAssocID="{252E18B7-26DB-41ED-8FA7-8EC3333F4E63}" presName="negativeSpace" presStyleCnt="0"/>
      <dgm:spPr/>
    </dgm:pt>
    <dgm:pt modelId="{F48714AA-BF04-4B5F-9EAE-4C7C98A3559D}" type="pres">
      <dgm:prSet presAssocID="{252E18B7-26DB-41ED-8FA7-8EC3333F4E63}" presName="childText" presStyleLbl="conFgAcc1" presStyleIdx="5" presStyleCnt="9">
        <dgm:presLayoutVars>
          <dgm:bulletEnabled val="1"/>
        </dgm:presLayoutVars>
      </dgm:prSet>
      <dgm:spPr/>
    </dgm:pt>
    <dgm:pt modelId="{9D9B4FAC-CBAD-49C0-AF65-8B56C8955AB2}" type="pres">
      <dgm:prSet presAssocID="{561107EE-B5E4-48E5-AEFE-83B1F1083728}" presName="spaceBetweenRectangles" presStyleCnt="0"/>
      <dgm:spPr/>
    </dgm:pt>
    <dgm:pt modelId="{307A639E-2EC9-4AC5-9EDD-E4EDA6499A33}" type="pres">
      <dgm:prSet presAssocID="{F502B73C-2570-44B5-815F-559ACF3F8D5F}" presName="parentLin" presStyleCnt="0"/>
      <dgm:spPr/>
    </dgm:pt>
    <dgm:pt modelId="{7BD8E6F0-D329-4533-B7AA-6283310F8B84}" type="pres">
      <dgm:prSet presAssocID="{F502B73C-2570-44B5-815F-559ACF3F8D5F}" presName="parentLeftMargin" presStyleLbl="node1" presStyleIdx="5" presStyleCnt="9"/>
      <dgm:spPr/>
      <dgm:t>
        <a:bodyPr/>
        <a:lstStyle/>
        <a:p>
          <a:endParaRPr lang="en-US"/>
        </a:p>
      </dgm:t>
    </dgm:pt>
    <dgm:pt modelId="{34B0F3F9-1EA6-43B8-9893-FF16E5306DFF}" type="pres">
      <dgm:prSet presAssocID="{F502B73C-2570-44B5-815F-559ACF3F8D5F}" presName="parentText" presStyleLbl="node1" presStyleIdx="6" presStyleCnt="9" custScaleX="125317">
        <dgm:presLayoutVars>
          <dgm:chMax val="0"/>
          <dgm:bulletEnabled val="1"/>
        </dgm:presLayoutVars>
      </dgm:prSet>
      <dgm:spPr/>
      <dgm:t>
        <a:bodyPr/>
        <a:lstStyle/>
        <a:p>
          <a:endParaRPr lang="en-US"/>
        </a:p>
      </dgm:t>
    </dgm:pt>
    <dgm:pt modelId="{6C6DD361-6D14-4F2B-9D1A-77A6D4D41B6A}" type="pres">
      <dgm:prSet presAssocID="{F502B73C-2570-44B5-815F-559ACF3F8D5F}" presName="negativeSpace" presStyleCnt="0"/>
      <dgm:spPr/>
    </dgm:pt>
    <dgm:pt modelId="{D4575265-CB86-4F1F-85BB-2AF2813F9177}" type="pres">
      <dgm:prSet presAssocID="{F502B73C-2570-44B5-815F-559ACF3F8D5F}" presName="childText" presStyleLbl="conFgAcc1" presStyleIdx="6" presStyleCnt="9">
        <dgm:presLayoutVars>
          <dgm:bulletEnabled val="1"/>
        </dgm:presLayoutVars>
      </dgm:prSet>
      <dgm:spPr/>
    </dgm:pt>
    <dgm:pt modelId="{CBAB4365-A680-4C18-BAE5-BD6A37434555}" type="pres">
      <dgm:prSet presAssocID="{0F01232C-CC95-4BF4-92B8-D0693DD70D5C}" presName="spaceBetweenRectangles" presStyleCnt="0"/>
      <dgm:spPr/>
    </dgm:pt>
    <dgm:pt modelId="{F3218871-D5E4-4C14-AA63-AB988D3D8A4F}" type="pres">
      <dgm:prSet presAssocID="{3D501D52-A672-40E1-9EAC-7B3628002C50}" presName="parentLin" presStyleCnt="0"/>
      <dgm:spPr/>
    </dgm:pt>
    <dgm:pt modelId="{71EC3695-E266-4C0B-A600-FF5EDDFED76A}" type="pres">
      <dgm:prSet presAssocID="{3D501D52-A672-40E1-9EAC-7B3628002C50}" presName="parentLeftMargin" presStyleLbl="node1" presStyleIdx="6" presStyleCnt="9"/>
      <dgm:spPr/>
      <dgm:t>
        <a:bodyPr/>
        <a:lstStyle/>
        <a:p>
          <a:endParaRPr lang="en-US"/>
        </a:p>
      </dgm:t>
    </dgm:pt>
    <dgm:pt modelId="{FA0B4D7F-3C09-4A30-8AC2-6B74BC7FEC88}" type="pres">
      <dgm:prSet presAssocID="{3D501D52-A672-40E1-9EAC-7B3628002C50}" presName="parentText" presStyleLbl="node1" presStyleIdx="7" presStyleCnt="9" custScaleX="125316">
        <dgm:presLayoutVars>
          <dgm:chMax val="0"/>
          <dgm:bulletEnabled val="1"/>
        </dgm:presLayoutVars>
      </dgm:prSet>
      <dgm:spPr/>
      <dgm:t>
        <a:bodyPr/>
        <a:lstStyle/>
        <a:p>
          <a:endParaRPr lang="en-US"/>
        </a:p>
      </dgm:t>
    </dgm:pt>
    <dgm:pt modelId="{C62B3D62-6DFF-4672-B969-E838601E7323}" type="pres">
      <dgm:prSet presAssocID="{3D501D52-A672-40E1-9EAC-7B3628002C50}" presName="negativeSpace" presStyleCnt="0"/>
      <dgm:spPr/>
    </dgm:pt>
    <dgm:pt modelId="{CC4288F9-1ADC-495B-8249-98D30FCAB0A6}" type="pres">
      <dgm:prSet presAssocID="{3D501D52-A672-40E1-9EAC-7B3628002C50}" presName="childText" presStyleLbl="conFgAcc1" presStyleIdx="7" presStyleCnt="9">
        <dgm:presLayoutVars>
          <dgm:bulletEnabled val="1"/>
        </dgm:presLayoutVars>
      </dgm:prSet>
      <dgm:spPr/>
    </dgm:pt>
    <dgm:pt modelId="{CCAB79CF-33A4-4D40-A18C-CCE8C6AB4E7F}" type="pres">
      <dgm:prSet presAssocID="{47198C29-8D04-47DC-9140-B0C1DF2106F4}" presName="spaceBetweenRectangles" presStyleCnt="0"/>
      <dgm:spPr/>
    </dgm:pt>
    <dgm:pt modelId="{452C4169-993F-431D-A992-9395DA608193}" type="pres">
      <dgm:prSet presAssocID="{F421362D-8B23-45B2-AE5A-626B2291D6FE}" presName="parentLin" presStyleCnt="0"/>
      <dgm:spPr/>
    </dgm:pt>
    <dgm:pt modelId="{A9F6894F-B0F4-44C5-AC31-8141F4889CDD}" type="pres">
      <dgm:prSet presAssocID="{F421362D-8B23-45B2-AE5A-626B2291D6FE}" presName="parentLeftMargin" presStyleLbl="node1" presStyleIdx="7" presStyleCnt="9"/>
      <dgm:spPr/>
      <dgm:t>
        <a:bodyPr/>
        <a:lstStyle/>
        <a:p>
          <a:endParaRPr lang="en-US"/>
        </a:p>
      </dgm:t>
    </dgm:pt>
    <dgm:pt modelId="{9BC951DC-AD50-4720-A150-C0824C4AF71F}" type="pres">
      <dgm:prSet presAssocID="{F421362D-8B23-45B2-AE5A-626B2291D6FE}" presName="parentText" presStyleLbl="node1" presStyleIdx="8" presStyleCnt="9" custScaleX="125316">
        <dgm:presLayoutVars>
          <dgm:chMax val="0"/>
          <dgm:bulletEnabled val="1"/>
        </dgm:presLayoutVars>
      </dgm:prSet>
      <dgm:spPr/>
      <dgm:t>
        <a:bodyPr/>
        <a:lstStyle/>
        <a:p>
          <a:endParaRPr lang="en-US"/>
        </a:p>
      </dgm:t>
    </dgm:pt>
    <dgm:pt modelId="{4F84AB0B-A153-4FE6-B624-C1C7252B5355}" type="pres">
      <dgm:prSet presAssocID="{F421362D-8B23-45B2-AE5A-626B2291D6FE}" presName="negativeSpace" presStyleCnt="0"/>
      <dgm:spPr/>
    </dgm:pt>
    <dgm:pt modelId="{2EBE790F-3E49-4BA2-AFB3-E6FF79D28B3E}" type="pres">
      <dgm:prSet presAssocID="{F421362D-8B23-45B2-AE5A-626B2291D6FE}" presName="childText" presStyleLbl="conFgAcc1" presStyleIdx="8" presStyleCnt="9">
        <dgm:presLayoutVars>
          <dgm:bulletEnabled val="1"/>
        </dgm:presLayoutVars>
      </dgm:prSet>
      <dgm:spPr/>
    </dgm:pt>
  </dgm:ptLst>
  <dgm:cxnLst>
    <dgm:cxn modelId="{DAC8CEAF-708D-49BC-A317-9C9C9A184F7C}" type="presOf" srcId="{252E18B7-26DB-41ED-8FA7-8EC3333F4E63}" destId="{828BD9DA-46C3-486C-86B5-839AD7F5B352}" srcOrd="0" destOrd="0" presId="urn:microsoft.com/office/officeart/2005/8/layout/list1"/>
    <dgm:cxn modelId="{BA6DB36B-2F8F-436E-93B1-D81972C9E472}" srcId="{6B367D05-FE14-4D70-AB2D-E853E6FDFAD7}" destId="{3D501D52-A672-40E1-9EAC-7B3628002C50}" srcOrd="7" destOrd="0" parTransId="{14508A0A-D466-4276-803B-BFCEC719BA2C}" sibTransId="{47198C29-8D04-47DC-9140-B0C1DF2106F4}"/>
    <dgm:cxn modelId="{C73CE874-3A82-4B07-BDA8-CF6E9CE032B7}" type="presOf" srcId="{D11115CA-30DE-41DF-88FE-D38CBA610DB8}" destId="{E8D12743-7E8F-474F-9B22-50D433E40616}" srcOrd="1" destOrd="0" presId="urn:microsoft.com/office/officeart/2005/8/layout/list1"/>
    <dgm:cxn modelId="{185755E7-0AB7-4AD4-98F0-212692B75AFB}" srcId="{6B367D05-FE14-4D70-AB2D-E853E6FDFAD7}" destId="{F421362D-8B23-45B2-AE5A-626B2291D6FE}" srcOrd="8" destOrd="0" parTransId="{190300EE-A6A5-40BA-AA13-A7A37E609703}" sibTransId="{90315966-5397-4BB3-97DC-DB99B545038A}"/>
    <dgm:cxn modelId="{A7018D72-2C13-4FF8-9F3A-27321F483BE3}" type="presOf" srcId="{BC19164D-07C4-40AD-88A4-CB35A6942217}" destId="{4BDE3D05-6129-4703-869A-B71D1FCAE050}" srcOrd="0" destOrd="0" presId="urn:microsoft.com/office/officeart/2005/8/layout/list1"/>
    <dgm:cxn modelId="{4B466FCB-FC65-4B3B-A7B9-91E150B070E8}" type="presOf" srcId="{252E18B7-26DB-41ED-8FA7-8EC3333F4E63}" destId="{9B9DC12E-A447-4407-9F64-68683BE90092}" srcOrd="1" destOrd="0" presId="urn:microsoft.com/office/officeart/2005/8/layout/list1"/>
    <dgm:cxn modelId="{4FFC7ECB-7671-4707-871A-290278C550A8}" type="presOf" srcId="{566CFF1F-FCDF-4A2B-AB3C-F62B6F2C4A2B}" destId="{71132CBC-F959-49FB-993C-34DFB0BDD2B6}" srcOrd="0" destOrd="0" presId="urn:microsoft.com/office/officeart/2005/8/layout/list1"/>
    <dgm:cxn modelId="{B6623116-59D5-4FF3-B772-681D49D61401}" type="presOf" srcId="{3D501D52-A672-40E1-9EAC-7B3628002C50}" destId="{FA0B4D7F-3C09-4A30-8AC2-6B74BC7FEC88}" srcOrd="1" destOrd="0" presId="urn:microsoft.com/office/officeart/2005/8/layout/list1"/>
    <dgm:cxn modelId="{18601061-706D-4600-8F64-831964C8BE15}" type="presOf" srcId="{3D501D52-A672-40E1-9EAC-7B3628002C50}" destId="{71EC3695-E266-4C0B-A600-FF5EDDFED76A}" srcOrd="0" destOrd="0" presId="urn:microsoft.com/office/officeart/2005/8/layout/list1"/>
    <dgm:cxn modelId="{EC31DE6A-4197-4EF7-8228-BCA7534797FC}" type="presOf" srcId="{566CFF1F-FCDF-4A2B-AB3C-F62B6F2C4A2B}" destId="{46225F69-ADB6-46D9-BBA3-97445680B79C}" srcOrd="1" destOrd="0" presId="urn:microsoft.com/office/officeart/2005/8/layout/list1"/>
    <dgm:cxn modelId="{4FF11D6B-3E77-4F92-8D4E-9295C6E0E566}" srcId="{6B367D05-FE14-4D70-AB2D-E853E6FDFAD7}" destId="{F502B73C-2570-44B5-815F-559ACF3F8D5F}" srcOrd="6" destOrd="0" parTransId="{C565D22A-21FE-41E0-94C6-3E8637E423C9}" sibTransId="{0F01232C-CC95-4BF4-92B8-D0693DD70D5C}"/>
    <dgm:cxn modelId="{D0E45E67-327B-4587-9E89-638E0A60E888}" type="presOf" srcId="{F421362D-8B23-45B2-AE5A-626B2291D6FE}" destId="{A9F6894F-B0F4-44C5-AC31-8141F4889CDD}" srcOrd="0" destOrd="0" presId="urn:microsoft.com/office/officeart/2005/8/layout/list1"/>
    <dgm:cxn modelId="{32D3A8B3-47BF-4ECC-A24C-12E8074F4F18}" type="presOf" srcId="{F502B73C-2570-44B5-815F-559ACF3F8D5F}" destId="{34B0F3F9-1EA6-43B8-9893-FF16E5306DFF}" srcOrd="1" destOrd="0" presId="urn:microsoft.com/office/officeart/2005/8/layout/list1"/>
    <dgm:cxn modelId="{BD1169F9-EAC9-4D28-8F00-F705FB214910}" type="presOf" srcId="{6027A306-A437-4A75-8846-E7D039C91023}" destId="{AF3DB950-0B52-4E9F-9718-27D52ABE5EDE}" srcOrd="0" destOrd="0" presId="urn:microsoft.com/office/officeart/2005/8/layout/list1"/>
    <dgm:cxn modelId="{840A6865-2B7F-4248-AE52-253418F5E6E1}" type="presOf" srcId="{F502B73C-2570-44B5-815F-559ACF3F8D5F}" destId="{7BD8E6F0-D329-4533-B7AA-6283310F8B84}" srcOrd="0" destOrd="0" presId="urn:microsoft.com/office/officeart/2005/8/layout/list1"/>
    <dgm:cxn modelId="{23AE8B36-EE02-4BD2-B0E3-36CF30CB0A8C}" srcId="{6B367D05-FE14-4D70-AB2D-E853E6FDFAD7}" destId="{6027A306-A437-4A75-8846-E7D039C91023}" srcOrd="3" destOrd="0" parTransId="{599FFDDF-F1E4-4A77-BEEC-54E69F9BF088}" sibTransId="{8D3DCC18-2D9D-4F10-8B25-0071E0B78E19}"/>
    <dgm:cxn modelId="{295EA343-5112-4160-AEF7-F66B2410C58F}" type="presOf" srcId="{BC19164D-07C4-40AD-88A4-CB35A6942217}" destId="{4F66BEC3-64FF-41B9-8E21-C37E08643F8F}" srcOrd="1" destOrd="0" presId="urn:microsoft.com/office/officeart/2005/8/layout/list1"/>
    <dgm:cxn modelId="{A1CAE374-0A45-46D0-9C30-FF8C80930040}" srcId="{6B367D05-FE14-4D70-AB2D-E853E6FDFAD7}" destId="{252E18B7-26DB-41ED-8FA7-8EC3333F4E63}" srcOrd="5" destOrd="0" parTransId="{187922B2-D75E-4ABA-8E18-ABCF0D4A2DD2}" sibTransId="{561107EE-B5E4-48E5-AEFE-83B1F1083728}"/>
    <dgm:cxn modelId="{3674A186-12F9-4E0A-9293-87AD262D61E0}" type="presOf" srcId="{D11115CA-30DE-41DF-88FE-D38CBA610DB8}" destId="{1C493D54-FF69-4B3E-86F2-AF9E8FDC2D75}" srcOrd="0" destOrd="0" presId="urn:microsoft.com/office/officeart/2005/8/layout/list1"/>
    <dgm:cxn modelId="{A865CE17-59E5-44D9-A2B5-568E92A11C5F}" type="presOf" srcId="{6027A306-A437-4A75-8846-E7D039C91023}" destId="{516BBB16-C2BE-4A7F-83F1-6E0345B16002}" srcOrd="1" destOrd="0" presId="urn:microsoft.com/office/officeart/2005/8/layout/list1"/>
    <dgm:cxn modelId="{5BFD1389-572C-4915-A98D-B0698D863269}" srcId="{6B367D05-FE14-4D70-AB2D-E853E6FDFAD7}" destId="{BC19164D-07C4-40AD-88A4-CB35A6942217}" srcOrd="2" destOrd="0" parTransId="{870A871E-AAF3-41EB-84A4-6EBB12131FBD}" sibTransId="{B63FCAFC-ECF6-42EC-86AC-7050EBD879A2}"/>
    <dgm:cxn modelId="{19610BBE-63E2-4CAF-88FA-F8640E3F740B}" srcId="{6B367D05-FE14-4D70-AB2D-E853E6FDFAD7}" destId="{D11115CA-30DE-41DF-88FE-D38CBA610DB8}" srcOrd="4" destOrd="0" parTransId="{BD2C41BF-D83C-465E-A045-61C01CFB8C23}" sibTransId="{3E5FED1D-CDF2-4949-9711-E67EAB78AEF9}"/>
    <dgm:cxn modelId="{85BF1EB1-1EC4-4971-995D-88B842D084E5}" type="presOf" srcId="{106AD7E7-3187-4F40-AA1E-8E01C45BCD2E}" destId="{BCC7F819-4C7B-45DD-9721-B7CAF1417E6F}" srcOrd="0" destOrd="0" presId="urn:microsoft.com/office/officeart/2005/8/layout/list1"/>
    <dgm:cxn modelId="{DD3BDBBE-3678-4891-A107-3F9E545A1449}" srcId="{6B367D05-FE14-4D70-AB2D-E853E6FDFAD7}" destId="{106AD7E7-3187-4F40-AA1E-8E01C45BCD2E}" srcOrd="1" destOrd="0" parTransId="{9504B090-9F9E-4368-9D46-08037C46BBD8}" sibTransId="{591800FF-5DA3-4DB3-915D-C2334EEB4FF0}"/>
    <dgm:cxn modelId="{9490BF42-3F13-4183-809D-FD70D9C803C2}" type="presOf" srcId="{F421362D-8B23-45B2-AE5A-626B2291D6FE}" destId="{9BC951DC-AD50-4720-A150-C0824C4AF71F}" srcOrd="1" destOrd="0" presId="urn:microsoft.com/office/officeart/2005/8/layout/list1"/>
    <dgm:cxn modelId="{21EA0F8D-5B65-46C1-A6C2-7942373841AA}" type="presOf" srcId="{6B367D05-FE14-4D70-AB2D-E853E6FDFAD7}" destId="{56BE7B3D-4298-4C3F-8ACC-2972A0C324B2}" srcOrd="0" destOrd="0" presId="urn:microsoft.com/office/officeart/2005/8/layout/list1"/>
    <dgm:cxn modelId="{3615C158-4BA2-4ECD-BF6D-6B005299FCDF}" type="presOf" srcId="{106AD7E7-3187-4F40-AA1E-8E01C45BCD2E}" destId="{FF8C2712-A972-4E94-921C-210FAE17C4CF}" srcOrd="1" destOrd="0" presId="urn:microsoft.com/office/officeart/2005/8/layout/list1"/>
    <dgm:cxn modelId="{72CE2800-9973-4243-A02B-4BFB30310881}" srcId="{6B367D05-FE14-4D70-AB2D-E853E6FDFAD7}" destId="{566CFF1F-FCDF-4A2B-AB3C-F62B6F2C4A2B}" srcOrd="0" destOrd="0" parTransId="{C41C4AF7-BA6F-49B8-912D-CFEA872B68E0}" sibTransId="{7AD3D862-82E9-4440-91B4-191A3F328E47}"/>
    <dgm:cxn modelId="{C18E4AED-DE74-4E75-BFB0-1219407B1913}" type="presParOf" srcId="{56BE7B3D-4298-4C3F-8ACC-2972A0C324B2}" destId="{2360ADDD-57B1-4E14-858D-9375B4A8E393}" srcOrd="0" destOrd="0" presId="urn:microsoft.com/office/officeart/2005/8/layout/list1"/>
    <dgm:cxn modelId="{4C4955EA-59C2-4F32-A43B-0B49EEB0AF97}" type="presParOf" srcId="{2360ADDD-57B1-4E14-858D-9375B4A8E393}" destId="{71132CBC-F959-49FB-993C-34DFB0BDD2B6}" srcOrd="0" destOrd="0" presId="urn:microsoft.com/office/officeart/2005/8/layout/list1"/>
    <dgm:cxn modelId="{9B89A136-0EA7-4561-8A43-DE303A66447D}" type="presParOf" srcId="{2360ADDD-57B1-4E14-858D-9375B4A8E393}" destId="{46225F69-ADB6-46D9-BBA3-97445680B79C}" srcOrd="1" destOrd="0" presId="urn:microsoft.com/office/officeart/2005/8/layout/list1"/>
    <dgm:cxn modelId="{6DAC4CD8-D753-4BA2-A687-E88C1FF4ACD1}" type="presParOf" srcId="{56BE7B3D-4298-4C3F-8ACC-2972A0C324B2}" destId="{607FDD02-6D0D-4AFD-867E-5570161B3FC6}" srcOrd="1" destOrd="0" presId="urn:microsoft.com/office/officeart/2005/8/layout/list1"/>
    <dgm:cxn modelId="{2820F6BE-51A7-45B8-AFF0-F96A4CB89B48}" type="presParOf" srcId="{56BE7B3D-4298-4C3F-8ACC-2972A0C324B2}" destId="{E80213D5-3FF8-4E01-BCF2-F5CAE5E5E0A1}" srcOrd="2" destOrd="0" presId="urn:microsoft.com/office/officeart/2005/8/layout/list1"/>
    <dgm:cxn modelId="{6F1010F6-BBB4-40E9-9180-49B493ADCFDB}" type="presParOf" srcId="{56BE7B3D-4298-4C3F-8ACC-2972A0C324B2}" destId="{DD5D7E13-297C-4000-8BF7-8E6235AA49BC}" srcOrd="3" destOrd="0" presId="urn:microsoft.com/office/officeart/2005/8/layout/list1"/>
    <dgm:cxn modelId="{5ACB8D31-49FB-4725-989A-5855A0D7A20D}" type="presParOf" srcId="{56BE7B3D-4298-4C3F-8ACC-2972A0C324B2}" destId="{FA39DD8B-17E0-4763-9830-1D37AC14C970}" srcOrd="4" destOrd="0" presId="urn:microsoft.com/office/officeart/2005/8/layout/list1"/>
    <dgm:cxn modelId="{A3089738-AFFC-492E-B32B-568BE0CB1D38}" type="presParOf" srcId="{FA39DD8B-17E0-4763-9830-1D37AC14C970}" destId="{BCC7F819-4C7B-45DD-9721-B7CAF1417E6F}" srcOrd="0" destOrd="0" presId="urn:microsoft.com/office/officeart/2005/8/layout/list1"/>
    <dgm:cxn modelId="{56C14240-93C7-4622-8637-FD705E993208}" type="presParOf" srcId="{FA39DD8B-17E0-4763-9830-1D37AC14C970}" destId="{FF8C2712-A972-4E94-921C-210FAE17C4CF}" srcOrd="1" destOrd="0" presId="urn:microsoft.com/office/officeart/2005/8/layout/list1"/>
    <dgm:cxn modelId="{57CEA2A3-3D79-4199-8CC6-ADD5DF4789A7}" type="presParOf" srcId="{56BE7B3D-4298-4C3F-8ACC-2972A0C324B2}" destId="{FBD9654A-E7C9-4F5C-A897-EC58B7F039BC}" srcOrd="5" destOrd="0" presId="urn:microsoft.com/office/officeart/2005/8/layout/list1"/>
    <dgm:cxn modelId="{FD246EF9-BE8C-40A4-8842-98708C5E331E}" type="presParOf" srcId="{56BE7B3D-4298-4C3F-8ACC-2972A0C324B2}" destId="{23F19FA4-F658-42B8-BF2D-A731106F561B}" srcOrd="6" destOrd="0" presId="urn:microsoft.com/office/officeart/2005/8/layout/list1"/>
    <dgm:cxn modelId="{B1641B2A-53CD-44E9-8C66-EF37EFAFD5B3}" type="presParOf" srcId="{56BE7B3D-4298-4C3F-8ACC-2972A0C324B2}" destId="{D53036DE-0867-4007-9711-C935157619D7}" srcOrd="7" destOrd="0" presId="urn:microsoft.com/office/officeart/2005/8/layout/list1"/>
    <dgm:cxn modelId="{519AC6D9-7651-43BB-B654-AB3F4CF4C1CC}" type="presParOf" srcId="{56BE7B3D-4298-4C3F-8ACC-2972A0C324B2}" destId="{69160BB6-4587-483C-8345-D34B2557E712}" srcOrd="8" destOrd="0" presId="urn:microsoft.com/office/officeart/2005/8/layout/list1"/>
    <dgm:cxn modelId="{98651B3C-5282-4AE7-9CA3-1B5B27160E2E}" type="presParOf" srcId="{69160BB6-4587-483C-8345-D34B2557E712}" destId="{4BDE3D05-6129-4703-869A-B71D1FCAE050}" srcOrd="0" destOrd="0" presId="urn:microsoft.com/office/officeart/2005/8/layout/list1"/>
    <dgm:cxn modelId="{FEA9260F-D804-4140-80D4-3CE2ED2E6F33}" type="presParOf" srcId="{69160BB6-4587-483C-8345-D34B2557E712}" destId="{4F66BEC3-64FF-41B9-8E21-C37E08643F8F}" srcOrd="1" destOrd="0" presId="urn:microsoft.com/office/officeart/2005/8/layout/list1"/>
    <dgm:cxn modelId="{187C5A55-47A6-4383-BCB6-AEC1369DC47C}" type="presParOf" srcId="{56BE7B3D-4298-4C3F-8ACC-2972A0C324B2}" destId="{C9479251-5C47-4706-A9F4-50D9FB38D42A}" srcOrd="9" destOrd="0" presId="urn:microsoft.com/office/officeart/2005/8/layout/list1"/>
    <dgm:cxn modelId="{BA104BEB-1AA1-44B5-A90F-C81809EB3954}" type="presParOf" srcId="{56BE7B3D-4298-4C3F-8ACC-2972A0C324B2}" destId="{1D296E13-3C0F-4FA8-B075-8F0A5FB7EC77}" srcOrd="10" destOrd="0" presId="urn:microsoft.com/office/officeart/2005/8/layout/list1"/>
    <dgm:cxn modelId="{F7948FE1-E7A1-4B2D-A08C-F601BB5AAD8E}" type="presParOf" srcId="{56BE7B3D-4298-4C3F-8ACC-2972A0C324B2}" destId="{DAB21988-AF51-41AE-B24E-30A60BCDE1F9}" srcOrd="11" destOrd="0" presId="urn:microsoft.com/office/officeart/2005/8/layout/list1"/>
    <dgm:cxn modelId="{2A71195B-1D64-450D-86D7-9D7FD4973CDA}" type="presParOf" srcId="{56BE7B3D-4298-4C3F-8ACC-2972A0C324B2}" destId="{0E328D45-8E89-4A98-A766-EB5B8A73564A}" srcOrd="12" destOrd="0" presId="urn:microsoft.com/office/officeart/2005/8/layout/list1"/>
    <dgm:cxn modelId="{AB635B9B-8184-4367-84E6-80592660C8A0}" type="presParOf" srcId="{0E328D45-8E89-4A98-A766-EB5B8A73564A}" destId="{AF3DB950-0B52-4E9F-9718-27D52ABE5EDE}" srcOrd="0" destOrd="0" presId="urn:microsoft.com/office/officeart/2005/8/layout/list1"/>
    <dgm:cxn modelId="{30B9B612-160B-46C0-97D0-24869B9AA066}" type="presParOf" srcId="{0E328D45-8E89-4A98-A766-EB5B8A73564A}" destId="{516BBB16-C2BE-4A7F-83F1-6E0345B16002}" srcOrd="1" destOrd="0" presId="urn:microsoft.com/office/officeart/2005/8/layout/list1"/>
    <dgm:cxn modelId="{E25E447B-E63D-4777-9541-F29EB0CB1BD1}" type="presParOf" srcId="{56BE7B3D-4298-4C3F-8ACC-2972A0C324B2}" destId="{2AE77AF2-F36D-4AC2-BEA7-70C42CF44D8D}" srcOrd="13" destOrd="0" presId="urn:microsoft.com/office/officeart/2005/8/layout/list1"/>
    <dgm:cxn modelId="{15D5DFEA-6572-480A-81F1-16E5FB9780D9}" type="presParOf" srcId="{56BE7B3D-4298-4C3F-8ACC-2972A0C324B2}" destId="{9F663674-D404-4F5B-90EE-A61BA3D33088}" srcOrd="14" destOrd="0" presId="urn:microsoft.com/office/officeart/2005/8/layout/list1"/>
    <dgm:cxn modelId="{008FB098-2A9B-43E4-8933-3AF7F4460EA3}" type="presParOf" srcId="{56BE7B3D-4298-4C3F-8ACC-2972A0C324B2}" destId="{B500AF98-7218-4FA3-ACE2-8891EEC0F49A}" srcOrd="15" destOrd="0" presId="urn:microsoft.com/office/officeart/2005/8/layout/list1"/>
    <dgm:cxn modelId="{BDBE6844-C7E5-4DE4-8F1D-5AE34A74F2A1}" type="presParOf" srcId="{56BE7B3D-4298-4C3F-8ACC-2972A0C324B2}" destId="{C068D3A1-5A1F-4E3E-A64E-26AF3B1305A0}" srcOrd="16" destOrd="0" presId="urn:microsoft.com/office/officeart/2005/8/layout/list1"/>
    <dgm:cxn modelId="{D1C0BC31-F34F-44E8-ACA4-59E88EFDF312}" type="presParOf" srcId="{C068D3A1-5A1F-4E3E-A64E-26AF3B1305A0}" destId="{1C493D54-FF69-4B3E-86F2-AF9E8FDC2D75}" srcOrd="0" destOrd="0" presId="urn:microsoft.com/office/officeart/2005/8/layout/list1"/>
    <dgm:cxn modelId="{67000CD6-D6D9-4A3D-AD1C-9871C49C7761}" type="presParOf" srcId="{C068D3A1-5A1F-4E3E-A64E-26AF3B1305A0}" destId="{E8D12743-7E8F-474F-9B22-50D433E40616}" srcOrd="1" destOrd="0" presId="urn:microsoft.com/office/officeart/2005/8/layout/list1"/>
    <dgm:cxn modelId="{7B662AE6-A687-4366-925F-3A48DD28468B}" type="presParOf" srcId="{56BE7B3D-4298-4C3F-8ACC-2972A0C324B2}" destId="{13F9FCF7-8410-4331-8F3A-52ACBEACC29A}" srcOrd="17" destOrd="0" presId="urn:microsoft.com/office/officeart/2005/8/layout/list1"/>
    <dgm:cxn modelId="{F93475C2-0694-4729-AA75-EEAF14189F48}" type="presParOf" srcId="{56BE7B3D-4298-4C3F-8ACC-2972A0C324B2}" destId="{14B140B4-487F-459F-8F04-C773EC2098F4}" srcOrd="18" destOrd="0" presId="urn:microsoft.com/office/officeart/2005/8/layout/list1"/>
    <dgm:cxn modelId="{2295AA43-0553-40AE-8664-6E92E9D10C8C}" type="presParOf" srcId="{56BE7B3D-4298-4C3F-8ACC-2972A0C324B2}" destId="{5F38F57D-3F1B-41AE-93E4-E978C6155B92}" srcOrd="19" destOrd="0" presId="urn:microsoft.com/office/officeart/2005/8/layout/list1"/>
    <dgm:cxn modelId="{BCBF2A66-2B2C-4DDA-BA79-71ABD1AE6B50}" type="presParOf" srcId="{56BE7B3D-4298-4C3F-8ACC-2972A0C324B2}" destId="{DDDF6C6A-AF27-4088-AA2B-22F5B93F9D8F}" srcOrd="20" destOrd="0" presId="urn:microsoft.com/office/officeart/2005/8/layout/list1"/>
    <dgm:cxn modelId="{995D63C0-784F-4A9D-9B84-4DE155E7CB68}" type="presParOf" srcId="{DDDF6C6A-AF27-4088-AA2B-22F5B93F9D8F}" destId="{828BD9DA-46C3-486C-86B5-839AD7F5B352}" srcOrd="0" destOrd="0" presId="urn:microsoft.com/office/officeart/2005/8/layout/list1"/>
    <dgm:cxn modelId="{7BC96FD6-802E-4A19-888F-AD5219F824DE}" type="presParOf" srcId="{DDDF6C6A-AF27-4088-AA2B-22F5B93F9D8F}" destId="{9B9DC12E-A447-4407-9F64-68683BE90092}" srcOrd="1" destOrd="0" presId="urn:microsoft.com/office/officeart/2005/8/layout/list1"/>
    <dgm:cxn modelId="{5875FDD3-76B5-4AE2-97E5-CCD7BC10DC6F}" type="presParOf" srcId="{56BE7B3D-4298-4C3F-8ACC-2972A0C324B2}" destId="{52A2CC50-A8E9-4BD3-A1A9-60AE1CF510E2}" srcOrd="21" destOrd="0" presId="urn:microsoft.com/office/officeart/2005/8/layout/list1"/>
    <dgm:cxn modelId="{426192C7-C43B-4D69-BC61-552803D8268A}" type="presParOf" srcId="{56BE7B3D-4298-4C3F-8ACC-2972A0C324B2}" destId="{F48714AA-BF04-4B5F-9EAE-4C7C98A3559D}" srcOrd="22" destOrd="0" presId="urn:microsoft.com/office/officeart/2005/8/layout/list1"/>
    <dgm:cxn modelId="{492A9512-F9D8-4833-B4C9-0E91C2596227}" type="presParOf" srcId="{56BE7B3D-4298-4C3F-8ACC-2972A0C324B2}" destId="{9D9B4FAC-CBAD-49C0-AF65-8B56C8955AB2}" srcOrd="23" destOrd="0" presId="urn:microsoft.com/office/officeart/2005/8/layout/list1"/>
    <dgm:cxn modelId="{DF9EE8D9-AD65-4B78-AA4F-1468053AD695}" type="presParOf" srcId="{56BE7B3D-4298-4C3F-8ACC-2972A0C324B2}" destId="{307A639E-2EC9-4AC5-9EDD-E4EDA6499A33}" srcOrd="24" destOrd="0" presId="urn:microsoft.com/office/officeart/2005/8/layout/list1"/>
    <dgm:cxn modelId="{16CE922C-09EA-49BD-BB80-C6DBE506F5BE}" type="presParOf" srcId="{307A639E-2EC9-4AC5-9EDD-E4EDA6499A33}" destId="{7BD8E6F0-D329-4533-B7AA-6283310F8B84}" srcOrd="0" destOrd="0" presId="urn:microsoft.com/office/officeart/2005/8/layout/list1"/>
    <dgm:cxn modelId="{B5C466B2-2DD8-4B95-A2D9-8CEC92A39AAE}" type="presParOf" srcId="{307A639E-2EC9-4AC5-9EDD-E4EDA6499A33}" destId="{34B0F3F9-1EA6-43B8-9893-FF16E5306DFF}" srcOrd="1" destOrd="0" presId="urn:microsoft.com/office/officeart/2005/8/layout/list1"/>
    <dgm:cxn modelId="{63288639-BF79-4695-BDD8-08A081752202}" type="presParOf" srcId="{56BE7B3D-4298-4C3F-8ACC-2972A0C324B2}" destId="{6C6DD361-6D14-4F2B-9D1A-77A6D4D41B6A}" srcOrd="25" destOrd="0" presId="urn:microsoft.com/office/officeart/2005/8/layout/list1"/>
    <dgm:cxn modelId="{325440F0-7AA0-40EE-B85C-957452BA0A1D}" type="presParOf" srcId="{56BE7B3D-4298-4C3F-8ACC-2972A0C324B2}" destId="{D4575265-CB86-4F1F-85BB-2AF2813F9177}" srcOrd="26" destOrd="0" presId="urn:microsoft.com/office/officeart/2005/8/layout/list1"/>
    <dgm:cxn modelId="{1AD98509-0791-42DA-9151-D056603FC6CF}" type="presParOf" srcId="{56BE7B3D-4298-4C3F-8ACC-2972A0C324B2}" destId="{CBAB4365-A680-4C18-BAE5-BD6A37434555}" srcOrd="27" destOrd="0" presId="urn:microsoft.com/office/officeart/2005/8/layout/list1"/>
    <dgm:cxn modelId="{45216F3A-A726-4874-8DE8-37A09EF7A2A4}" type="presParOf" srcId="{56BE7B3D-4298-4C3F-8ACC-2972A0C324B2}" destId="{F3218871-D5E4-4C14-AA63-AB988D3D8A4F}" srcOrd="28" destOrd="0" presId="urn:microsoft.com/office/officeart/2005/8/layout/list1"/>
    <dgm:cxn modelId="{F8C6FA17-E5E2-4242-9960-207FF1618E4F}" type="presParOf" srcId="{F3218871-D5E4-4C14-AA63-AB988D3D8A4F}" destId="{71EC3695-E266-4C0B-A600-FF5EDDFED76A}" srcOrd="0" destOrd="0" presId="urn:microsoft.com/office/officeart/2005/8/layout/list1"/>
    <dgm:cxn modelId="{7E5FB971-ABB4-4F90-98DF-7CAEF412DA26}" type="presParOf" srcId="{F3218871-D5E4-4C14-AA63-AB988D3D8A4F}" destId="{FA0B4D7F-3C09-4A30-8AC2-6B74BC7FEC88}" srcOrd="1" destOrd="0" presId="urn:microsoft.com/office/officeart/2005/8/layout/list1"/>
    <dgm:cxn modelId="{309539D4-6AB9-4C58-8BFA-A9D710588F9B}" type="presParOf" srcId="{56BE7B3D-4298-4C3F-8ACC-2972A0C324B2}" destId="{C62B3D62-6DFF-4672-B969-E838601E7323}" srcOrd="29" destOrd="0" presId="urn:microsoft.com/office/officeart/2005/8/layout/list1"/>
    <dgm:cxn modelId="{7FD8ED84-C2C9-439F-A435-CD949BA6D130}" type="presParOf" srcId="{56BE7B3D-4298-4C3F-8ACC-2972A0C324B2}" destId="{CC4288F9-1ADC-495B-8249-98D30FCAB0A6}" srcOrd="30" destOrd="0" presId="urn:microsoft.com/office/officeart/2005/8/layout/list1"/>
    <dgm:cxn modelId="{70384EDC-09DE-4D60-8A20-9FA296B83637}" type="presParOf" srcId="{56BE7B3D-4298-4C3F-8ACC-2972A0C324B2}" destId="{CCAB79CF-33A4-4D40-A18C-CCE8C6AB4E7F}" srcOrd="31" destOrd="0" presId="urn:microsoft.com/office/officeart/2005/8/layout/list1"/>
    <dgm:cxn modelId="{BBAAF71A-8541-411A-8916-D9E237E57297}" type="presParOf" srcId="{56BE7B3D-4298-4C3F-8ACC-2972A0C324B2}" destId="{452C4169-993F-431D-A992-9395DA608193}" srcOrd="32" destOrd="0" presId="urn:microsoft.com/office/officeart/2005/8/layout/list1"/>
    <dgm:cxn modelId="{B4F59A61-4568-444D-9AF9-3F414F01DB32}" type="presParOf" srcId="{452C4169-993F-431D-A992-9395DA608193}" destId="{A9F6894F-B0F4-44C5-AC31-8141F4889CDD}" srcOrd="0" destOrd="0" presId="urn:microsoft.com/office/officeart/2005/8/layout/list1"/>
    <dgm:cxn modelId="{A5CF87DF-166C-4CA4-BB48-324A08784C81}" type="presParOf" srcId="{452C4169-993F-431D-A992-9395DA608193}" destId="{9BC951DC-AD50-4720-A150-C0824C4AF71F}" srcOrd="1" destOrd="0" presId="urn:microsoft.com/office/officeart/2005/8/layout/list1"/>
    <dgm:cxn modelId="{DEA5F9F8-EF16-43E4-A921-A39B90758420}" type="presParOf" srcId="{56BE7B3D-4298-4C3F-8ACC-2972A0C324B2}" destId="{4F84AB0B-A153-4FE6-B624-C1C7252B5355}" srcOrd="33" destOrd="0" presId="urn:microsoft.com/office/officeart/2005/8/layout/list1"/>
    <dgm:cxn modelId="{C19BA5A2-BBF2-4992-A209-61AD43850429}" type="presParOf" srcId="{56BE7B3D-4298-4C3F-8ACC-2972A0C324B2}" destId="{2EBE790F-3E49-4BA2-AFB3-E6FF79D28B3E}" srcOrd="34" destOrd="0" presId="urn:microsoft.com/office/officeart/2005/8/layout/list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Орон сууцны барилга:</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pPr algn="just">
            <a:lnSpc>
              <a:spcPct val="150000"/>
            </a:lnSpc>
          </a:pPr>
          <a:r>
            <a:rPr lang="mn-MN" sz="1400" dirty="0" smtClean="0">
              <a:solidFill>
                <a:schemeClr val="tx1"/>
              </a:solidFill>
              <a:latin typeface="Arial" panose="020B0604020202020204" pitchFamily="34" charset="0"/>
              <a:cs typeface="Arial" panose="020B0604020202020204" pitchFamily="34" charset="0"/>
            </a:rPr>
            <a:t>Аль ч улиралд </a:t>
          </a:r>
          <a:r>
            <a:rPr lang="en-US" sz="1400" dirty="0" err="1" smtClean="0">
              <a:solidFill>
                <a:schemeClr val="tx1"/>
              </a:solidFill>
              <a:latin typeface="Arial" panose="020B0604020202020204" pitchFamily="34" charset="0"/>
              <a:cs typeface="Arial" panose="020B0604020202020204" pitchFamily="34" charset="0"/>
            </a:rPr>
            <a:t>хүн</a:t>
          </a:r>
          <a:r>
            <a:rPr lang="en-US" sz="1400" dirty="0" smtClean="0">
              <a:solidFill>
                <a:schemeClr val="tx1"/>
              </a:solidFill>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амьдр</a:t>
          </a:r>
          <a:r>
            <a:rPr lang="mn-MN" sz="1400" dirty="0" smtClean="0">
              <a:solidFill>
                <a:schemeClr val="tx1"/>
              </a:solidFill>
              <a:latin typeface="Arial" panose="020B0604020202020204" pitchFamily="34" charset="0"/>
              <a:cs typeface="Arial" panose="020B0604020202020204" pitchFamily="34" charset="0"/>
            </a:rPr>
            <a:t>ахад </a:t>
          </a:r>
          <a:r>
            <a:rPr lang="en-US" sz="1400" dirty="0" err="1" smtClean="0">
              <a:solidFill>
                <a:schemeClr val="tx1"/>
              </a:solidFill>
              <a:latin typeface="Arial" panose="020B0604020202020204" pitchFamily="34" charset="0"/>
              <a:cs typeface="Arial" panose="020B0604020202020204" pitchFamily="34" charset="0"/>
            </a:rPr>
            <a:t>зориула</a:t>
          </a:r>
          <a:r>
            <a:rPr lang="mn-MN" sz="1400" dirty="0" smtClean="0">
              <a:solidFill>
                <a:schemeClr val="tx1"/>
              </a:solidFill>
              <a:latin typeface="Arial" panose="020B0604020202020204" pitchFamily="34" charset="0"/>
              <a:cs typeface="Arial" panose="020B0604020202020204" pitchFamily="34" charset="0"/>
            </a:rPr>
            <a:t>гдсан барилга ба автомашины </a:t>
          </a:r>
          <a:r>
            <a:rPr lang="en-US" sz="1400" dirty="0" err="1" smtClean="0">
              <a:solidFill>
                <a:schemeClr val="tx1"/>
              </a:solidFill>
              <a:latin typeface="Arial" panose="020B0604020202020204" pitchFamily="34" charset="0"/>
              <a:cs typeface="Arial" panose="020B0604020202020204" pitchFamily="34" charset="0"/>
            </a:rPr>
            <a:t>гара</a:t>
          </a:r>
          <a:r>
            <a:rPr lang="mn-MN" sz="1400" dirty="0" smtClean="0">
              <a:solidFill>
                <a:schemeClr val="tx1"/>
              </a:solidFill>
              <a:latin typeface="Arial" panose="020B0604020202020204" pitchFamily="34" charset="0"/>
              <a:cs typeface="Arial" panose="020B0604020202020204" pitchFamily="34" charset="0"/>
            </a:rPr>
            <a:t>а</a:t>
          </a:r>
          <a:r>
            <a:rPr lang="en-US" sz="1400" dirty="0" smtClean="0">
              <a:solidFill>
                <a:schemeClr val="tx1"/>
              </a:solidFill>
              <a:latin typeface="Arial" panose="020B0604020202020204" pitchFamily="34" charset="0"/>
              <a:cs typeface="Arial" panose="020B0604020202020204" pitchFamily="34" charset="0"/>
            </a:rPr>
            <a:t>ж</a:t>
          </a:r>
          <a:r>
            <a:rPr lang="mn-MN" sz="1400" dirty="0" smtClean="0">
              <a:solidFill>
                <a:schemeClr val="tx1"/>
              </a:solidFill>
              <a:latin typeface="Arial" panose="020B0604020202020204" pitchFamily="34" charset="0"/>
              <a:cs typeface="Arial" panose="020B0604020202020204" pitchFamily="34" charset="0"/>
            </a:rPr>
            <a:t> багтана. </a:t>
          </a: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EE677C59-F87A-4A7E-ACED-AF2099439612}">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бүх төрлийн сууцны байшин, гэр</a:t>
          </a:r>
          <a:endParaRPr lang="en-US" sz="1400" dirty="0">
            <a:latin typeface="Arial" panose="020B0604020202020204" pitchFamily="34" charset="0"/>
            <a:cs typeface="Arial" panose="020B0604020202020204" pitchFamily="34" charset="0"/>
          </a:endParaRPr>
        </a:p>
      </dgm:t>
    </dgm:pt>
    <dgm:pt modelId="{6C1A4B8D-1F51-4AAE-AE74-AC61E8A4D9EF}" type="par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D1568619-3B89-4648-B6EC-57CA4D1D8B42}" type="sib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C4E2343F-5F6D-4315-B9EB-0509F8686321}">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нийтийн зориулалттай орон сууц</a:t>
          </a:r>
          <a:endParaRPr lang="en-US" sz="1400" dirty="0">
            <a:latin typeface="Arial" panose="020B0604020202020204" pitchFamily="34" charset="0"/>
            <a:cs typeface="Arial" panose="020B0604020202020204" pitchFamily="34" charset="0"/>
          </a:endParaRPr>
        </a:p>
      </dgm:t>
    </dgm:pt>
    <dgm:pt modelId="{4A4301D1-020A-4643-9B2C-59F27499924F}" type="parTrans" cxnId="{95C355B4-BEB9-41B5-B052-3D012D4DB1BE}">
      <dgm:prSet/>
      <dgm:spPr/>
      <dgm:t>
        <a:bodyPr/>
        <a:lstStyle/>
        <a:p>
          <a:endParaRPr lang="en-US" sz="1400"/>
        </a:p>
      </dgm:t>
    </dgm:pt>
    <dgm:pt modelId="{FCD279A7-A663-4AE2-9871-E7B88A29DCBA}" type="sibTrans" cxnId="{95C355B4-BEB9-41B5-B052-3D012D4DB1BE}">
      <dgm:prSet/>
      <dgm:spPr/>
      <dgm:t>
        <a:bodyPr/>
        <a:lstStyle/>
        <a:p>
          <a:endParaRPr lang="en-US" sz="1400"/>
        </a:p>
      </dgm:t>
    </dgm:pt>
    <dgm:pt modelId="{3E05CE85-A87A-4FB4-9429-3E2587A54ABA}">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дотуур байр</a:t>
          </a:r>
          <a:endParaRPr lang="en-US" sz="1400" dirty="0">
            <a:latin typeface="Arial" panose="020B0604020202020204" pitchFamily="34" charset="0"/>
            <a:cs typeface="Arial" panose="020B0604020202020204" pitchFamily="34" charset="0"/>
          </a:endParaRPr>
        </a:p>
      </dgm:t>
    </dgm:pt>
    <dgm:pt modelId="{B1A7791E-C29E-4C24-9AD3-C830A30CA2C6}" type="parTrans" cxnId="{C16FB4F2-AFE1-4C63-9B76-1512569560F4}">
      <dgm:prSet/>
      <dgm:spPr/>
      <dgm:t>
        <a:bodyPr/>
        <a:lstStyle/>
        <a:p>
          <a:endParaRPr lang="en-US" sz="1400"/>
        </a:p>
      </dgm:t>
    </dgm:pt>
    <dgm:pt modelId="{E8C608B6-7B73-40FD-A1C1-4ED6AF4949ED}" type="sibTrans" cxnId="{C16FB4F2-AFE1-4C63-9B76-1512569560F4}">
      <dgm:prSet/>
      <dgm:spPr/>
      <dgm:t>
        <a:bodyPr/>
        <a:lstStyle/>
        <a:p>
          <a:endParaRPr lang="en-US" sz="1400"/>
        </a:p>
      </dgm:t>
    </dgm:pt>
    <dgm:pt modelId="{90B54BF2-3A55-4706-9FD4-5892505A7D4A}">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хүн амьдардаг завь, усан онгоц ...</a:t>
          </a:r>
          <a:endParaRPr lang="en-US" sz="1400" dirty="0">
            <a:latin typeface="Arial" panose="020B0604020202020204" pitchFamily="34" charset="0"/>
            <a:cs typeface="Arial" panose="020B0604020202020204" pitchFamily="34" charset="0"/>
          </a:endParaRPr>
        </a:p>
      </dgm:t>
    </dgm:pt>
    <dgm:pt modelId="{64B9D8DA-E10C-4493-9273-265AEC6DE181}" type="parTrans" cxnId="{045DB6D4-8992-4B65-8D97-B8E9F6F58F99}">
      <dgm:prSet/>
      <dgm:spPr/>
      <dgm:t>
        <a:bodyPr/>
        <a:lstStyle/>
        <a:p>
          <a:endParaRPr lang="en-US" sz="1400"/>
        </a:p>
      </dgm:t>
    </dgm:pt>
    <dgm:pt modelId="{F52DD82C-5954-4913-9C25-E3DA1E296E0B}" type="sibTrans" cxnId="{045DB6D4-8992-4B65-8D97-B8E9F6F58F99}">
      <dgm:prSet/>
      <dgm:spPr/>
      <dgm:t>
        <a:bodyPr/>
        <a:lstStyle/>
        <a:p>
          <a:endParaRPr lang="en-US" sz="1400"/>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92505" custLinFactNeighborX="1900" custLinFactNeighborY="1139">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72898">
        <dgm:presLayoutVars>
          <dgm:chMax val="0"/>
          <dgm:chPref val="0"/>
          <dgm:bulletEnabled val="1"/>
        </dgm:presLayoutVars>
      </dgm:prSet>
      <dgm:spPr/>
      <dgm:t>
        <a:bodyPr/>
        <a:lstStyle/>
        <a:p>
          <a:endParaRPr lang="en-US"/>
        </a:p>
      </dgm:t>
    </dgm:pt>
  </dgm:ptLst>
  <dgm:cxnLst>
    <dgm:cxn modelId="{AFFA6D0C-C660-4AFF-9E0C-3583925ACB27}" srcId="{AFB62289-47CF-4C11-9704-C46409B5086E}" destId="{B7ACC0F2-9E7B-41EE-8A03-3132F5F991C3}" srcOrd="0" destOrd="0" parTransId="{15C5B8D4-7ED6-43A3-91F4-DBC70AAC7D78}" sibTransId="{B2DA844A-BA23-4D4B-96EC-1512CDAE3445}"/>
    <dgm:cxn modelId="{C16FB4F2-AFE1-4C63-9B76-1512569560F4}" srcId="{AFB62289-47CF-4C11-9704-C46409B5086E}" destId="{3E05CE85-A87A-4FB4-9429-3E2587A54ABA}" srcOrd="3" destOrd="0" parTransId="{B1A7791E-C29E-4C24-9AD3-C830A30CA2C6}" sibTransId="{E8C608B6-7B73-40FD-A1C1-4ED6AF4949ED}"/>
    <dgm:cxn modelId="{045DB6D4-8992-4B65-8D97-B8E9F6F58F99}" srcId="{AFB62289-47CF-4C11-9704-C46409B5086E}" destId="{90B54BF2-3A55-4706-9FD4-5892505A7D4A}" srcOrd="4" destOrd="0" parTransId="{64B9D8DA-E10C-4493-9273-265AEC6DE181}" sibTransId="{F52DD82C-5954-4913-9C25-E3DA1E296E0B}"/>
    <dgm:cxn modelId="{2FA988D0-7FB5-4C34-ACE0-5AC03A0E1739}" srcId="{AFB62289-47CF-4C11-9704-C46409B5086E}" destId="{EE677C59-F87A-4A7E-ACED-AF2099439612}" srcOrd="1" destOrd="0" parTransId="{6C1A4B8D-1F51-4AAE-AE74-AC61E8A4D9EF}" sibTransId="{D1568619-3B89-4648-B6EC-57CA4D1D8B42}"/>
    <dgm:cxn modelId="{16E9C6BF-BC7E-4392-B591-48D5361478C0}" type="presOf" srcId="{90B54BF2-3A55-4706-9FD4-5892505A7D4A}" destId="{44361720-CD2E-4AA7-A676-B34A124AA965}" srcOrd="0" destOrd="3" presId="urn:microsoft.com/office/officeart/2011/layout/TabList"/>
    <dgm:cxn modelId="{95C355B4-BEB9-41B5-B052-3D012D4DB1BE}" srcId="{AFB62289-47CF-4C11-9704-C46409B5086E}" destId="{C4E2343F-5F6D-4315-B9EB-0509F8686321}" srcOrd="2" destOrd="0" parTransId="{4A4301D1-020A-4643-9B2C-59F27499924F}" sibTransId="{FCD279A7-A663-4AE2-9871-E7B88A29DCBA}"/>
    <dgm:cxn modelId="{4CC36EAA-00FF-4861-B278-F2FF2FB6D407}" srcId="{0FDE20F4-FDBC-4E16-BCFE-75DB022E1FC1}" destId="{AFB62289-47CF-4C11-9704-C46409B5086E}" srcOrd="0" destOrd="0" parTransId="{D007E8BD-F465-4234-8883-414FD6060615}" sibTransId="{B7E91509-A146-47E5-A4C7-5B9612AD4AC7}"/>
    <dgm:cxn modelId="{5F6B9CFA-5A7A-4635-BA60-819D8E5D876E}" type="presOf" srcId="{EE677C59-F87A-4A7E-ACED-AF2099439612}" destId="{44361720-CD2E-4AA7-A676-B34A124AA965}" srcOrd="0" destOrd="0" presId="urn:microsoft.com/office/officeart/2011/layout/TabList"/>
    <dgm:cxn modelId="{65E070E2-B37A-4111-B9D7-179E7F2F286D}" type="presOf" srcId="{B7ACC0F2-9E7B-41EE-8A03-3132F5F991C3}" destId="{91B3636C-432C-4102-88FD-FFE79340C23E}" srcOrd="0" destOrd="0" presId="urn:microsoft.com/office/officeart/2011/layout/TabList"/>
    <dgm:cxn modelId="{4171426E-C8B5-491A-9328-B66787C0831A}" type="presOf" srcId="{AFB62289-47CF-4C11-9704-C46409B5086E}" destId="{A77C2CF6-B34C-42CA-929B-1AD3EE993263}" srcOrd="0" destOrd="0" presId="urn:microsoft.com/office/officeart/2011/layout/TabList"/>
    <dgm:cxn modelId="{C1181C63-4ADC-4BC1-93C9-AFF44B54F719}" type="presOf" srcId="{0FDE20F4-FDBC-4E16-BCFE-75DB022E1FC1}" destId="{F8D057AB-44C8-4F1C-9166-CDA0D87DBC09}" srcOrd="0" destOrd="0" presId="urn:microsoft.com/office/officeart/2011/layout/TabList"/>
    <dgm:cxn modelId="{1939EF1A-9CA8-447C-8141-C2A1A42EF7FD}" type="presOf" srcId="{C4E2343F-5F6D-4315-B9EB-0509F8686321}" destId="{44361720-CD2E-4AA7-A676-B34A124AA965}" srcOrd="0" destOrd="1" presId="urn:microsoft.com/office/officeart/2011/layout/TabList"/>
    <dgm:cxn modelId="{1D4929CF-71E6-47F6-8F19-E1F00C07EB82}" type="presOf" srcId="{3E05CE85-A87A-4FB4-9429-3E2587A54ABA}" destId="{44361720-CD2E-4AA7-A676-B34A124AA965}" srcOrd="0" destOrd="2" presId="urn:microsoft.com/office/officeart/2011/layout/TabList"/>
    <dgm:cxn modelId="{1BFAEA1C-B12A-41CD-9FBC-850911BA830A}" type="presParOf" srcId="{F8D057AB-44C8-4F1C-9166-CDA0D87DBC09}" destId="{3FE88A5C-B180-48C1-B7E2-3151DC0F7B9C}" srcOrd="0" destOrd="0" presId="urn:microsoft.com/office/officeart/2011/layout/TabList"/>
    <dgm:cxn modelId="{C0E0CB49-84B9-437C-BD3F-776ABECE8CF7}" type="presParOf" srcId="{3FE88A5C-B180-48C1-B7E2-3151DC0F7B9C}" destId="{91B3636C-432C-4102-88FD-FFE79340C23E}" srcOrd="0" destOrd="0" presId="urn:microsoft.com/office/officeart/2011/layout/TabList"/>
    <dgm:cxn modelId="{0856A4DF-6836-4DEF-A10A-5113C1DE0D18}" type="presParOf" srcId="{3FE88A5C-B180-48C1-B7E2-3151DC0F7B9C}" destId="{A77C2CF6-B34C-42CA-929B-1AD3EE993263}" srcOrd="1" destOrd="0" presId="urn:microsoft.com/office/officeart/2011/layout/TabList"/>
    <dgm:cxn modelId="{5E69EB19-9A0E-4203-A9D1-962AAE1D0EF2}" type="presParOf" srcId="{3FE88A5C-B180-48C1-B7E2-3151DC0F7B9C}" destId="{BB9DAA40-8F5D-4283-8B53-3082C406F5EE}" srcOrd="2" destOrd="0" presId="urn:microsoft.com/office/officeart/2011/layout/TabList"/>
    <dgm:cxn modelId="{EE42BC01-4DE3-4CCC-A613-99B4AB1DBF61}" type="presParOf" srcId="{F8D057AB-44C8-4F1C-9166-CDA0D87DBC09}" destId="{44361720-CD2E-4AA7-A676-B34A124AA965}" srcOrd="1" destOrd="0" presId="urn:microsoft.com/office/officeart/2011/layout/Tab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D7855BC-3FE5-4DBD-94A1-461032A4A6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1539D2-9076-46A3-B8A5-F44C3BD4E164}">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ru-RU" sz="1600" dirty="0" smtClean="0">
              <a:solidFill>
                <a:schemeClr val="tx1"/>
              </a:solidFill>
              <a:latin typeface="Arial" panose="020B0604020202020204" pitchFamily="34" charset="0"/>
              <a:cs typeface="Arial" panose="020B0604020202020204" pitchFamily="34" charset="0"/>
            </a:rPr>
            <a:t>Концесс, бүтээгдэхүүн хуваах, маркетинг, менежментийн </a:t>
          </a:r>
          <a:r>
            <a:rPr lang="mn-MN" sz="1600" dirty="0" smtClean="0">
              <a:solidFill>
                <a:schemeClr val="tx1"/>
              </a:solidFill>
              <a:latin typeface="Arial" panose="020B0604020202020204" pitchFamily="34" charset="0"/>
              <a:cs typeface="Arial" panose="020B0604020202020204" pitchFamily="34" charset="0"/>
            </a:rPr>
            <a:t>гэрээ байгуулах</a:t>
          </a:r>
          <a:endParaRPr lang="en-US" sz="1600" dirty="0">
            <a:latin typeface="Arial" panose="020B0604020202020204" pitchFamily="34" charset="0"/>
            <a:cs typeface="Arial" panose="020B0604020202020204" pitchFamily="34" charset="0"/>
          </a:endParaRPr>
        </a:p>
      </dgm:t>
    </dgm:pt>
    <dgm:pt modelId="{B054625C-C20C-402E-B528-2E00577389E7}" type="parTrans" cxnId="{2F35CE6A-532C-4520-9629-E8A42B845E15}">
      <dgm:prSet/>
      <dgm:spPr/>
      <dgm:t>
        <a:bodyPr/>
        <a:lstStyle/>
        <a:p>
          <a:endParaRPr lang="en-US" sz="1600">
            <a:latin typeface="Arial" panose="020B0604020202020204" pitchFamily="34" charset="0"/>
            <a:cs typeface="Arial" panose="020B0604020202020204" pitchFamily="34" charset="0"/>
          </a:endParaRPr>
        </a:p>
      </dgm:t>
    </dgm:pt>
    <dgm:pt modelId="{507BCE84-BBD5-4AE9-AC2A-F6656D440484}" type="sibTrans" cxnId="{2F35CE6A-532C-4520-9629-E8A42B845E15}">
      <dgm:prSet/>
      <dgm:spPr/>
      <dgm:t>
        <a:bodyPr/>
        <a:lstStyle/>
        <a:p>
          <a:endParaRPr lang="en-US" sz="1600">
            <a:latin typeface="Arial" panose="020B0604020202020204" pitchFamily="34" charset="0"/>
            <a:cs typeface="Arial" panose="020B0604020202020204" pitchFamily="34" charset="0"/>
          </a:endParaRPr>
        </a:p>
      </dgm:t>
    </dgm:pt>
    <dgm:pt modelId="{1E6057DD-E362-4210-8F40-4A1899DAD0BC}">
      <dgm:prSet phldrT="[Text]" custT="1"/>
      <dgm:spPr/>
      <dgm:t>
        <a:bodyPr/>
        <a:lstStyle/>
        <a:p>
          <a:pPr>
            <a:lnSpc>
              <a:spcPct val="150000"/>
            </a:lnSpc>
          </a:pPr>
          <a:r>
            <a:rPr lang="mn-MN" sz="1600" dirty="0" smtClean="0">
              <a:latin typeface="Arial" panose="020B0604020202020204" pitchFamily="34" charset="0"/>
              <a:cs typeface="Arial" panose="020B0604020202020204" pitchFamily="34" charset="0"/>
            </a:rPr>
            <a:t>төр, хувийн хэвшлийн концессийн гэрээний дагуу бий болгосон хөрөнгө оруулалт</a:t>
          </a:r>
          <a:endParaRPr lang="en-US" sz="1600" dirty="0">
            <a:latin typeface="Arial" panose="020B0604020202020204" pitchFamily="34" charset="0"/>
            <a:cs typeface="Arial" panose="020B0604020202020204" pitchFamily="34" charset="0"/>
          </a:endParaRPr>
        </a:p>
      </dgm:t>
    </dgm:pt>
    <dgm:pt modelId="{89A2DD51-E27E-4758-B12E-D73462CA806F}" type="parTrans" cxnId="{3A09DCD3-0E34-4903-8D22-464429FC11B5}">
      <dgm:prSet/>
      <dgm:spPr/>
      <dgm:t>
        <a:bodyPr/>
        <a:lstStyle/>
        <a:p>
          <a:endParaRPr lang="en-US" sz="1600">
            <a:latin typeface="Arial" panose="020B0604020202020204" pitchFamily="34" charset="0"/>
            <a:cs typeface="Arial" panose="020B0604020202020204" pitchFamily="34" charset="0"/>
          </a:endParaRPr>
        </a:p>
      </dgm:t>
    </dgm:pt>
    <dgm:pt modelId="{7B9BF8A9-8023-450A-B094-4047548F31DF}" type="sibTrans" cxnId="{3A09DCD3-0E34-4903-8D22-464429FC11B5}">
      <dgm:prSet/>
      <dgm:spPr/>
      <dgm:t>
        <a:bodyPr/>
        <a:lstStyle/>
        <a:p>
          <a:endParaRPr lang="en-US" sz="1600">
            <a:latin typeface="Arial" panose="020B0604020202020204" pitchFamily="34" charset="0"/>
            <a:cs typeface="Arial" panose="020B0604020202020204" pitchFamily="34" charset="0"/>
          </a:endParaRPr>
        </a:p>
      </dgm:t>
    </dgm:pt>
    <dgm:pt modelId="{6C79A87F-DF59-4405-8688-B126FBBF790C}">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Бусад эх үүсвэр</a:t>
          </a:r>
          <a:r>
            <a:rPr lang="mn-MN"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04321FF5-2D13-46A5-80FA-927247C7AB89}" type="sibTrans" cxnId="{0EB75F70-FCC9-4375-86DB-73B21B815547}">
      <dgm:prSet/>
      <dgm:spPr/>
      <dgm:t>
        <a:bodyPr/>
        <a:lstStyle/>
        <a:p>
          <a:endParaRPr lang="en-US" sz="1600">
            <a:latin typeface="Arial" panose="020B0604020202020204" pitchFamily="34" charset="0"/>
            <a:cs typeface="Arial" panose="020B0604020202020204" pitchFamily="34" charset="0"/>
          </a:endParaRPr>
        </a:p>
      </dgm:t>
    </dgm:pt>
    <dgm:pt modelId="{EADBE5BF-A33D-443E-88F2-26698F7A80C5}" type="parTrans" cxnId="{0EB75F70-FCC9-4375-86DB-73B21B815547}">
      <dgm:prSet/>
      <dgm:spPr/>
      <dgm:t>
        <a:bodyPr/>
        <a:lstStyle/>
        <a:p>
          <a:endParaRPr lang="en-US" sz="1600">
            <a:latin typeface="Arial" panose="020B0604020202020204" pitchFamily="34" charset="0"/>
            <a:cs typeface="Arial" panose="020B0604020202020204" pitchFamily="34" charset="0"/>
          </a:endParaRPr>
        </a:p>
      </dgm:t>
    </dgm:pt>
    <dgm:pt modelId="{7A5181F9-D6C3-45B8-B5CB-9E8C1F79961C}">
      <dgm:prSet phldrT="[Text]" custT="1"/>
      <dgm:spPr/>
      <dgm:t>
        <a:bodyPr/>
        <a:lstStyle/>
        <a:p>
          <a:pPr>
            <a:lnSpc>
              <a:spcPct val="90000"/>
            </a:lnSpc>
          </a:pPr>
          <a:r>
            <a:rPr lang="mn-MN" sz="1600" dirty="0" smtClean="0">
              <a:latin typeface="Arial" panose="020B0604020202020204" pitchFamily="34" charset="0"/>
              <a:cs typeface="Arial" panose="020B0604020202020204" pitchFamily="34" charset="0"/>
            </a:rPr>
            <a:t>газрын тосны бүтээгдэхүүн хуваах гэрээний дагуу хийгдсэн хөрөнгө оруулалт</a:t>
          </a:r>
          <a:endParaRPr lang="en-US" sz="1600" dirty="0">
            <a:latin typeface="Arial" panose="020B0604020202020204" pitchFamily="34" charset="0"/>
            <a:cs typeface="Arial" panose="020B0604020202020204" pitchFamily="34" charset="0"/>
          </a:endParaRPr>
        </a:p>
      </dgm:t>
    </dgm:pt>
    <dgm:pt modelId="{BA2C31CA-8920-4E0B-9BCD-FC81D2CDCA31}" type="parTrans" cxnId="{A080614A-7A96-4147-B759-A13084339C20}">
      <dgm:prSet/>
      <dgm:spPr/>
      <dgm:t>
        <a:bodyPr/>
        <a:lstStyle/>
        <a:p>
          <a:endParaRPr lang="en-US"/>
        </a:p>
      </dgm:t>
    </dgm:pt>
    <dgm:pt modelId="{D57D9D9D-CAF4-4B3A-95DA-DB5E0E08CBAB}" type="sibTrans" cxnId="{A080614A-7A96-4147-B759-A13084339C20}">
      <dgm:prSet/>
      <dgm:spPr/>
      <dgm:t>
        <a:bodyPr/>
        <a:lstStyle/>
        <a:p>
          <a:endParaRPr lang="en-US"/>
        </a:p>
      </dgm:t>
    </dgm:pt>
    <dgm:pt modelId="{01D6EF60-08F1-4A0D-960F-6ADE85EC9AA2}">
      <dgm:prSet phldrT="[Text]" custT="1"/>
      <dgm:spPr/>
      <dgm:t>
        <a:bodyPr/>
        <a:lstStyle/>
        <a:p>
          <a:pPr>
            <a:lnSpc>
              <a:spcPct val="90000"/>
            </a:lnSpc>
          </a:pPr>
          <a:endParaRPr lang="en-US" sz="1600" dirty="0">
            <a:latin typeface="Arial" panose="020B0604020202020204" pitchFamily="34" charset="0"/>
            <a:cs typeface="Arial" panose="020B0604020202020204" pitchFamily="34" charset="0"/>
          </a:endParaRPr>
        </a:p>
      </dgm:t>
    </dgm:pt>
    <dgm:pt modelId="{77B9758E-5676-4067-A95E-E6DE191A2A33}" type="parTrans" cxnId="{54F4246E-5A61-48C7-A4CC-FA5CEC698E7A}">
      <dgm:prSet/>
      <dgm:spPr/>
      <dgm:t>
        <a:bodyPr/>
        <a:lstStyle/>
        <a:p>
          <a:endParaRPr lang="en-US"/>
        </a:p>
      </dgm:t>
    </dgm:pt>
    <dgm:pt modelId="{9D8CF602-61C7-4AE4-9959-DF75BE60EA7B}" type="sibTrans" cxnId="{54F4246E-5A61-48C7-A4CC-FA5CEC698E7A}">
      <dgm:prSet/>
      <dgm:spPr/>
      <dgm:t>
        <a:bodyPr/>
        <a:lstStyle/>
        <a:p>
          <a:endParaRPr lang="en-US"/>
        </a:p>
      </dgm:t>
    </dgm:pt>
    <dgm:pt modelId="{1F8D12BD-62DA-4DB7-A26D-F8AA3E903441}">
      <dgm:prSet phldrT="[Text]" custT="1"/>
      <dgm:spPr/>
      <dgm:t>
        <a:bodyPr/>
        <a:lstStyle/>
        <a:p>
          <a:pPr>
            <a:lnSpc>
              <a:spcPct val="150000"/>
            </a:lnSpc>
          </a:pPr>
          <a:r>
            <a:rPr lang="mn-MN" sz="1600" dirty="0" smtClean="0">
              <a:latin typeface="Arial" panose="020B0604020202020204" pitchFamily="34" charset="0"/>
              <a:cs typeface="Arial" panose="020B0604020202020204" pitchFamily="34" charset="0"/>
            </a:rPr>
            <a:t>бусдаас үнэ төлбөргүй авсан биет хөрөнгө </a:t>
          </a:r>
          <a:endParaRPr lang="en-US" sz="1600" dirty="0">
            <a:latin typeface="Arial" panose="020B0604020202020204" pitchFamily="34" charset="0"/>
            <a:cs typeface="Arial" panose="020B0604020202020204" pitchFamily="34" charset="0"/>
          </a:endParaRPr>
        </a:p>
      </dgm:t>
    </dgm:pt>
    <dgm:pt modelId="{3EA6DB18-1B65-49EC-8D74-7C4D57434432}" type="parTrans" cxnId="{AF87D1D1-89D1-4105-9504-5B7716C82091}">
      <dgm:prSet/>
      <dgm:spPr/>
      <dgm:t>
        <a:bodyPr/>
        <a:lstStyle/>
        <a:p>
          <a:endParaRPr lang="en-US"/>
        </a:p>
      </dgm:t>
    </dgm:pt>
    <dgm:pt modelId="{EE753105-23FF-44E0-9D33-18B5EC00FDF3}" type="sibTrans" cxnId="{AF87D1D1-89D1-4105-9504-5B7716C82091}">
      <dgm:prSet/>
      <dgm:spPr/>
      <dgm:t>
        <a:bodyPr/>
        <a:lstStyle/>
        <a:p>
          <a:endParaRPr lang="en-US"/>
        </a:p>
      </dgm:t>
    </dgm:pt>
    <dgm:pt modelId="{DB410208-6532-47C2-BF22-51133DD846F5}">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Аж ахуйн нэгж, байгууллага нь үнэт цаас, хувьцаа гаргах замаар хөрөнгө оруулалт хийхийг</a:t>
          </a:r>
          <a:endParaRPr lang="en-US" sz="1600" dirty="0">
            <a:solidFill>
              <a:schemeClr val="tx1"/>
            </a:solidFill>
            <a:latin typeface="Arial" panose="020B0604020202020204" pitchFamily="34" charset="0"/>
            <a:cs typeface="Arial" panose="020B0604020202020204" pitchFamily="34" charset="0"/>
          </a:endParaRPr>
        </a:p>
      </dgm:t>
    </dgm:pt>
    <dgm:pt modelId="{DF376585-2EE8-4F0D-B735-DBBEB42A066B}" type="parTrans" cxnId="{674F1DD9-DECC-4CF0-A59D-79573B4828BE}">
      <dgm:prSet/>
      <dgm:spPr/>
      <dgm:t>
        <a:bodyPr/>
        <a:lstStyle/>
        <a:p>
          <a:endParaRPr lang="en-US"/>
        </a:p>
      </dgm:t>
    </dgm:pt>
    <dgm:pt modelId="{9098EA08-CCCA-468B-90C0-59CDD9D13E70}" type="sibTrans" cxnId="{674F1DD9-DECC-4CF0-A59D-79573B4828BE}">
      <dgm:prSet/>
      <dgm:spPr/>
      <dgm:t>
        <a:bodyPr/>
        <a:lstStyle/>
        <a:p>
          <a:endParaRPr lang="en-US"/>
        </a:p>
      </dgm:t>
    </dgm:pt>
    <dgm:pt modelId="{A3D0CCA7-692D-407F-9637-5CEC20C46362}" type="pres">
      <dgm:prSet presAssocID="{7D7855BC-3FE5-4DBD-94A1-461032A4A6F5}" presName="linear" presStyleCnt="0">
        <dgm:presLayoutVars>
          <dgm:animLvl val="lvl"/>
          <dgm:resizeHandles val="exact"/>
        </dgm:presLayoutVars>
      </dgm:prSet>
      <dgm:spPr/>
      <dgm:t>
        <a:bodyPr/>
        <a:lstStyle/>
        <a:p>
          <a:endParaRPr lang="en-US"/>
        </a:p>
      </dgm:t>
    </dgm:pt>
    <dgm:pt modelId="{A0698A79-EC74-43A1-8D0B-7F844E971971}" type="pres">
      <dgm:prSet presAssocID="{DB410208-6532-47C2-BF22-51133DD846F5}" presName="parentText" presStyleLbl="node1" presStyleIdx="0" presStyleCnt="3">
        <dgm:presLayoutVars>
          <dgm:chMax val="0"/>
          <dgm:bulletEnabled val="1"/>
        </dgm:presLayoutVars>
      </dgm:prSet>
      <dgm:spPr/>
      <dgm:t>
        <a:bodyPr/>
        <a:lstStyle/>
        <a:p>
          <a:endParaRPr lang="en-US"/>
        </a:p>
      </dgm:t>
    </dgm:pt>
    <dgm:pt modelId="{C6729AFC-C444-4ADE-9264-373E7760E6F6}" type="pres">
      <dgm:prSet presAssocID="{9098EA08-CCCA-468B-90C0-59CDD9D13E70}" presName="spacer" presStyleCnt="0"/>
      <dgm:spPr/>
    </dgm:pt>
    <dgm:pt modelId="{54A0B619-AFCB-4AD6-9236-FD506CA47D77}" type="pres">
      <dgm:prSet presAssocID="{5B1539D2-9076-46A3-B8A5-F44C3BD4E164}" presName="parentText" presStyleLbl="node1" presStyleIdx="1" presStyleCnt="3">
        <dgm:presLayoutVars>
          <dgm:chMax val="0"/>
          <dgm:bulletEnabled val="1"/>
        </dgm:presLayoutVars>
      </dgm:prSet>
      <dgm:spPr/>
      <dgm:t>
        <a:bodyPr/>
        <a:lstStyle/>
        <a:p>
          <a:endParaRPr lang="en-US"/>
        </a:p>
      </dgm:t>
    </dgm:pt>
    <dgm:pt modelId="{02B6FEA1-2451-4FDE-B8C8-68A3466DC0FC}" type="pres">
      <dgm:prSet presAssocID="{5B1539D2-9076-46A3-B8A5-F44C3BD4E164}" presName="childText" presStyleLbl="revTx" presStyleIdx="0" presStyleCnt="2">
        <dgm:presLayoutVars>
          <dgm:bulletEnabled val="1"/>
        </dgm:presLayoutVars>
      </dgm:prSet>
      <dgm:spPr/>
      <dgm:t>
        <a:bodyPr/>
        <a:lstStyle/>
        <a:p>
          <a:endParaRPr lang="en-US"/>
        </a:p>
      </dgm:t>
    </dgm:pt>
    <dgm:pt modelId="{FE54A6CC-46DA-41D8-9B6A-63D19EBF4176}" type="pres">
      <dgm:prSet presAssocID="{6C79A87F-DF59-4405-8688-B126FBBF790C}" presName="parentText" presStyleLbl="node1" presStyleIdx="2" presStyleCnt="3">
        <dgm:presLayoutVars>
          <dgm:chMax val="0"/>
          <dgm:bulletEnabled val="1"/>
        </dgm:presLayoutVars>
      </dgm:prSet>
      <dgm:spPr/>
      <dgm:t>
        <a:bodyPr/>
        <a:lstStyle/>
        <a:p>
          <a:endParaRPr lang="en-US"/>
        </a:p>
      </dgm:t>
    </dgm:pt>
    <dgm:pt modelId="{01F97681-3207-400E-AE65-1B14D4807E39}" type="pres">
      <dgm:prSet presAssocID="{6C79A87F-DF59-4405-8688-B126FBBF790C}" presName="childText" presStyleLbl="revTx" presStyleIdx="1" presStyleCnt="2">
        <dgm:presLayoutVars>
          <dgm:bulletEnabled val="1"/>
        </dgm:presLayoutVars>
      </dgm:prSet>
      <dgm:spPr/>
      <dgm:t>
        <a:bodyPr/>
        <a:lstStyle/>
        <a:p>
          <a:endParaRPr lang="en-US"/>
        </a:p>
      </dgm:t>
    </dgm:pt>
  </dgm:ptLst>
  <dgm:cxnLst>
    <dgm:cxn modelId="{674F1DD9-DECC-4CF0-A59D-79573B4828BE}" srcId="{7D7855BC-3FE5-4DBD-94A1-461032A4A6F5}" destId="{DB410208-6532-47C2-BF22-51133DD846F5}" srcOrd="0" destOrd="0" parTransId="{DF376585-2EE8-4F0D-B735-DBBEB42A066B}" sibTransId="{9098EA08-CCCA-468B-90C0-59CDD9D13E70}"/>
    <dgm:cxn modelId="{8F372AEB-768E-496A-A796-6FDB027887B0}" type="presOf" srcId="{7A5181F9-D6C3-45B8-B5CB-9E8C1F79961C}" destId="{02B6FEA1-2451-4FDE-B8C8-68A3466DC0FC}" srcOrd="0" destOrd="1" presId="urn:microsoft.com/office/officeart/2005/8/layout/vList2"/>
    <dgm:cxn modelId="{7D13B496-E61C-4842-A3A2-FF8E95E02716}" type="presOf" srcId="{6C79A87F-DF59-4405-8688-B126FBBF790C}" destId="{FE54A6CC-46DA-41D8-9B6A-63D19EBF4176}" srcOrd="0" destOrd="0" presId="urn:microsoft.com/office/officeart/2005/8/layout/vList2"/>
    <dgm:cxn modelId="{ABD48619-A913-4B8D-942E-20D26EC87AB0}" type="presOf" srcId="{1F8D12BD-62DA-4DB7-A26D-F8AA3E903441}" destId="{01F97681-3207-400E-AE65-1B14D4807E39}" srcOrd="0" destOrd="0" presId="urn:microsoft.com/office/officeart/2005/8/layout/vList2"/>
    <dgm:cxn modelId="{AB324DB6-103C-475A-8F21-4D9CF6EF4E7B}" type="presOf" srcId="{DB410208-6532-47C2-BF22-51133DD846F5}" destId="{A0698A79-EC74-43A1-8D0B-7F844E971971}" srcOrd="0" destOrd="0" presId="urn:microsoft.com/office/officeart/2005/8/layout/vList2"/>
    <dgm:cxn modelId="{0EB75F70-FCC9-4375-86DB-73B21B815547}" srcId="{7D7855BC-3FE5-4DBD-94A1-461032A4A6F5}" destId="{6C79A87F-DF59-4405-8688-B126FBBF790C}" srcOrd="2" destOrd="0" parTransId="{EADBE5BF-A33D-443E-88F2-26698F7A80C5}" sibTransId="{04321FF5-2D13-46A5-80FA-927247C7AB89}"/>
    <dgm:cxn modelId="{2F35CE6A-532C-4520-9629-E8A42B845E15}" srcId="{7D7855BC-3FE5-4DBD-94A1-461032A4A6F5}" destId="{5B1539D2-9076-46A3-B8A5-F44C3BD4E164}" srcOrd="1" destOrd="0" parTransId="{B054625C-C20C-402E-B528-2E00577389E7}" sibTransId="{507BCE84-BBD5-4AE9-AC2A-F6656D440484}"/>
    <dgm:cxn modelId="{3A09DCD3-0E34-4903-8D22-464429FC11B5}" srcId="{5B1539D2-9076-46A3-B8A5-F44C3BD4E164}" destId="{1E6057DD-E362-4210-8F40-4A1899DAD0BC}" srcOrd="0" destOrd="0" parTransId="{89A2DD51-E27E-4758-B12E-D73462CA806F}" sibTransId="{7B9BF8A9-8023-450A-B094-4047548F31DF}"/>
    <dgm:cxn modelId="{335810FF-8E9C-4EA8-9D26-646F60238BD5}" type="presOf" srcId="{5B1539D2-9076-46A3-B8A5-F44C3BD4E164}" destId="{54A0B619-AFCB-4AD6-9236-FD506CA47D77}" srcOrd="0" destOrd="0" presId="urn:microsoft.com/office/officeart/2005/8/layout/vList2"/>
    <dgm:cxn modelId="{54F4246E-5A61-48C7-A4CC-FA5CEC698E7A}" srcId="{5B1539D2-9076-46A3-B8A5-F44C3BD4E164}" destId="{01D6EF60-08F1-4A0D-960F-6ADE85EC9AA2}" srcOrd="2" destOrd="0" parTransId="{77B9758E-5676-4067-A95E-E6DE191A2A33}" sibTransId="{9D8CF602-61C7-4AE4-9959-DF75BE60EA7B}"/>
    <dgm:cxn modelId="{AF87D1D1-89D1-4105-9504-5B7716C82091}" srcId="{6C79A87F-DF59-4405-8688-B126FBBF790C}" destId="{1F8D12BD-62DA-4DB7-A26D-F8AA3E903441}" srcOrd="0" destOrd="0" parTransId="{3EA6DB18-1B65-49EC-8D74-7C4D57434432}" sibTransId="{EE753105-23FF-44E0-9D33-18B5EC00FDF3}"/>
    <dgm:cxn modelId="{81167661-2216-43EB-B431-C5C4E4C5394F}" type="presOf" srcId="{1E6057DD-E362-4210-8F40-4A1899DAD0BC}" destId="{02B6FEA1-2451-4FDE-B8C8-68A3466DC0FC}" srcOrd="0" destOrd="0" presId="urn:microsoft.com/office/officeart/2005/8/layout/vList2"/>
    <dgm:cxn modelId="{A080614A-7A96-4147-B759-A13084339C20}" srcId="{5B1539D2-9076-46A3-B8A5-F44C3BD4E164}" destId="{7A5181F9-D6C3-45B8-B5CB-9E8C1F79961C}" srcOrd="1" destOrd="0" parTransId="{BA2C31CA-8920-4E0B-9BCD-FC81D2CDCA31}" sibTransId="{D57D9D9D-CAF4-4B3A-95DA-DB5E0E08CBAB}"/>
    <dgm:cxn modelId="{C34CF225-7CE4-48FE-BED7-4F22CC0BD953}" type="presOf" srcId="{01D6EF60-08F1-4A0D-960F-6ADE85EC9AA2}" destId="{02B6FEA1-2451-4FDE-B8C8-68A3466DC0FC}" srcOrd="0" destOrd="2" presId="urn:microsoft.com/office/officeart/2005/8/layout/vList2"/>
    <dgm:cxn modelId="{B4826F90-BD1B-41F2-BECD-B89B194866E8}" type="presOf" srcId="{7D7855BC-3FE5-4DBD-94A1-461032A4A6F5}" destId="{A3D0CCA7-692D-407F-9637-5CEC20C46362}" srcOrd="0" destOrd="0" presId="urn:microsoft.com/office/officeart/2005/8/layout/vList2"/>
    <dgm:cxn modelId="{F5076883-CBEE-4D57-810D-FD4B4D18D8E5}" type="presParOf" srcId="{A3D0CCA7-692D-407F-9637-5CEC20C46362}" destId="{A0698A79-EC74-43A1-8D0B-7F844E971971}" srcOrd="0" destOrd="0" presId="urn:microsoft.com/office/officeart/2005/8/layout/vList2"/>
    <dgm:cxn modelId="{EC5CB605-83C3-4D2E-BF93-6CFBFF3DC4DC}" type="presParOf" srcId="{A3D0CCA7-692D-407F-9637-5CEC20C46362}" destId="{C6729AFC-C444-4ADE-9264-373E7760E6F6}" srcOrd="1" destOrd="0" presId="urn:microsoft.com/office/officeart/2005/8/layout/vList2"/>
    <dgm:cxn modelId="{CC84B632-527D-480F-A577-37E43A7227B1}" type="presParOf" srcId="{A3D0CCA7-692D-407F-9637-5CEC20C46362}" destId="{54A0B619-AFCB-4AD6-9236-FD506CA47D77}" srcOrd="2" destOrd="0" presId="urn:microsoft.com/office/officeart/2005/8/layout/vList2"/>
    <dgm:cxn modelId="{98AE0B01-7502-48AF-A84F-A30681000762}" type="presParOf" srcId="{A3D0CCA7-692D-407F-9637-5CEC20C46362}" destId="{02B6FEA1-2451-4FDE-B8C8-68A3466DC0FC}" srcOrd="3" destOrd="0" presId="urn:microsoft.com/office/officeart/2005/8/layout/vList2"/>
    <dgm:cxn modelId="{DB861A79-280B-4A0F-82C5-2FC06AC8A167}" type="presParOf" srcId="{A3D0CCA7-692D-407F-9637-5CEC20C46362}" destId="{FE54A6CC-46DA-41D8-9B6A-63D19EBF4176}" srcOrd="4" destOrd="0" presId="urn:microsoft.com/office/officeart/2005/8/layout/vList2"/>
    <dgm:cxn modelId="{51DD6C70-7C4F-4368-8E87-7C62C64668C5}" type="presParOf" srcId="{A3D0CCA7-692D-407F-9637-5CEC20C46362}" destId="{01F97681-3207-400E-AE65-1B14D4807E39}"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8B54794-8175-410E-A037-B93171E10A4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CB95F4BF-4729-4570-B5C6-989CDBF3E4ED}">
      <dgm:prSet phldrT="[Text]" custT="1"/>
      <dgm:spPr/>
      <dgm:t>
        <a:bodyPr/>
        <a:lstStyle/>
        <a:p>
          <a:r>
            <a:rPr lang="mn-MN" sz="1800" dirty="0" smtClean="0">
              <a:latin typeface="Arial" panose="020B0604020202020204" pitchFamily="34" charset="0"/>
              <a:cs typeface="Arial" panose="020B0604020202020204" pitchFamily="34" charset="0"/>
            </a:rPr>
            <a:t>Үйлдвэрлэгдэх хөрөнгө</a:t>
          </a:r>
          <a:endParaRPr lang="en-US" sz="1800" dirty="0">
            <a:latin typeface="Arial" panose="020B0604020202020204" pitchFamily="34" charset="0"/>
            <a:cs typeface="Arial" panose="020B0604020202020204" pitchFamily="34" charset="0"/>
          </a:endParaRPr>
        </a:p>
      </dgm:t>
    </dgm:pt>
    <dgm:pt modelId="{F181E52B-B999-4861-90A3-A21D463379D1}" type="parTrans" cxnId="{5C99EAAD-5B5B-47C5-BF8A-210D6F61A87D}">
      <dgm:prSet/>
      <dgm:spPr/>
      <dgm:t>
        <a:bodyPr/>
        <a:lstStyle/>
        <a:p>
          <a:endParaRPr lang="en-US" sz="1800">
            <a:latin typeface="Arial" panose="020B0604020202020204" pitchFamily="34" charset="0"/>
            <a:cs typeface="Arial" panose="020B0604020202020204" pitchFamily="34" charset="0"/>
          </a:endParaRPr>
        </a:p>
      </dgm:t>
    </dgm:pt>
    <dgm:pt modelId="{F08FD163-C5CE-479F-AD7A-4BE131FEE0B7}" type="sibTrans" cxnId="{5C99EAAD-5B5B-47C5-BF8A-210D6F61A87D}">
      <dgm:prSet/>
      <dgm:spPr/>
      <dgm:t>
        <a:bodyPr/>
        <a:lstStyle/>
        <a:p>
          <a:endParaRPr lang="en-US" sz="1800">
            <a:latin typeface="Arial" panose="020B0604020202020204" pitchFamily="34" charset="0"/>
            <a:cs typeface="Arial" panose="020B0604020202020204" pitchFamily="34" charset="0"/>
          </a:endParaRPr>
        </a:p>
      </dgm:t>
    </dgm:pt>
    <dgm:pt modelId="{6016BFD5-0EAC-4E35-9240-6AEA6AA83827}">
      <dgm:prSet phldrT="[Text]" custT="1"/>
      <dgm:spPr/>
      <dgm:t>
        <a:bodyPr/>
        <a:lstStyle/>
        <a:p>
          <a:r>
            <a:rPr lang="mn-MN" sz="1600" dirty="0" smtClean="0">
              <a:latin typeface="Arial" panose="020B0604020202020204" pitchFamily="34" charset="0"/>
              <a:cs typeface="Arial" panose="020B0604020202020204" pitchFamily="34" charset="0"/>
            </a:rPr>
            <a:t>Үндсэн хөрөнгө</a:t>
          </a:r>
          <a:endParaRPr lang="en-US" sz="1600" dirty="0">
            <a:latin typeface="Arial" panose="020B0604020202020204" pitchFamily="34" charset="0"/>
            <a:cs typeface="Arial" panose="020B0604020202020204" pitchFamily="34" charset="0"/>
          </a:endParaRPr>
        </a:p>
      </dgm:t>
    </dgm:pt>
    <dgm:pt modelId="{24489894-8A6A-492A-82AC-292AFD90CD85}" type="parTrans" cxnId="{33C99BF1-DBAC-4243-A3EF-FA84CD6BA278}">
      <dgm:prSet/>
      <dgm:spPr/>
      <dgm:t>
        <a:bodyPr/>
        <a:lstStyle/>
        <a:p>
          <a:endParaRPr lang="en-US" sz="1800">
            <a:latin typeface="Arial" panose="020B0604020202020204" pitchFamily="34" charset="0"/>
            <a:cs typeface="Arial" panose="020B0604020202020204" pitchFamily="34" charset="0"/>
          </a:endParaRPr>
        </a:p>
      </dgm:t>
    </dgm:pt>
    <dgm:pt modelId="{BA435E56-F268-499E-8BCF-3F04AA0E9F8F}" type="sibTrans" cxnId="{33C99BF1-DBAC-4243-A3EF-FA84CD6BA278}">
      <dgm:prSet/>
      <dgm:spPr/>
      <dgm:t>
        <a:bodyPr/>
        <a:lstStyle/>
        <a:p>
          <a:endParaRPr lang="en-US" sz="1800">
            <a:latin typeface="Arial" panose="020B0604020202020204" pitchFamily="34" charset="0"/>
            <a:cs typeface="Arial" panose="020B0604020202020204" pitchFamily="34" charset="0"/>
          </a:endParaRPr>
        </a:p>
      </dgm:t>
    </dgm:pt>
    <dgm:pt modelId="{A925E7AB-5273-45F9-91FB-34A69D0C400E}">
      <dgm:prSet phldrT="[Text]" custT="1"/>
      <dgm:spPr/>
      <dgm:t>
        <a:bodyPr/>
        <a:lstStyle/>
        <a:p>
          <a:r>
            <a:rPr lang="mn-MN" sz="1600" dirty="0" smtClean="0">
              <a:latin typeface="Arial" panose="020B0604020202020204" pitchFamily="34" charset="0"/>
              <a:cs typeface="Arial" panose="020B0604020202020204" pitchFamily="34" charset="0"/>
            </a:rPr>
            <a:t>Оюуны өмчийн бүтээгдэхүүн</a:t>
          </a:r>
          <a:endParaRPr lang="en-US" sz="1600" dirty="0">
            <a:latin typeface="Arial" panose="020B0604020202020204" pitchFamily="34" charset="0"/>
            <a:cs typeface="Arial" panose="020B0604020202020204" pitchFamily="34" charset="0"/>
          </a:endParaRPr>
        </a:p>
      </dgm:t>
    </dgm:pt>
    <dgm:pt modelId="{1F799E55-F023-4919-9F12-FDDC8A9A312F}" type="parTrans" cxnId="{6C1FAA1C-F443-4E17-8089-DDE9C95A9A82}">
      <dgm:prSet/>
      <dgm:spPr/>
      <dgm:t>
        <a:bodyPr/>
        <a:lstStyle/>
        <a:p>
          <a:endParaRPr lang="en-US" sz="1800">
            <a:latin typeface="Arial" panose="020B0604020202020204" pitchFamily="34" charset="0"/>
            <a:cs typeface="Arial" panose="020B0604020202020204" pitchFamily="34" charset="0"/>
          </a:endParaRPr>
        </a:p>
      </dgm:t>
    </dgm:pt>
    <dgm:pt modelId="{7CF5EAE7-8EF7-4FB9-9F0D-253045EBD5F6}" type="sibTrans" cxnId="{6C1FAA1C-F443-4E17-8089-DDE9C95A9A82}">
      <dgm:prSet/>
      <dgm:spPr/>
      <dgm:t>
        <a:bodyPr/>
        <a:lstStyle/>
        <a:p>
          <a:endParaRPr lang="en-US" sz="1800">
            <a:latin typeface="Arial" panose="020B0604020202020204" pitchFamily="34" charset="0"/>
            <a:cs typeface="Arial" panose="020B0604020202020204" pitchFamily="34" charset="0"/>
          </a:endParaRPr>
        </a:p>
      </dgm:t>
    </dgm:pt>
    <dgm:pt modelId="{F96EC4C7-CA7A-4DDE-A19D-9625834AF853}">
      <dgm:prSet phldrT="[Text]" custT="1"/>
      <dgm:spPr/>
      <dgm:t>
        <a:bodyPr/>
        <a:lstStyle/>
        <a:p>
          <a:r>
            <a:rPr lang="mn-MN" sz="1600" dirty="0" smtClean="0">
              <a:latin typeface="Arial" panose="020B0604020202020204" pitchFamily="34" charset="0"/>
              <a:cs typeface="Arial" panose="020B0604020202020204" pitchFamily="34" charset="0"/>
            </a:rPr>
            <a:t>Материаллаг эргэлтийн хөрөнгө</a:t>
          </a:r>
          <a:endParaRPr lang="en-US" sz="1600" dirty="0">
            <a:latin typeface="Arial" panose="020B0604020202020204" pitchFamily="34" charset="0"/>
            <a:cs typeface="Arial" panose="020B0604020202020204" pitchFamily="34" charset="0"/>
          </a:endParaRPr>
        </a:p>
      </dgm:t>
    </dgm:pt>
    <dgm:pt modelId="{191CEB41-BD96-403B-AD25-3958BC876854}" type="parTrans" cxnId="{43AC8248-881F-414E-B7DA-F364055FC66F}">
      <dgm:prSet/>
      <dgm:spPr/>
      <dgm:t>
        <a:bodyPr/>
        <a:lstStyle/>
        <a:p>
          <a:endParaRPr lang="en-US" sz="1800">
            <a:latin typeface="Arial" panose="020B0604020202020204" pitchFamily="34" charset="0"/>
            <a:cs typeface="Arial" panose="020B0604020202020204" pitchFamily="34" charset="0"/>
          </a:endParaRPr>
        </a:p>
      </dgm:t>
    </dgm:pt>
    <dgm:pt modelId="{195546E6-1ED3-4F03-BBC8-9002600E0CCB}" type="sibTrans" cxnId="{43AC8248-881F-414E-B7DA-F364055FC66F}">
      <dgm:prSet/>
      <dgm:spPr/>
      <dgm:t>
        <a:bodyPr/>
        <a:lstStyle/>
        <a:p>
          <a:endParaRPr lang="en-US" sz="1800">
            <a:latin typeface="Arial" panose="020B0604020202020204" pitchFamily="34" charset="0"/>
            <a:cs typeface="Arial" panose="020B0604020202020204" pitchFamily="34" charset="0"/>
          </a:endParaRPr>
        </a:p>
      </dgm:t>
    </dgm:pt>
    <dgm:pt modelId="{FDFA5A2B-9246-45D6-A2DA-86AA8253726A}">
      <dgm:prSet phldrT="[Text]" custT="1"/>
      <dgm:spPr/>
      <dgm:t>
        <a:bodyPr/>
        <a:lstStyle/>
        <a:p>
          <a:r>
            <a:rPr lang="mn-MN" sz="1600" dirty="0" smtClean="0">
              <a:latin typeface="Arial" panose="020B0604020202020204" pitchFamily="34" charset="0"/>
              <a:cs typeface="Arial" panose="020B0604020202020204" pitchFamily="34" charset="0"/>
            </a:rPr>
            <a:t>Байгалийн нөөц, баялаг</a:t>
          </a:r>
          <a:endParaRPr lang="en-US" sz="1600" dirty="0">
            <a:latin typeface="Arial" panose="020B0604020202020204" pitchFamily="34" charset="0"/>
            <a:cs typeface="Arial" panose="020B0604020202020204" pitchFamily="34" charset="0"/>
          </a:endParaRPr>
        </a:p>
      </dgm:t>
    </dgm:pt>
    <dgm:pt modelId="{F8D88032-2EF3-4727-99BF-7F5EBFED3C0A}" type="parTrans" cxnId="{0B925A68-6C98-4E1B-B405-856F8B60B418}">
      <dgm:prSet/>
      <dgm:spPr/>
      <dgm:t>
        <a:bodyPr/>
        <a:lstStyle/>
        <a:p>
          <a:endParaRPr lang="en-US" sz="1800">
            <a:latin typeface="Arial" panose="020B0604020202020204" pitchFamily="34" charset="0"/>
            <a:cs typeface="Arial" panose="020B0604020202020204" pitchFamily="34" charset="0"/>
          </a:endParaRPr>
        </a:p>
      </dgm:t>
    </dgm:pt>
    <dgm:pt modelId="{2F05AF65-4066-494A-A7DA-415B6B65245D}" type="sibTrans" cxnId="{0B925A68-6C98-4E1B-B405-856F8B60B418}">
      <dgm:prSet/>
      <dgm:spPr/>
      <dgm:t>
        <a:bodyPr/>
        <a:lstStyle/>
        <a:p>
          <a:endParaRPr lang="en-US" sz="1800">
            <a:latin typeface="Arial" panose="020B0604020202020204" pitchFamily="34" charset="0"/>
            <a:cs typeface="Arial" panose="020B0604020202020204" pitchFamily="34" charset="0"/>
          </a:endParaRPr>
        </a:p>
      </dgm:t>
    </dgm:pt>
    <dgm:pt modelId="{AAED436B-3B6F-4339-A739-E4AB7E5B2D61}">
      <dgm:prSet phldrT="[Text]" custT="1"/>
      <dgm:spPr/>
      <dgm:t>
        <a:bodyPr/>
        <a:lstStyle/>
        <a:p>
          <a:r>
            <a:rPr lang="mn-MN" sz="1600" dirty="0" smtClean="0">
              <a:latin typeface="Arial" panose="020B0604020202020204" pitchFamily="34" charset="0"/>
              <a:cs typeface="Arial" panose="020B0604020202020204" pitchFamily="34" charset="0"/>
            </a:rPr>
            <a:t>Гүүдвилл болон маркетингийн хөрөнгө</a:t>
          </a:r>
          <a:endParaRPr lang="en-US" sz="1600" dirty="0">
            <a:latin typeface="Arial" panose="020B0604020202020204" pitchFamily="34" charset="0"/>
            <a:cs typeface="Arial" panose="020B0604020202020204" pitchFamily="34" charset="0"/>
          </a:endParaRPr>
        </a:p>
      </dgm:t>
    </dgm:pt>
    <dgm:pt modelId="{1AF718E9-B42B-4D2F-8557-62438CDF3C76}" type="parTrans" cxnId="{ABEA9F95-A471-4E29-83F2-3C847854D1F2}">
      <dgm:prSet/>
      <dgm:spPr/>
      <dgm:t>
        <a:bodyPr/>
        <a:lstStyle/>
        <a:p>
          <a:endParaRPr lang="en-US" sz="1800">
            <a:latin typeface="Arial" panose="020B0604020202020204" pitchFamily="34" charset="0"/>
            <a:cs typeface="Arial" panose="020B0604020202020204" pitchFamily="34" charset="0"/>
          </a:endParaRPr>
        </a:p>
      </dgm:t>
    </dgm:pt>
    <dgm:pt modelId="{A2BB9A38-6A7E-4CD9-B2B8-AD853B97284D}" type="sibTrans" cxnId="{ABEA9F95-A471-4E29-83F2-3C847854D1F2}">
      <dgm:prSet/>
      <dgm:spPr/>
      <dgm:t>
        <a:bodyPr/>
        <a:lstStyle/>
        <a:p>
          <a:endParaRPr lang="en-US" sz="1800">
            <a:latin typeface="Arial" panose="020B0604020202020204" pitchFamily="34" charset="0"/>
            <a:cs typeface="Arial" panose="020B0604020202020204" pitchFamily="34" charset="0"/>
          </a:endParaRPr>
        </a:p>
      </dgm:t>
    </dgm:pt>
    <dgm:pt modelId="{30F952DE-15C7-4CA2-BE83-F4FBAA945417}">
      <dgm:prSet phldrT="[Text]" custT="1"/>
      <dgm:spPr/>
      <dgm:t>
        <a:bodyPr/>
        <a:lstStyle/>
        <a:p>
          <a:r>
            <a:rPr lang="mn-MN" sz="1600" dirty="0" smtClean="0">
              <a:latin typeface="Arial" panose="020B0604020202020204" pitchFamily="34" charset="0"/>
              <a:cs typeface="Arial" panose="020B0604020202020204" pitchFamily="34" charset="0"/>
            </a:rPr>
            <a:t>Бусад хөрөнгө</a:t>
          </a:r>
          <a:endParaRPr lang="en-US" sz="1600" dirty="0">
            <a:latin typeface="Arial" panose="020B0604020202020204" pitchFamily="34" charset="0"/>
            <a:cs typeface="Arial" panose="020B0604020202020204" pitchFamily="34" charset="0"/>
          </a:endParaRPr>
        </a:p>
      </dgm:t>
    </dgm:pt>
    <dgm:pt modelId="{2C027462-F042-4B34-8704-B3A2D32EFFB2}" type="parTrans" cxnId="{E0193218-6F7A-457D-B1F4-C01299809FE6}">
      <dgm:prSet/>
      <dgm:spPr/>
      <dgm:t>
        <a:bodyPr/>
        <a:lstStyle/>
        <a:p>
          <a:endParaRPr lang="en-US" sz="1800">
            <a:latin typeface="Arial" panose="020B0604020202020204" pitchFamily="34" charset="0"/>
            <a:cs typeface="Arial" panose="020B0604020202020204" pitchFamily="34" charset="0"/>
          </a:endParaRPr>
        </a:p>
      </dgm:t>
    </dgm:pt>
    <dgm:pt modelId="{0BD48A65-EBEC-41ED-8BAC-1166E4497B0E}" type="sibTrans" cxnId="{E0193218-6F7A-457D-B1F4-C01299809FE6}">
      <dgm:prSet/>
      <dgm:spPr/>
      <dgm:t>
        <a:bodyPr/>
        <a:lstStyle/>
        <a:p>
          <a:endParaRPr lang="en-US" sz="1800">
            <a:latin typeface="Arial" panose="020B0604020202020204" pitchFamily="34" charset="0"/>
            <a:cs typeface="Arial" panose="020B0604020202020204" pitchFamily="34" charset="0"/>
          </a:endParaRPr>
        </a:p>
      </dgm:t>
    </dgm:pt>
    <dgm:pt modelId="{E9825EBE-6533-4C30-B66A-B01EC54BE3FF}">
      <dgm:prSet phldrT="[Text]" custT="1"/>
      <dgm:spPr/>
      <dgm:t>
        <a:bodyPr/>
        <a:lstStyle/>
        <a:p>
          <a:r>
            <a:rPr lang="mn-MN" sz="1800" dirty="0" smtClean="0">
              <a:latin typeface="Arial" panose="020B0604020202020204" pitchFamily="34" charset="0"/>
              <a:cs typeface="Arial" panose="020B0604020202020204" pitchFamily="34" charset="0"/>
            </a:rPr>
            <a:t>Үйлдвэрлэгдэхгүй хөрөнгө</a:t>
          </a:r>
          <a:endParaRPr lang="en-US" sz="1800" dirty="0">
            <a:latin typeface="Arial" panose="020B0604020202020204" pitchFamily="34" charset="0"/>
            <a:cs typeface="Arial" panose="020B0604020202020204" pitchFamily="34" charset="0"/>
          </a:endParaRPr>
        </a:p>
      </dgm:t>
    </dgm:pt>
    <dgm:pt modelId="{B9BD058B-EDFA-4673-85FE-CAED9B3A2E8A}" type="sibTrans" cxnId="{FC18679F-8DEE-4C2F-91D6-6607D506A8AD}">
      <dgm:prSet/>
      <dgm:spPr/>
      <dgm:t>
        <a:bodyPr/>
        <a:lstStyle/>
        <a:p>
          <a:endParaRPr lang="en-US" sz="1800">
            <a:latin typeface="Arial" panose="020B0604020202020204" pitchFamily="34" charset="0"/>
            <a:cs typeface="Arial" panose="020B0604020202020204" pitchFamily="34" charset="0"/>
          </a:endParaRPr>
        </a:p>
      </dgm:t>
    </dgm:pt>
    <dgm:pt modelId="{4F0BEC23-A327-4E07-BA22-A86E04A4C42F}" type="parTrans" cxnId="{FC18679F-8DEE-4C2F-91D6-6607D506A8AD}">
      <dgm:prSet/>
      <dgm:spPr/>
      <dgm:t>
        <a:bodyPr/>
        <a:lstStyle/>
        <a:p>
          <a:endParaRPr lang="en-US" sz="1800">
            <a:latin typeface="Arial" panose="020B0604020202020204" pitchFamily="34" charset="0"/>
            <a:cs typeface="Arial" panose="020B0604020202020204" pitchFamily="34" charset="0"/>
          </a:endParaRPr>
        </a:p>
      </dgm:t>
    </dgm:pt>
    <dgm:pt modelId="{8CEA5340-067B-4A34-8C0E-37396868E7A8}">
      <dgm:prSet custT="1"/>
      <dgm:spPr/>
      <dgm:t>
        <a:bodyPr/>
        <a:lstStyle/>
        <a:p>
          <a:endParaRPr lang="en-US" sz="1800" dirty="0">
            <a:latin typeface="Arial" panose="020B0604020202020204" pitchFamily="34" charset="0"/>
            <a:cs typeface="Arial" panose="020B0604020202020204" pitchFamily="34" charset="0"/>
          </a:endParaRPr>
        </a:p>
      </dgm:t>
    </dgm:pt>
    <dgm:pt modelId="{2953B909-255C-4483-A07C-56FC8830CDAD}" type="parTrans" cxnId="{0EF44293-FCE6-43EE-8397-363CC0ADFE9C}">
      <dgm:prSet/>
      <dgm:spPr/>
      <dgm:t>
        <a:bodyPr/>
        <a:lstStyle/>
        <a:p>
          <a:endParaRPr lang="en-US" sz="1800">
            <a:latin typeface="Arial" panose="020B0604020202020204" pitchFamily="34" charset="0"/>
            <a:cs typeface="Arial" panose="020B0604020202020204" pitchFamily="34" charset="0"/>
          </a:endParaRPr>
        </a:p>
      </dgm:t>
    </dgm:pt>
    <dgm:pt modelId="{A015C595-1548-44BC-90E8-50B10DD2E7BE}" type="sibTrans" cxnId="{0EF44293-FCE6-43EE-8397-363CC0ADFE9C}">
      <dgm:prSet/>
      <dgm:spPr/>
      <dgm:t>
        <a:bodyPr/>
        <a:lstStyle/>
        <a:p>
          <a:endParaRPr lang="en-US" sz="1800">
            <a:latin typeface="Arial" panose="020B0604020202020204" pitchFamily="34" charset="0"/>
            <a:cs typeface="Arial" panose="020B0604020202020204" pitchFamily="34" charset="0"/>
          </a:endParaRPr>
        </a:p>
      </dgm:t>
    </dgm:pt>
    <dgm:pt modelId="{70C2BCC8-6455-4E9C-BB4D-4C9D6F0B944D}" type="pres">
      <dgm:prSet presAssocID="{58B54794-8175-410E-A037-B93171E10A43}" presName="layout" presStyleCnt="0">
        <dgm:presLayoutVars>
          <dgm:chMax/>
          <dgm:chPref/>
          <dgm:dir/>
          <dgm:resizeHandles/>
        </dgm:presLayoutVars>
      </dgm:prSet>
      <dgm:spPr/>
      <dgm:t>
        <a:bodyPr/>
        <a:lstStyle/>
        <a:p>
          <a:endParaRPr lang="en-US"/>
        </a:p>
      </dgm:t>
    </dgm:pt>
    <dgm:pt modelId="{DE5FB4D8-A2B8-4852-A277-72970ECF58E6}" type="pres">
      <dgm:prSet presAssocID="{CB95F4BF-4729-4570-B5C6-989CDBF3E4ED}" presName="root" presStyleCnt="0">
        <dgm:presLayoutVars>
          <dgm:chMax/>
          <dgm:chPref/>
        </dgm:presLayoutVars>
      </dgm:prSet>
      <dgm:spPr/>
    </dgm:pt>
    <dgm:pt modelId="{43712466-D848-4E2F-B3D6-851976960312}" type="pres">
      <dgm:prSet presAssocID="{CB95F4BF-4729-4570-B5C6-989CDBF3E4ED}" presName="rootComposite" presStyleCnt="0">
        <dgm:presLayoutVars/>
      </dgm:prSet>
      <dgm:spPr/>
    </dgm:pt>
    <dgm:pt modelId="{819C45E4-7FD9-4EDF-B3AF-1A034207C7D4}" type="pres">
      <dgm:prSet presAssocID="{CB95F4BF-4729-4570-B5C6-989CDBF3E4ED}" presName="ParentAccent" presStyleLbl="alignNode1" presStyleIdx="0" presStyleCnt="2"/>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pt>
    <dgm:pt modelId="{2756E9CD-B580-406E-8810-49CD02B43755}" type="pres">
      <dgm:prSet presAssocID="{CB95F4BF-4729-4570-B5C6-989CDBF3E4ED}" presName="ParentSmallAccent" presStyleLbl="fgAcc1" presStyleIdx="0" presStyleCnt="2"/>
      <dgm:spPr/>
    </dgm:pt>
    <dgm:pt modelId="{8A63E708-C591-4168-A57B-706773D65ABA}" type="pres">
      <dgm:prSet presAssocID="{CB95F4BF-4729-4570-B5C6-989CDBF3E4ED}" presName="Parent" presStyleLbl="revTx" presStyleIdx="0" presStyleCnt="9">
        <dgm:presLayoutVars>
          <dgm:chMax/>
          <dgm:chPref val="4"/>
          <dgm:bulletEnabled val="1"/>
        </dgm:presLayoutVars>
      </dgm:prSet>
      <dgm:spPr/>
      <dgm:t>
        <a:bodyPr/>
        <a:lstStyle/>
        <a:p>
          <a:endParaRPr lang="en-US"/>
        </a:p>
      </dgm:t>
    </dgm:pt>
    <dgm:pt modelId="{B0E34250-A979-40C1-8D53-9500089F4085}" type="pres">
      <dgm:prSet presAssocID="{CB95F4BF-4729-4570-B5C6-989CDBF3E4ED}" presName="childShape" presStyleCnt="0">
        <dgm:presLayoutVars>
          <dgm:chMax val="0"/>
          <dgm:chPref val="0"/>
        </dgm:presLayoutVars>
      </dgm:prSet>
      <dgm:spPr/>
    </dgm:pt>
    <dgm:pt modelId="{CAD5BA33-7A12-48D5-AB68-D454815472FA}" type="pres">
      <dgm:prSet presAssocID="{6016BFD5-0EAC-4E35-9240-6AEA6AA83827}" presName="childComposite" presStyleCnt="0">
        <dgm:presLayoutVars>
          <dgm:chMax val="0"/>
          <dgm:chPref val="0"/>
        </dgm:presLayoutVars>
      </dgm:prSet>
      <dgm:spPr/>
    </dgm:pt>
    <dgm:pt modelId="{DA7A963C-A421-45EF-B647-F5499A072DC0}" type="pres">
      <dgm:prSet presAssocID="{6016BFD5-0EAC-4E35-9240-6AEA6AA83827}" presName="ChildAccent" presStyleLbl="solidFgAcc1" presStyleIdx="0" presStyleCnt="7"/>
      <dgm:spPr/>
    </dgm:pt>
    <dgm:pt modelId="{54DE3CFA-4B33-4371-9E65-E70010CA02B0}" type="pres">
      <dgm:prSet presAssocID="{6016BFD5-0EAC-4E35-9240-6AEA6AA83827}" presName="Child" presStyleLbl="revTx" presStyleIdx="1" presStyleCnt="9">
        <dgm:presLayoutVars>
          <dgm:chMax val="0"/>
          <dgm:chPref val="0"/>
          <dgm:bulletEnabled val="1"/>
        </dgm:presLayoutVars>
      </dgm:prSet>
      <dgm:spPr/>
      <dgm:t>
        <a:bodyPr/>
        <a:lstStyle/>
        <a:p>
          <a:endParaRPr lang="en-US"/>
        </a:p>
      </dgm:t>
    </dgm:pt>
    <dgm:pt modelId="{36D0B94F-27A2-4F01-AF56-70D025940530}" type="pres">
      <dgm:prSet presAssocID="{A925E7AB-5273-45F9-91FB-34A69D0C400E}" presName="childComposite" presStyleCnt="0">
        <dgm:presLayoutVars>
          <dgm:chMax val="0"/>
          <dgm:chPref val="0"/>
        </dgm:presLayoutVars>
      </dgm:prSet>
      <dgm:spPr/>
    </dgm:pt>
    <dgm:pt modelId="{A302F8EC-54C2-485B-AD9A-91F0502FE314}" type="pres">
      <dgm:prSet presAssocID="{A925E7AB-5273-45F9-91FB-34A69D0C400E}" presName="ChildAccent" presStyleLbl="solidFgAcc1" presStyleIdx="1" presStyleCnt="7"/>
      <dgm:spPr/>
    </dgm:pt>
    <dgm:pt modelId="{8136D795-AEC1-43E0-8FAF-2D91C4D9AE1D}" type="pres">
      <dgm:prSet presAssocID="{A925E7AB-5273-45F9-91FB-34A69D0C400E}" presName="Child" presStyleLbl="revTx" presStyleIdx="2" presStyleCnt="9">
        <dgm:presLayoutVars>
          <dgm:chMax val="0"/>
          <dgm:chPref val="0"/>
          <dgm:bulletEnabled val="1"/>
        </dgm:presLayoutVars>
      </dgm:prSet>
      <dgm:spPr/>
      <dgm:t>
        <a:bodyPr/>
        <a:lstStyle/>
        <a:p>
          <a:endParaRPr lang="en-US"/>
        </a:p>
      </dgm:t>
    </dgm:pt>
    <dgm:pt modelId="{F980A6FC-0C0A-4A21-9CB2-CCD3B80BC54B}" type="pres">
      <dgm:prSet presAssocID="{8CEA5340-067B-4A34-8C0E-37396868E7A8}" presName="childComposite" presStyleCnt="0">
        <dgm:presLayoutVars>
          <dgm:chMax val="0"/>
          <dgm:chPref val="0"/>
        </dgm:presLayoutVars>
      </dgm:prSet>
      <dgm:spPr/>
    </dgm:pt>
    <dgm:pt modelId="{5B4F8F4D-6F3F-4035-822B-CF78D99C87EE}" type="pres">
      <dgm:prSet presAssocID="{8CEA5340-067B-4A34-8C0E-37396868E7A8}" presName="ChildAccent" presStyleLbl="solidFgAcc1" presStyleIdx="2" presStyleCnt="7"/>
      <dgm:spPr/>
    </dgm:pt>
    <dgm:pt modelId="{0482E320-7885-4A6E-881F-9EBDFA3F72D5}" type="pres">
      <dgm:prSet presAssocID="{8CEA5340-067B-4A34-8C0E-37396868E7A8}" presName="Child" presStyleLbl="revTx" presStyleIdx="3" presStyleCnt="9">
        <dgm:presLayoutVars>
          <dgm:chMax val="0"/>
          <dgm:chPref val="0"/>
          <dgm:bulletEnabled val="1"/>
        </dgm:presLayoutVars>
      </dgm:prSet>
      <dgm:spPr/>
      <dgm:t>
        <a:bodyPr/>
        <a:lstStyle/>
        <a:p>
          <a:endParaRPr lang="en-US"/>
        </a:p>
      </dgm:t>
    </dgm:pt>
    <dgm:pt modelId="{65E77208-CA39-4602-A718-855575899985}" type="pres">
      <dgm:prSet presAssocID="{F96EC4C7-CA7A-4DDE-A19D-9625834AF853}" presName="childComposite" presStyleCnt="0">
        <dgm:presLayoutVars>
          <dgm:chMax val="0"/>
          <dgm:chPref val="0"/>
        </dgm:presLayoutVars>
      </dgm:prSet>
      <dgm:spPr/>
    </dgm:pt>
    <dgm:pt modelId="{EED129FB-48AB-4D33-9CEF-5BF488E60AF3}" type="pres">
      <dgm:prSet presAssocID="{F96EC4C7-CA7A-4DDE-A19D-9625834AF853}" presName="ChildAccent" presStyleLbl="solidFgAcc1" presStyleIdx="3" presStyleCnt="7"/>
      <dgm:spPr/>
    </dgm:pt>
    <dgm:pt modelId="{B88756AD-9E9B-485C-8BE5-EBA33F2C2A23}" type="pres">
      <dgm:prSet presAssocID="{F96EC4C7-CA7A-4DDE-A19D-9625834AF853}" presName="Child" presStyleLbl="revTx" presStyleIdx="4" presStyleCnt="9" custLinFactY="-3491" custLinFactNeighborY="-100000">
        <dgm:presLayoutVars>
          <dgm:chMax val="0"/>
          <dgm:chPref val="0"/>
          <dgm:bulletEnabled val="1"/>
        </dgm:presLayoutVars>
      </dgm:prSet>
      <dgm:spPr/>
      <dgm:t>
        <a:bodyPr/>
        <a:lstStyle/>
        <a:p>
          <a:endParaRPr lang="en-US"/>
        </a:p>
      </dgm:t>
    </dgm:pt>
    <dgm:pt modelId="{E5396BAC-4971-432E-AEC3-48E5AA62A762}" type="pres">
      <dgm:prSet presAssocID="{E9825EBE-6533-4C30-B66A-B01EC54BE3FF}" presName="root" presStyleCnt="0">
        <dgm:presLayoutVars>
          <dgm:chMax/>
          <dgm:chPref/>
        </dgm:presLayoutVars>
      </dgm:prSet>
      <dgm:spPr/>
    </dgm:pt>
    <dgm:pt modelId="{9D264810-90C0-4277-9E78-34A89D09D2E0}" type="pres">
      <dgm:prSet presAssocID="{E9825EBE-6533-4C30-B66A-B01EC54BE3FF}" presName="rootComposite" presStyleCnt="0">
        <dgm:presLayoutVars/>
      </dgm:prSet>
      <dgm:spPr/>
    </dgm:pt>
    <dgm:pt modelId="{11A684F1-CCC5-42D3-916F-1503E29D70CC}" type="pres">
      <dgm:prSet presAssocID="{E9825EBE-6533-4C30-B66A-B01EC54BE3FF}" presName="ParentAccent" presStyleLbl="alignNode1" presStyleIdx="1" presStyleCnt="2"/>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pt>
    <dgm:pt modelId="{CA83BC5D-A9AB-4E6C-87D9-020B029065B2}" type="pres">
      <dgm:prSet presAssocID="{E9825EBE-6533-4C30-B66A-B01EC54BE3FF}" presName="ParentSmallAccent" presStyleLbl="fgAcc1" presStyleIdx="1" presStyleCnt="2"/>
      <dgm:spPr/>
    </dgm:pt>
    <dgm:pt modelId="{997CF03A-9707-4DD5-AA81-C205CE43F878}" type="pres">
      <dgm:prSet presAssocID="{E9825EBE-6533-4C30-B66A-B01EC54BE3FF}" presName="Parent" presStyleLbl="revTx" presStyleIdx="5" presStyleCnt="9">
        <dgm:presLayoutVars>
          <dgm:chMax/>
          <dgm:chPref val="4"/>
          <dgm:bulletEnabled val="1"/>
        </dgm:presLayoutVars>
      </dgm:prSet>
      <dgm:spPr/>
      <dgm:t>
        <a:bodyPr/>
        <a:lstStyle/>
        <a:p>
          <a:endParaRPr lang="en-US"/>
        </a:p>
      </dgm:t>
    </dgm:pt>
    <dgm:pt modelId="{F37BF45A-D2AA-44A0-BB47-2B75D7F81395}" type="pres">
      <dgm:prSet presAssocID="{E9825EBE-6533-4C30-B66A-B01EC54BE3FF}" presName="childShape" presStyleCnt="0">
        <dgm:presLayoutVars>
          <dgm:chMax val="0"/>
          <dgm:chPref val="0"/>
        </dgm:presLayoutVars>
      </dgm:prSet>
      <dgm:spPr/>
    </dgm:pt>
    <dgm:pt modelId="{1EBE33A0-9180-4B79-BEE1-C5D2A30433DF}" type="pres">
      <dgm:prSet presAssocID="{FDFA5A2B-9246-45D6-A2DA-86AA8253726A}" presName="childComposite" presStyleCnt="0">
        <dgm:presLayoutVars>
          <dgm:chMax val="0"/>
          <dgm:chPref val="0"/>
        </dgm:presLayoutVars>
      </dgm:prSet>
      <dgm:spPr/>
    </dgm:pt>
    <dgm:pt modelId="{5FB3FA5D-493C-417F-9761-932A8353AAD1}" type="pres">
      <dgm:prSet presAssocID="{FDFA5A2B-9246-45D6-A2DA-86AA8253726A}" presName="ChildAccent" presStyleLbl="solidFgAcc1" presStyleIdx="4" presStyleCnt="7"/>
      <dgm:spPr/>
    </dgm:pt>
    <dgm:pt modelId="{B8261CDC-A1D4-45E8-BAF5-ADC1999073AF}" type="pres">
      <dgm:prSet presAssocID="{FDFA5A2B-9246-45D6-A2DA-86AA8253726A}" presName="Child" presStyleLbl="revTx" presStyleIdx="6" presStyleCnt="9">
        <dgm:presLayoutVars>
          <dgm:chMax val="0"/>
          <dgm:chPref val="0"/>
          <dgm:bulletEnabled val="1"/>
        </dgm:presLayoutVars>
      </dgm:prSet>
      <dgm:spPr/>
      <dgm:t>
        <a:bodyPr/>
        <a:lstStyle/>
        <a:p>
          <a:endParaRPr lang="en-US"/>
        </a:p>
      </dgm:t>
    </dgm:pt>
    <dgm:pt modelId="{517CDE17-CBF1-4EE1-AB84-F44D0E95DF7F}" type="pres">
      <dgm:prSet presAssocID="{AAED436B-3B6F-4339-A739-E4AB7E5B2D61}" presName="childComposite" presStyleCnt="0">
        <dgm:presLayoutVars>
          <dgm:chMax val="0"/>
          <dgm:chPref val="0"/>
        </dgm:presLayoutVars>
      </dgm:prSet>
      <dgm:spPr/>
    </dgm:pt>
    <dgm:pt modelId="{3CC12C47-EF5A-42B1-AE3B-CD8F025A25E2}" type="pres">
      <dgm:prSet presAssocID="{AAED436B-3B6F-4339-A739-E4AB7E5B2D61}" presName="ChildAccent" presStyleLbl="solidFgAcc1" presStyleIdx="5" presStyleCnt="7"/>
      <dgm:spPr/>
    </dgm:pt>
    <dgm:pt modelId="{D39621D5-89E3-40BE-8E22-9E0A001F910E}" type="pres">
      <dgm:prSet presAssocID="{AAED436B-3B6F-4339-A739-E4AB7E5B2D61}" presName="Child" presStyleLbl="revTx" presStyleIdx="7" presStyleCnt="9">
        <dgm:presLayoutVars>
          <dgm:chMax val="0"/>
          <dgm:chPref val="0"/>
          <dgm:bulletEnabled val="1"/>
        </dgm:presLayoutVars>
      </dgm:prSet>
      <dgm:spPr/>
      <dgm:t>
        <a:bodyPr/>
        <a:lstStyle/>
        <a:p>
          <a:endParaRPr lang="en-US"/>
        </a:p>
      </dgm:t>
    </dgm:pt>
    <dgm:pt modelId="{9BD009BF-8DFE-4071-93D7-5C983665F8DD}" type="pres">
      <dgm:prSet presAssocID="{30F952DE-15C7-4CA2-BE83-F4FBAA945417}" presName="childComposite" presStyleCnt="0">
        <dgm:presLayoutVars>
          <dgm:chMax val="0"/>
          <dgm:chPref val="0"/>
        </dgm:presLayoutVars>
      </dgm:prSet>
      <dgm:spPr/>
    </dgm:pt>
    <dgm:pt modelId="{CCC9A044-BD30-444A-8B2E-3810A2F30454}" type="pres">
      <dgm:prSet presAssocID="{30F952DE-15C7-4CA2-BE83-F4FBAA945417}" presName="ChildAccent" presStyleLbl="solidFgAcc1" presStyleIdx="6" presStyleCnt="7"/>
      <dgm:spPr/>
    </dgm:pt>
    <dgm:pt modelId="{B6218011-0079-43FB-8650-7FE842442E35}" type="pres">
      <dgm:prSet presAssocID="{30F952DE-15C7-4CA2-BE83-F4FBAA945417}" presName="Child" presStyleLbl="revTx" presStyleIdx="8" presStyleCnt="9">
        <dgm:presLayoutVars>
          <dgm:chMax val="0"/>
          <dgm:chPref val="0"/>
          <dgm:bulletEnabled val="1"/>
        </dgm:presLayoutVars>
      </dgm:prSet>
      <dgm:spPr/>
      <dgm:t>
        <a:bodyPr/>
        <a:lstStyle/>
        <a:p>
          <a:endParaRPr lang="en-US"/>
        </a:p>
      </dgm:t>
    </dgm:pt>
  </dgm:ptLst>
  <dgm:cxnLst>
    <dgm:cxn modelId="{261DB594-34B6-4350-9478-D553B1F8702B}" type="presOf" srcId="{E9825EBE-6533-4C30-B66A-B01EC54BE3FF}" destId="{997CF03A-9707-4DD5-AA81-C205CE43F878}" srcOrd="0" destOrd="0" presId="urn:microsoft.com/office/officeart/2008/layout/SquareAccentList"/>
    <dgm:cxn modelId="{5C99EAAD-5B5B-47C5-BF8A-210D6F61A87D}" srcId="{58B54794-8175-410E-A037-B93171E10A43}" destId="{CB95F4BF-4729-4570-B5C6-989CDBF3E4ED}" srcOrd="0" destOrd="0" parTransId="{F181E52B-B999-4861-90A3-A21D463379D1}" sibTransId="{F08FD163-C5CE-479F-AD7A-4BE131FEE0B7}"/>
    <dgm:cxn modelId="{43AC8248-881F-414E-B7DA-F364055FC66F}" srcId="{CB95F4BF-4729-4570-B5C6-989CDBF3E4ED}" destId="{F96EC4C7-CA7A-4DDE-A19D-9625834AF853}" srcOrd="3" destOrd="0" parTransId="{191CEB41-BD96-403B-AD25-3958BC876854}" sibTransId="{195546E6-1ED3-4F03-BBC8-9002600E0CCB}"/>
    <dgm:cxn modelId="{FEB102E5-817A-4815-9C66-C87B325F6423}" type="presOf" srcId="{FDFA5A2B-9246-45D6-A2DA-86AA8253726A}" destId="{B8261CDC-A1D4-45E8-BAF5-ADC1999073AF}" srcOrd="0" destOrd="0" presId="urn:microsoft.com/office/officeart/2008/layout/SquareAccentList"/>
    <dgm:cxn modelId="{ABEA9F95-A471-4E29-83F2-3C847854D1F2}" srcId="{E9825EBE-6533-4C30-B66A-B01EC54BE3FF}" destId="{AAED436B-3B6F-4339-A739-E4AB7E5B2D61}" srcOrd="1" destOrd="0" parTransId="{1AF718E9-B42B-4D2F-8557-62438CDF3C76}" sibTransId="{A2BB9A38-6A7E-4CD9-B2B8-AD853B97284D}"/>
    <dgm:cxn modelId="{DEE9CBF5-BB60-4D4F-B1CA-B1CB15459B60}" type="presOf" srcId="{A925E7AB-5273-45F9-91FB-34A69D0C400E}" destId="{8136D795-AEC1-43E0-8FAF-2D91C4D9AE1D}" srcOrd="0" destOrd="0" presId="urn:microsoft.com/office/officeart/2008/layout/SquareAccentList"/>
    <dgm:cxn modelId="{6C968370-A249-4BBE-B234-8F6D68B4174F}" type="presOf" srcId="{6016BFD5-0EAC-4E35-9240-6AEA6AA83827}" destId="{54DE3CFA-4B33-4371-9E65-E70010CA02B0}" srcOrd="0" destOrd="0" presId="urn:microsoft.com/office/officeart/2008/layout/SquareAccentList"/>
    <dgm:cxn modelId="{1072E6B0-C0B6-44BE-A583-0D2A88173415}" type="presOf" srcId="{AAED436B-3B6F-4339-A739-E4AB7E5B2D61}" destId="{D39621D5-89E3-40BE-8E22-9E0A001F910E}" srcOrd="0" destOrd="0" presId="urn:microsoft.com/office/officeart/2008/layout/SquareAccentList"/>
    <dgm:cxn modelId="{6C1FAA1C-F443-4E17-8089-DDE9C95A9A82}" srcId="{CB95F4BF-4729-4570-B5C6-989CDBF3E4ED}" destId="{A925E7AB-5273-45F9-91FB-34A69D0C400E}" srcOrd="1" destOrd="0" parTransId="{1F799E55-F023-4919-9F12-FDDC8A9A312F}" sibTransId="{7CF5EAE7-8EF7-4FB9-9F0D-253045EBD5F6}"/>
    <dgm:cxn modelId="{C07A782A-F31E-4B3A-B907-F5A4418A3D2C}" type="presOf" srcId="{58B54794-8175-410E-A037-B93171E10A43}" destId="{70C2BCC8-6455-4E9C-BB4D-4C9D6F0B944D}" srcOrd="0" destOrd="0" presId="urn:microsoft.com/office/officeart/2008/layout/SquareAccentList"/>
    <dgm:cxn modelId="{0EF44293-FCE6-43EE-8397-363CC0ADFE9C}" srcId="{CB95F4BF-4729-4570-B5C6-989CDBF3E4ED}" destId="{8CEA5340-067B-4A34-8C0E-37396868E7A8}" srcOrd="2" destOrd="0" parTransId="{2953B909-255C-4483-A07C-56FC8830CDAD}" sibTransId="{A015C595-1548-44BC-90E8-50B10DD2E7BE}"/>
    <dgm:cxn modelId="{422D1CDE-B180-460A-B139-5C7739817280}" type="presOf" srcId="{F96EC4C7-CA7A-4DDE-A19D-9625834AF853}" destId="{B88756AD-9E9B-485C-8BE5-EBA33F2C2A23}" srcOrd="0" destOrd="0" presId="urn:microsoft.com/office/officeart/2008/layout/SquareAccentList"/>
    <dgm:cxn modelId="{33C99BF1-DBAC-4243-A3EF-FA84CD6BA278}" srcId="{CB95F4BF-4729-4570-B5C6-989CDBF3E4ED}" destId="{6016BFD5-0EAC-4E35-9240-6AEA6AA83827}" srcOrd="0" destOrd="0" parTransId="{24489894-8A6A-492A-82AC-292AFD90CD85}" sibTransId="{BA435E56-F268-499E-8BCF-3F04AA0E9F8F}"/>
    <dgm:cxn modelId="{3DF2CF21-4A71-4477-8910-6C84BD34B41A}" type="presOf" srcId="{30F952DE-15C7-4CA2-BE83-F4FBAA945417}" destId="{B6218011-0079-43FB-8650-7FE842442E35}" srcOrd="0" destOrd="0" presId="urn:microsoft.com/office/officeart/2008/layout/SquareAccentList"/>
    <dgm:cxn modelId="{0B925A68-6C98-4E1B-B405-856F8B60B418}" srcId="{E9825EBE-6533-4C30-B66A-B01EC54BE3FF}" destId="{FDFA5A2B-9246-45D6-A2DA-86AA8253726A}" srcOrd="0" destOrd="0" parTransId="{F8D88032-2EF3-4727-99BF-7F5EBFED3C0A}" sibTransId="{2F05AF65-4066-494A-A7DA-415B6B65245D}"/>
    <dgm:cxn modelId="{E0193218-6F7A-457D-B1F4-C01299809FE6}" srcId="{E9825EBE-6533-4C30-B66A-B01EC54BE3FF}" destId="{30F952DE-15C7-4CA2-BE83-F4FBAA945417}" srcOrd="2" destOrd="0" parTransId="{2C027462-F042-4B34-8704-B3A2D32EFFB2}" sibTransId="{0BD48A65-EBEC-41ED-8BAC-1166E4497B0E}"/>
    <dgm:cxn modelId="{625DC93B-E0EB-44B7-A803-0B673C50CD8D}" type="presOf" srcId="{8CEA5340-067B-4A34-8C0E-37396868E7A8}" destId="{0482E320-7885-4A6E-881F-9EBDFA3F72D5}" srcOrd="0" destOrd="0" presId="urn:microsoft.com/office/officeart/2008/layout/SquareAccentList"/>
    <dgm:cxn modelId="{FC18679F-8DEE-4C2F-91D6-6607D506A8AD}" srcId="{58B54794-8175-410E-A037-B93171E10A43}" destId="{E9825EBE-6533-4C30-B66A-B01EC54BE3FF}" srcOrd="1" destOrd="0" parTransId="{4F0BEC23-A327-4E07-BA22-A86E04A4C42F}" sibTransId="{B9BD058B-EDFA-4673-85FE-CAED9B3A2E8A}"/>
    <dgm:cxn modelId="{B75EC4D9-CEEB-4F25-9C67-278256FC71E6}" type="presOf" srcId="{CB95F4BF-4729-4570-B5C6-989CDBF3E4ED}" destId="{8A63E708-C591-4168-A57B-706773D65ABA}" srcOrd="0" destOrd="0" presId="urn:microsoft.com/office/officeart/2008/layout/SquareAccentList"/>
    <dgm:cxn modelId="{6577D220-5CCA-42A1-9814-BCDD988039EC}" type="presParOf" srcId="{70C2BCC8-6455-4E9C-BB4D-4C9D6F0B944D}" destId="{DE5FB4D8-A2B8-4852-A277-72970ECF58E6}" srcOrd="0" destOrd="0" presId="urn:microsoft.com/office/officeart/2008/layout/SquareAccentList"/>
    <dgm:cxn modelId="{9A059A55-66DF-4B4C-997B-0117BDE3A17E}" type="presParOf" srcId="{DE5FB4D8-A2B8-4852-A277-72970ECF58E6}" destId="{43712466-D848-4E2F-B3D6-851976960312}" srcOrd="0" destOrd="0" presId="urn:microsoft.com/office/officeart/2008/layout/SquareAccentList"/>
    <dgm:cxn modelId="{DBE13EF7-0BD0-410F-B05E-4170CC0346E8}" type="presParOf" srcId="{43712466-D848-4E2F-B3D6-851976960312}" destId="{819C45E4-7FD9-4EDF-B3AF-1A034207C7D4}" srcOrd="0" destOrd="0" presId="urn:microsoft.com/office/officeart/2008/layout/SquareAccentList"/>
    <dgm:cxn modelId="{1FBF0AFD-6241-4B58-BB20-4CB3F95F3407}" type="presParOf" srcId="{43712466-D848-4E2F-B3D6-851976960312}" destId="{2756E9CD-B580-406E-8810-49CD02B43755}" srcOrd="1" destOrd="0" presId="urn:microsoft.com/office/officeart/2008/layout/SquareAccentList"/>
    <dgm:cxn modelId="{AA816540-1C6C-45DD-B316-6A44372775B4}" type="presParOf" srcId="{43712466-D848-4E2F-B3D6-851976960312}" destId="{8A63E708-C591-4168-A57B-706773D65ABA}" srcOrd="2" destOrd="0" presId="urn:microsoft.com/office/officeart/2008/layout/SquareAccentList"/>
    <dgm:cxn modelId="{5F20E6D0-719B-44E2-806E-9675068381B5}" type="presParOf" srcId="{DE5FB4D8-A2B8-4852-A277-72970ECF58E6}" destId="{B0E34250-A979-40C1-8D53-9500089F4085}" srcOrd="1" destOrd="0" presId="urn:microsoft.com/office/officeart/2008/layout/SquareAccentList"/>
    <dgm:cxn modelId="{7E638711-DC6E-4828-AC86-DC88420DD914}" type="presParOf" srcId="{B0E34250-A979-40C1-8D53-9500089F4085}" destId="{CAD5BA33-7A12-48D5-AB68-D454815472FA}" srcOrd="0" destOrd="0" presId="urn:microsoft.com/office/officeart/2008/layout/SquareAccentList"/>
    <dgm:cxn modelId="{72D5B5DF-6D02-4742-BACA-EE3B0BF39EB2}" type="presParOf" srcId="{CAD5BA33-7A12-48D5-AB68-D454815472FA}" destId="{DA7A963C-A421-45EF-B647-F5499A072DC0}" srcOrd="0" destOrd="0" presId="urn:microsoft.com/office/officeart/2008/layout/SquareAccentList"/>
    <dgm:cxn modelId="{F6379333-55C3-46CE-824F-8D5D97DD8241}" type="presParOf" srcId="{CAD5BA33-7A12-48D5-AB68-D454815472FA}" destId="{54DE3CFA-4B33-4371-9E65-E70010CA02B0}" srcOrd="1" destOrd="0" presId="urn:microsoft.com/office/officeart/2008/layout/SquareAccentList"/>
    <dgm:cxn modelId="{E2539054-E245-4159-9F0E-EC64CCFD2D33}" type="presParOf" srcId="{B0E34250-A979-40C1-8D53-9500089F4085}" destId="{36D0B94F-27A2-4F01-AF56-70D025940530}" srcOrd="1" destOrd="0" presId="urn:microsoft.com/office/officeart/2008/layout/SquareAccentList"/>
    <dgm:cxn modelId="{BF67710A-DCD7-46A9-8226-DBEAB1A5E428}" type="presParOf" srcId="{36D0B94F-27A2-4F01-AF56-70D025940530}" destId="{A302F8EC-54C2-485B-AD9A-91F0502FE314}" srcOrd="0" destOrd="0" presId="urn:microsoft.com/office/officeart/2008/layout/SquareAccentList"/>
    <dgm:cxn modelId="{06D98C88-693E-4DA0-AF8E-D21FB83C8E07}" type="presParOf" srcId="{36D0B94F-27A2-4F01-AF56-70D025940530}" destId="{8136D795-AEC1-43E0-8FAF-2D91C4D9AE1D}" srcOrd="1" destOrd="0" presId="urn:microsoft.com/office/officeart/2008/layout/SquareAccentList"/>
    <dgm:cxn modelId="{002FC27C-083E-4B1E-A727-54B9B80C901D}" type="presParOf" srcId="{B0E34250-A979-40C1-8D53-9500089F4085}" destId="{F980A6FC-0C0A-4A21-9CB2-CCD3B80BC54B}" srcOrd="2" destOrd="0" presId="urn:microsoft.com/office/officeart/2008/layout/SquareAccentList"/>
    <dgm:cxn modelId="{B4EABE1A-21B3-45F0-B743-B474ED70DEE9}" type="presParOf" srcId="{F980A6FC-0C0A-4A21-9CB2-CCD3B80BC54B}" destId="{5B4F8F4D-6F3F-4035-822B-CF78D99C87EE}" srcOrd="0" destOrd="0" presId="urn:microsoft.com/office/officeart/2008/layout/SquareAccentList"/>
    <dgm:cxn modelId="{62E08B8F-3C9D-45DB-819D-02870897CF63}" type="presParOf" srcId="{F980A6FC-0C0A-4A21-9CB2-CCD3B80BC54B}" destId="{0482E320-7885-4A6E-881F-9EBDFA3F72D5}" srcOrd="1" destOrd="0" presId="urn:microsoft.com/office/officeart/2008/layout/SquareAccentList"/>
    <dgm:cxn modelId="{D5639262-6CEB-431B-B1B6-709FB69F9929}" type="presParOf" srcId="{B0E34250-A979-40C1-8D53-9500089F4085}" destId="{65E77208-CA39-4602-A718-855575899985}" srcOrd="3" destOrd="0" presId="urn:microsoft.com/office/officeart/2008/layout/SquareAccentList"/>
    <dgm:cxn modelId="{6CE9E42D-0326-4F28-8630-16BFB5277F27}" type="presParOf" srcId="{65E77208-CA39-4602-A718-855575899985}" destId="{EED129FB-48AB-4D33-9CEF-5BF488E60AF3}" srcOrd="0" destOrd="0" presId="urn:microsoft.com/office/officeart/2008/layout/SquareAccentList"/>
    <dgm:cxn modelId="{F5E2F34C-F8F6-416A-BD9A-ECDF3E2EB9B8}" type="presParOf" srcId="{65E77208-CA39-4602-A718-855575899985}" destId="{B88756AD-9E9B-485C-8BE5-EBA33F2C2A23}" srcOrd="1" destOrd="0" presId="urn:microsoft.com/office/officeart/2008/layout/SquareAccentList"/>
    <dgm:cxn modelId="{51B87D7D-5848-45EE-AA34-7D4A889219FC}" type="presParOf" srcId="{70C2BCC8-6455-4E9C-BB4D-4C9D6F0B944D}" destId="{E5396BAC-4971-432E-AEC3-48E5AA62A762}" srcOrd="1" destOrd="0" presId="urn:microsoft.com/office/officeart/2008/layout/SquareAccentList"/>
    <dgm:cxn modelId="{50689EE0-5594-488A-9073-8149B4C8033E}" type="presParOf" srcId="{E5396BAC-4971-432E-AEC3-48E5AA62A762}" destId="{9D264810-90C0-4277-9E78-34A89D09D2E0}" srcOrd="0" destOrd="0" presId="urn:microsoft.com/office/officeart/2008/layout/SquareAccentList"/>
    <dgm:cxn modelId="{954FBE56-EB7D-4C20-B06F-D84C955F15B6}" type="presParOf" srcId="{9D264810-90C0-4277-9E78-34A89D09D2E0}" destId="{11A684F1-CCC5-42D3-916F-1503E29D70CC}" srcOrd="0" destOrd="0" presId="urn:microsoft.com/office/officeart/2008/layout/SquareAccentList"/>
    <dgm:cxn modelId="{8D8CD173-C320-455D-94A3-992A3065BD6C}" type="presParOf" srcId="{9D264810-90C0-4277-9E78-34A89D09D2E0}" destId="{CA83BC5D-A9AB-4E6C-87D9-020B029065B2}" srcOrd="1" destOrd="0" presId="urn:microsoft.com/office/officeart/2008/layout/SquareAccentList"/>
    <dgm:cxn modelId="{CED8762D-DA07-466C-9318-97889D5EB982}" type="presParOf" srcId="{9D264810-90C0-4277-9E78-34A89D09D2E0}" destId="{997CF03A-9707-4DD5-AA81-C205CE43F878}" srcOrd="2" destOrd="0" presId="urn:microsoft.com/office/officeart/2008/layout/SquareAccentList"/>
    <dgm:cxn modelId="{998C826D-F206-4BF6-BE57-602DBE16671B}" type="presParOf" srcId="{E5396BAC-4971-432E-AEC3-48E5AA62A762}" destId="{F37BF45A-D2AA-44A0-BB47-2B75D7F81395}" srcOrd="1" destOrd="0" presId="urn:microsoft.com/office/officeart/2008/layout/SquareAccentList"/>
    <dgm:cxn modelId="{7D9964F0-2814-496B-9B1E-25F922DD949F}" type="presParOf" srcId="{F37BF45A-D2AA-44A0-BB47-2B75D7F81395}" destId="{1EBE33A0-9180-4B79-BEE1-C5D2A30433DF}" srcOrd="0" destOrd="0" presId="urn:microsoft.com/office/officeart/2008/layout/SquareAccentList"/>
    <dgm:cxn modelId="{AA1C0395-8DD7-4704-8189-B9439B75F4CA}" type="presParOf" srcId="{1EBE33A0-9180-4B79-BEE1-C5D2A30433DF}" destId="{5FB3FA5D-493C-417F-9761-932A8353AAD1}" srcOrd="0" destOrd="0" presId="urn:microsoft.com/office/officeart/2008/layout/SquareAccentList"/>
    <dgm:cxn modelId="{70B84AB4-4E8E-40DC-9D45-120CB3D0F920}" type="presParOf" srcId="{1EBE33A0-9180-4B79-BEE1-C5D2A30433DF}" destId="{B8261CDC-A1D4-45E8-BAF5-ADC1999073AF}" srcOrd="1" destOrd="0" presId="urn:microsoft.com/office/officeart/2008/layout/SquareAccentList"/>
    <dgm:cxn modelId="{51546CDE-17A8-4066-8DFF-155A93B2A02F}" type="presParOf" srcId="{F37BF45A-D2AA-44A0-BB47-2B75D7F81395}" destId="{517CDE17-CBF1-4EE1-AB84-F44D0E95DF7F}" srcOrd="1" destOrd="0" presId="urn:microsoft.com/office/officeart/2008/layout/SquareAccentList"/>
    <dgm:cxn modelId="{5EE38E90-0087-4BDD-805B-F5A0927BDBB0}" type="presParOf" srcId="{517CDE17-CBF1-4EE1-AB84-F44D0E95DF7F}" destId="{3CC12C47-EF5A-42B1-AE3B-CD8F025A25E2}" srcOrd="0" destOrd="0" presId="urn:microsoft.com/office/officeart/2008/layout/SquareAccentList"/>
    <dgm:cxn modelId="{AB995B08-1EE0-4170-AB46-D7328D815FFF}" type="presParOf" srcId="{517CDE17-CBF1-4EE1-AB84-F44D0E95DF7F}" destId="{D39621D5-89E3-40BE-8E22-9E0A001F910E}" srcOrd="1" destOrd="0" presId="urn:microsoft.com/office/officeart/2008/layout/SquareAccentList"/>
    <dgm:cxn modelId="{71C74403-9C3F-4559-954F-B486D4457A92}" type="presParOf" srcId="{F37BF45A-D2AA-44A0-BB47-2B75D7F81395}" destId="{9BD009BF-8DFE-4071-93D7-5C983665F8DD}" srcOrd="2" destOrd="0" presId="urn:microsoft.com/office/officeart/2008/layout/SquareAccentList"/>
    <dgm:cxn modelId="{9EAC3AA7-9CA3-40AA-9356-9C839BD1E1AE}" type="presParOf" srcId="{9BD009BF-8DFE-4071-93D7-5C983665F8DD}" destId="{CCC9A044-BD30-444A-8B2E-3810A2F30454}" srcOrd="0" destOrd="0" presId="urn:microsoft.com/office/officeart/2008/layout/SquareAccentList"/>
    <dgm:cxn modelId="{A5E2BA34-D8C2-4BD9-957C-F7BCA4800908}" type="presParOf" srcId="{9BD009BF-8DFE-4071-93D7-5C983665F8DD}" destId="{B6218011-0079-43FB-8650-7FE842442E35}"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D7855BC-3FE5-4DBD-94A1-461032A4A6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1539D2-9076-46A3-B8A5-F44C3BD4E164}">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Гүүдвилл болон маркетингийн хөрөнгө</a:t>
          </a:r>
          <a:endParaRPr lang="en-US" sz="1600" dirty="0">
            <a:solidFill>
              <a:schemeClr val="tx1"/>
            </a:solidFill>
            <a:latin typeface="Arial" panose="020B0604020202020204" pitchFamily="34" charset="0"/>
            <a:cs typeface="Arial" panose="020B0604020202020204" pitchFamily="34" charset="0"/>
          </a:endParaRPr>
        </a:p>
      </dgm:t>
    </dgm:pt>
    <dgm:pt modelId="{B054625C-C20C-402E-B528-2E00577389E7}" type="parTrans" cxnId="{2F35CE6A-532C-4520-9629-E8A42B845E15}">
      <dgm:prSet/>
      <dgm:spPr/>
      <dgm:t>
        <a:bodyPr/>
        <a:lstStyle/>
        <a:p>
          <a:endParaRPr lang="en-US" sz="1600">
            <a:latin typeface="Arial" panose="020B0604020202020204" pitchFamily="34" charset="0"/>
            <a:cs typeface="Arial" panose="020B0604020202020204" pitchFamily="34" charset="0"/>
          </a:endParaRPr>
        </a:p>
      </dgm:t>
    </dgm:pt>
    <dgm:pt modelId="{507BCE84-BBD5-4AE9-AC2A-F6656D440484}" type="sibTrans" cxnId="{2F35CE6A-532C-4520-9629-E8A42B845E15}">
      <dgm:prSet/>
      <dgm:spPr/>
      <dgm:t>
        <a:bodyPr/>
        <a:lstStyle/>
        <a:p>
          <a:endParaRPr lang="en-US" sz="1600">
            <a:latin typeface="Arial" panose="020B0604020202020204" pitchFamily="34" charset="0"/>
            <a:cs typeface="Arial" panose="020B0604020202020204" pitchFamily="34" charset="0"/>
          </a:endParaRPr>
        </a:p>
      </dgm:t>
    </dgm:pt>
    <dgm:pt modelId="{1E6057DD-E362-4210-8F40-4A1899DAD0BC}">
      <dgm:prSet phldrT="[Text]" custT="1"/>
      <dgm:spPr/>
      <dgm:t>
        <a:bodyPr/>
        <a:lstStyle/>
        <a:p>
          <a:pPr>
            <a:lnSpc>
              <a:spcPct val="150000"/>
            </a:lnSpc>
          </a:pPr>
          <a:r>
            <a:rPr lang="mn-MN" sz="1600" dirty="0" smtClean="0">
              <a:latin typeface="Arial" panose="020B0604020202020204" pitchFamily="34" charset="0"/>
              <a:cs typeface="Arial" panose="020B0604020202020204" pitchFamily="34" charset="0"/>
            </a:rPr>
            <a:t>брендийн нэр, барааны тэмдэг, лого, худалдааны шошго, эзэмшигчийн нэр</a:t>
          </a:r>
          <a:endParaRPr lang="en-US" sz="1600" dirty="0">
            <a:latin typeface="Arial" panose="020B0604020202020204" pitchFamily="34" charset="0"/>
            <a:cs typeface="Arial" panose="020B0604020202020204" pitchFamily="34" charset="0"/>
          </a:endParaRPr>
        </a:p>
      </dgm:t>
    </dgm:pt>
    <dgm:pt modelId="{89A2DD51-E27E-4758-B12E-D73462CA806F}" type="parTrans" cxnId="{3A09DCD3-0E34-4903-8D22-464429FC11B5}">
      <dgm:prSet/>
      <dgm:spPr/>
      <dgm:t>
        <a:bodyPr/>
        <a:lstStyle/>
        <a:p>
          <a:endParaRPr lang="en-US" sz="1600">
            <a:latin typeface="Arial" panose="020B0604020202020204" pitchFamily="34" charset="0"/>
            <a:cs typeface="Arial" panose="020B0604020202020204" pitchFamily="34" charset="0"/>
          </a:endParaRPr>
        </a:p>
      </dgm:t>
    </dgm:pt>
    <dgm:pt modelId="{7B9BF8A9-8023-450A-B094-4047548F31DF}" type="sibTrans" cxnId="{3A09DCD3-0E34-4903-8D22-464429FC11B5}">
      <dgm:prSet/>
      <dgm:spPr/>
      <dgm:t>
        <a:bodyPr/>
        <a:lstStyle/>
        <a:p>
          <a:endParaRPr lang="en-US" sz="1600">
            <a:latin typeface="Arial" panose="020B0604020202020204" pitchFamily="34" charset="0"/>
            <a:cs typeface="Arial" panose="020B0604020202020204" pitchFamily="34" charset="0"/>
          </a:endParaRPr>
        </a:p>
      </dgm:t>
    </dgm:pt>
    <dgm:pt modelId="{6C79A87F-DF59-4405-8688-B126FBBF790C}">
      <dgm:prSet phldrT="[Tex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Бусад хөрөнгө</a:t>
          </a:r>
          <a:endParaRPr lang="en-US" sz="1600" dirty="0">
            <a:latin typeface="Arial" panose="020B0604020202020204" pitchFamily="34" charset="0"/>
            <a:cs typeface="Arial" panose="020B0604020202020204" pitchFamily="34" charset="0"/>
          </a:endParaRPr>
        </a:p>
      </dgm:t>
    </dgm:pt>
    <dgm:pt modelId="{04321FF5-2D13-46A5-80FA-927247C7AB89}" type="sibTrans" cxnId="{0EB75F70-FCC9-4375-86DB-73B21B815547}">
      <dgm:prSet/>
      <dgm:spPr/>
      <dgm:t>
        <a:bodyPr/>
        <a:lstStyle/>
        <a:p>
          <a:endParaRPr lang="en-US" sz="1600">
            <a:latin typeface="Arial" panose="020B0604020202020204" pitchFamily="34" charset="0"/>
            <a:cs typeface="Arial" panose="020B0604020202020204" pitchFamily="34" charset="0"/>
          </a:endParaRPr>
        </a:p>
      </dgm:t>
    </dgm:pt>
    <dgm:pt modelId="{EADBE5BF-A33D-443E-88F2-26698F7A80C5}" type="parTrans" cxnId="{0EB75F70-FCC9-4375-86DB-73B21B815547}">
      <dgm:prSet/>
      <dgm:spPr/>
      <dgm:t>
        <a:bodyPr/>
        <a:lstStyle/>
        <a:p>
          <a:endParaRPr lang="en-US" sz="1600">
            <a:latin typeface="Arial" panose="020B0604020202020204" pitchFamily="34" charset="0"/>
            <a:cs typeface="Arial" panose="020B0604020202020204" pitchFamily="34" charset="0"/>
          </a:endParaRPr>
        </a:p>
      </dgm:t>
    </dgm:pt>
    <dgm:pt modelId="{01D6EF60-08F1-4A0D-960F-6ADE85EC9AA2}">
      <dgm:prSet phldrT="[Text]" custT="1"/>
      <dgm:spPr/>
      <dgm:t>
        <a:bodyPr/>
        <a:lstStyle/>
        <a:p>
          <a:pPr>
            <a:lnSpc>
              <a:spcPct val="90000"/>
            </a:lnSpc>
          </a:pPr>
          <a:endParaRPr lang="en-US" sz="1600" dirty="0">
            <a:latin typeface="Arial" panose="020B0604020202020204" pitchFamily="34" charset="0"/>
            <a:cs typeface="Arial" panose="020B0604020202020204" pitchFamily="34" charset="0"/>
          </a:endParaRPr>
        </a:p>
      </dgm:t>
    </dgm:pt>
    <dgm:pt modelId="{77B9758E-5676-4067-A95E-E6DE191A2A33}" type="parTrans" cxnId="{54F4246E-5A61-48C7-A4CC-FA5CEC698E7A}">
      <dgm:prSet/>
      <dgm:spPr/>
      <dgm:t>
        <a:bodyPr/>
        <a:lstStyle/>
        <a:p>
          <a:endParaRPr lang="en-US">
            <a:latin typeface="Arial" panose="020B0604020202020204" pitchFamily="34" charset="0"/>
            <a:cs typeface="Arial" panose="020B0604020202020204" pitchFamily="34" charset="0"/>
          </a:endParaRPr>
        </a:p>
      </dgm:t>
    </dgm:pt>
    <dgm:pt modelId="{9D8CF602-61C7-4AE4-9959-DF75BE60EA7B}" type="sibTrans" cxnId="{54F4246E-5A61-48C7-A4CC-FA5CEC698E7A}">
      <dgm:prSet/>
      <dgm:spPr/>
      <dgm:t>
        <a:bodyPr/>
        <a:lstStyle/>
        <a:p>
          <a:endParaRPr lang="en-US">
            <a:latin typeface="Arial" panose="020B0604020202020204" pitchFamily="34" charset="0"/>
            <a:cs typeface="Arial" panose="020B0604020202020204" pitchFamily="34" charset="0"/>
          </a:endParaRPr>
        </a:p>
      </dgm:t>
    </dgm:pt>
    <dgm:pt modelId="{1F8D12BD-62DA-4DB7-A26D-F8AA3E903441}">
      <dgm:prSet phldrT="[Text]" custT="1"/>
      <dgm:spPr/>
      <dgm:t>
        <a:bodyPr/>
        <a:lstStyle/>
        <a:p>
          <a:pPr>
            <a:lnSpc>
              <a:spcPct val="150000"/>
            </a:lnSpc>
          </a:pPr>
          <a:r>
            <a:rPr lang="mn-MN" sz="1600" dirty="0" smtClean="0">
              <a:latin typeface="Arial" panose="020B0604020202020204" pitchFamily="34" charset="0"/>
              <a:cs typeface="Arial" panose="020B0604020202020204" pitchFamily="34" charset="0"/>
            </a:rPr>
            <a:t>байгалийн нөөцийг ашиглах зөвшөөрөл</a:t>
          </a:r>
          <a:endParaRPr lang="en-US" sz="1600" dirty="0">
            <a:latin typeface="Arial" panose="020B0604020202020204" pitchFamily="34" charset="0"/>
            <a:cs typeface="Arial" panose="020B0604020202020204" pitchFamily="34" charset="0"/>
          </a:endParaRPr>
        </a:p>
      </dgm:t>
    </dgm:pt>
    <dgm:pt modelId="{3EA6DB18-1B65-49EC-8D74-7C4D57434432}" type="parTrans" cxnId="{AF87D1D1-89D1-4105-9504-5B7716C82091}">
      <dgm:prSet/>
      <dgm:spPr/>
      <dgm:t>
        <a:bodyPr/>
        <a:lstStyle/>
        <a:p>
          <a:endParaRPr lang="en-US">
            <a:latin typeface="Arial" panose="020B0604020202020204" pitchFamily="34" charset="0"/>
            <a:cs typeface="Arial" panose="020B0604020202020204" pitchFamily="34" charset="0"/>
          </a:endParaRPr>
        </a:p>
      </dgm:t>
    </dgm:pt>
    <dgm:pt modelId="{EE753105-23FF-44E0-9D33-18B5EC00FDF3}" type="sibTrans" cxnId="{AF87D1D1-89D1-4105-9504-5B7716C82091}">
      <dgm:prSet/>
      <dgm:spPr/>
      <dgm:t>
        <a:bodyPr/>
        <a:lstStyle/>
        <a:p>
          <a:endParaRPr lang="en-US">
            <a:latin typeface="Arial" panose="020B0604020202020204" pitchFamily="34" charset="0"/>
            <a:cs typeface="Arial" panose="020B0604020202020204" pitchFamily="34" charset="0"/>
          </a:endParaRPr>
        </a:p>
      </dgm:t>
    </dgm:pt>
    <dgm:pt modelId="{DB410208-6532-47C2-BF22-51133DD846F5}">
      <dgm:prSet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a:solidFill>
            <a:schemeClr val="accent1"/>
          </a:solidFill>
        </a:ln>
      </dgm:spPr>
      <dgm:t>
        <a:bodyPr/>
        <a:lstStyle/>
        <a:p>
          <a:r>
            <a:rPr lang="mn-MN" sz="1600" dirty="0" smtClean="0">
              <a:solidFill>
                <a:schemeClr val="tx1"/>
              </a:solidFill>
              <a:latin typeface="Arial" panose="020B0604020202020204" pitchFamily="34" charset="0"/>
              <a:cs typeface="Arial" panose="020B0604020202020204" pitchFamily="34" charset="0"/>
            </a:rPr>
            <a:t>Байгалийн нөөц баялагт газар, эрдэс баялаг, ашигт малтмал, эрчим хүчний нөөц, биологийн нөхөн сэргээгдэхгүй нөөц, усны нөөц, бусад баялаг багтана. </a:t>
          </a:r>
          <a:endParaRPr lang="en-US" sz="1600" dirty="0">
            <a:solidFill>
              <a:schemeClr val="tx1"/>
            </a:solidFill>
            <a:latin typeface="Arial" panose="020B0604020202020204" pitchFamily="34" charset="0"/>
            <a:cs typeface="Arial" panose="020B0604020202020204" pitchFamily="34" charset="0"/>
          </a:endParaRPr>
        </a:p>
      </dgm:t>
    </dgm:pt>
    <dgm:pt modelId="{DF376585-2EE8-4F0D-B735-DBBEB42A066B}" type="parTrans" cxnId="{674F1DD9-DECC-4CF0-A59D-79573B4828BE}">
      <dgm:prSet/>
      <dgm:spPr/>
      <dgm:t>
        <a:bodyPr/>
        <a:lstStyle/>
        <a:p>
          <a:endParaRPr lang="en-US">
            <a:latin typeface="Arial" panose="020B0604020202020204" pitchFamily="34" charset="0"/>
            <a:cs typeface="Arial" panose="020B0604020202020204" pitchFamily="34" charset="0"/>
          </a:endParaRPr>
        </a:p>
      </dgm:t>
    </dgm:pt>
    <dgm:pt modelId="{9098EA08-CCCA-468B-90C0-59CDD9D13E70}" type="sibTrans" cxnId="{674F1DD9-DECC-4CF0-A59D-79573B4828BE}">
      <dgm:prSet/>
      <dgm:spPr/>
      <dgm:t>
        <a:bodyPr/>
        <a:lstStyle/>
        <a:p>
          <a:endParaRPr lang="en-US">
            <a:latin typeface="Arial" panose="020B0604020202020204" pitchFamily="34" charset="0"/>
            <a:cs typeface="Arial" panose="020B0604020202020204" pitchFamily="34" charset="0"/>
          </a:endParaRPr>
        </a:p>
      </dgm:t>
    </dgm:pt>
    <dgm:pt modelId="{077018FD-B08B-49D8-A875-5FB46CF911C8}">
      <dgm:prSet phldrT="[Text]" custT="1"/>
      <dgm:spPr/>
      <dgm:t>
        <a:bodyPr/>
        <a:lstStyle/>
        <a:p>
          <a:pPr>
            <a:lnSpc>
              <a:spcPct val="150000"/>
            </a:lnSpc>
          </a:pPr>
          <a:r>
            <a:rPr lang="mn-MN" sz="1600" dirty="0" smtClean="0">
              <a:latin typeface="Arial" panose="020B0604020202020204" pitchFamily="34" charset="0"/>
              <a:cs typeface="Arial" panose="020B0604020202020204" pitchFamily="34" charset="0"/>
            </a:rPr>
            <a:t>гүүдвилл </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үйлдвэрийн газрыг тогтоогдсон өртгөөс илүү үнээр авсан тохиолдолд тэр нь гүүдвилл болно</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dgm:t>
    </dgm:pt>
    <dgm:pt modelId="{AFF1C2FE-CE16-475D-8898-173159804C27}" type="parTrans" cxnId="{7C33C18B-AE2B-4DEB-8DEC-3F777FB46137}">
      <dgm:prSet/>
      <dgm:spPr/>
      <dgm:t>
        <a:bodyPr/>
        <a:lstStyle/>
        <a:p>
          <a:endParaRPr lang="en-US">
            <a:latin typeface="Arial" panose="020B0604020202020204" pitchFamily="34" charset="0"/>
            <a:cs typeface="Arial" panose="020B0604020202020204" pitchFamily="34" charset="0"/>
          </a:endParaRPr>
        </a:p>
      </dgm:t>
    </dgm:pt>
    <dgm:pt modelId="{DFEBFCCF-4AD9-4B84-AD13-ED52C3D7809D}" type="sibTrans" cxnId="{7C33C18B-AE2B-4DEB-8DEC-3F777FB46137}">
      <dgm:prSet/>
      <dgm:spPr/>
      <dgm:t>
        <a:bodyPr/>
        <a:lstStyle/>
        <a:p>
          <a:endParaRPr lang="en-US">
            <a:latin typeface="Arial" panose="020B0604020202020204" pitchFamily="34" charset="0"/>
            <a:cs typeface="Arial" panose="020B0604020202020204" pitchFamily="34" charset="0"/>
          </a:endParaRPr>
        </a:p>
      </dgm:t>
    </dgm:pt>
    <dgm:pt modelId="{13F5F688-7CCF-4315-9E7C-8BBC62E5CCE3}">
      <dgm:prSet phldrT="[Text]" custT="1"/>
      <dgm:spPr/>
      <dgm:t>
        <a:bodyPr/>
        <a:lstStyle/>
        <a:p>
          <a:pPr>
            <a:lnSpc>
              <a:spcPct val="150000"/>
            </a:lnSpc>
          </a:pPr>
          <a:r>
            <a:rPr lang="mn-MN" sz="1600" dirty="0" smtClean="0">
              <a:latin typeface="Arial" panose="020B0604020202020204" pitchFamily="34" charset="0"/>
              <a:cs typeface="Arial" panose="020B0604020202020204" pitchFamily="34" charset="0"/>
            </a:rPr>
            <a:t>тодорхой төрлийн үйл ажиллагаа эрхлэх зөвшөөрөл </a:t>
          </a:r>
          <a:endParaRPr lang="en-US" sz="1600" dirty="0">
            <a:latin typeface="Arial" panose="020B0604020202020204" pitchFamily="34" charset="0"/>
            <a:cs typeface="Arial" panose="020B0604020202020204" pitchFamily="34" charset="0"/>
          </a:endParaRPr>
        </a:p>
      </dgm:t>
    </dgm:pt>
    <dgm:pt modelId="{F577350C-AD3A-4256-A56D-84A7D43EAA94}" type="parTrans" cxnId="{F324B01D-0F8E-45CE-BCA5-770125F3A098}">
      <dgm:prSet/>
      <dgm:spPr/>
      <dgm:t>
        <a:bodyPr/>
        <a:lstStyle/>
        <a:p>
          <a:endParaRPr lang="en-US">
            <a:latin typeface="Arial" panose="020B0604020202020204" pitchFamily="34" charset="0"/>
            <a:cs typeface="Arial" panose="020B0604020202020204" pitchFamily="34" charset="0"/>
          </a:endParaRPr>
        </a:p>
      </dgm:t>
    </dgm:pt>
    <dgm:pt modelId="{BE2E4EA4-5267-4546-9E8F-878D75146F21}" type="sibTrans" cxnId="{F324B01D-0F8E-45CE-BCA5-770125F3A098}">
      <dgm:prSet/>
      <dgm:spPr/>
      <dgm:t>
        <a:bodyPr/>
        <a:lstStyle/>
        <a:p>
          <a:endParaRPr lang="en-US">
            <a:latin typeface="Arial" panose="020B0604020202020204" pitchFamily="34" charset="0"/>
            <a:cs typeface="Arial" panose="020B0604020202020204" pitchFamily="34" charset="0"/>
          </a:endParaRPr>
        </a:p>
      </dgm:t>
    </dgm:pt>
    <dgm:pt modelId="{A3D0CCA7-692D-407F-9637-5CEC20C46362}" type="pres">
      <dgm:prSet presAssocID="{7D7855BC-3FE5-4DBD-94A1-461032A4A6F5}" presName="linear" presStyleCnt="0">
        <dgm:presLayoutVars>
          <dgm:animLvl val="lvl"/>
          <dgm:resizeHandles val="exact"/>
        </dgm:presLayoutVars>
      </dgm:prSet>
      <dgm:spPr/>
      <dgm:t>
        <a:bodyPr/>
        <a:lstStyle/>
        <a:p>
          <a:endParaRPr lang="en-US"/>
        </a:p>
      </dgm:t>
    </dgm:pt>
    <dgm:pt modelId="{A0698A79-EC74-43A1-8D0B-7F844E971971}" type="pres">
      <dgm:prSet presAssocID="{DB410208-6532-47C2-BF22-51133DD846F5}" presName="parentText" presStyleLbl="node1" presStyleIdx="0" presStyleCnt="3">
        <dgm:presLayoutVars>
          <dgm:chMax val="0"/>
          <dgm:bulletEnabled val="1"/>
        </dgm:presLayoutVars>
      </dgm:prSet>
      <dgm:spPr/>
      <dgm:t>
        <a:bodyPr/>
        <a:lstStyle/>
        <a:p>
          <a:endParaRPr lang="en-US"/>
        </a:p>
      </dgm:t>
    </dgm:pt>
    <dgm:pt modelId="{C6729AFC-C444-4ADE-9264-373E7760E6F6}" type="pres">
      <dgm:prSet presAssocID="{9098EA08-CCCA-468B-90C0-59CDD9D13E70}" presName="spacer" presStyleCnt="0"/>
      <dgm:spPr/>
    </dgm:pt>
    <dgm:pt modelId="{54A0B619-AFCB-4AD6-9236-FD506CA47D77}" type="pres">
      <dgm:prSet presAssocID="{5B1539D2-9076-46A3-B8A5-F44C3BD4E164}" presName="parentText" presStyleLbl="node1" presStyleIdx="1" presStyleCnt="3">
        <dgm:presLayoutVars>
          <dgm:chMax val="0"/>
          <dgm:bulletEnabled val="1"/>
        </dgm:presLayoutVars>
      </dgm:prSet>
      <dgm:spPr/>
      <dgm:t>
        <a:bodyPr/>
        <a:lstStyle/>
        <a:p>
          <a:endParaRPr lang="en-US"/>
        </a:p>
      </dgm:t>
    </dgm:pt>
    <dgm:pt modelId="{02B6FEA1-2451-4FDE-B8C8-68A3466DC0FC}" type="pres">
      <dgm:prSet presAssocID="{5B1539D2-9076-46A3-B8A5-F44C3BD4E164}" presName="childText" presStyleLbl="revTx" presStyleIdx="0" presStyleCnt="2">
        <dgm:presLayoutVars>
          <dgm:bulletEnabled val="1"/>
        </dgm:presLayoutVars>
      </dgm:prSet>
      <dgm:spPr/>
      <dgm:t>
        <a:bodyPr/>
        <a:lstStyle/>
        <a:p>
          <a:endParaRPr lang="en-US"/>
        </a:p>
      </dgm:t>
    </dgm:pt>
    <dgm:pt modelId="{FE54A6CC-46DA-41D8-9B6A-63D19EBF4176}" type="pres">
      <dgm:prSet presAssocID="{6C79A87F-DF59-4405-8688-B126FBBF790C}" presName="parentText" presStyleLbl="node1" presStyleIdx="2" presStyleCnt="3">
        <dgm:presLayoutVars>
          <dgm:chMax val="0"/>
          <dgm:bulletEnabled val="1"/>
        </dgm:presLayoutVars>
      </dgm:prSet>
      <dgm:spPr/>
      <dgm:t>
        <a:bodyPr/>
        <a:lstStyle/>
        <a:p>
          <a:endParaRPr lang="en-US"/>
        </a:p>
      </dgm:t>
    </dgm:pt>
    <dgm:pt modelId="{01F97681-3207-400E-AE65-1B14D4807E39}" type="pres">
      <dgm:prSet presAssocID="{6C79A87F-DF59-4405-8688-B126FBBF790C}" presName="childText" presStyleLbl="revTx" presStyleIdx="1" presStyleCnt="2">
        <dgm:presLayoutVars>
          <dgm:bulletEnabled val="1"/>
        </dgm:presLayoutVars>
      </dgm:prSet>
      <dgm:spPr/>
      <dgm:t>
        <a:bodyPr/>
        <a:lstStyle/>
        <a:p>
          <a:endParaRPr lang="en-US"/>
        </a:p>
      </dgm:t>
    </dgm:pt>
  </dgm:ptLst>
  <dgm:cxnLst>
    <dgm:cxn modelId="{F1E804CB-3475-46AD-A770-DA4A40374263}" type="presOf" srcId="{1F8D12BD-62DA-4DB7-A26D-F8AA3E903441}" destId="{01F97681-3207-400E-AE65-1B14D4807E39}" srcOrd="0" destOrd="0" presId="urn:microsoft.com/office/officeart/2005/8/layout/vList2"/>
    <dgm:cxn modelId="{674F1DD9-DECC-4CF0-A59D-79573B4828BE}" srcId="{7D7855BC-3FE5-4DBD-94A1-461032A4A6F5}" destId="{DB410208-6532-47C2-BF22-51133DD846F5}" srcOrd="0" destOrd="0" parTransId="{DF376585-2EE8-4F0D-B735-DBBEB42A066B}" sibTransId="{9098EA08-CCCA-468B-90C0-59CDD9D13E70}"/>
    <dgm:cxn modelId="{77946F02-4667-470B-B6A3-51A2E04CB7F1}" type="presOf" srcId="{DB410208-6532-47C2-BF22-51133DD846F5}" destId="{A0698A79-EC74-43A1-8D0B-7F844E971971}" srcOrd="0" destOrd="0" presId="urn:microsoft.com/office/officeart/2005/8/layout/vList2"/>
    <dgm:cxn modelId="{0EB75F70-FCC9-4375-86DB-73B21B815547}" srcId="{7D7855BC-3FE5-4DBD-94A1-461032A4A6F5}" destId="{6C79A87F-DF59-4405-8688-B126FBBF790C}" srcOrd="2" destOrd="0" parTransId="{EADBE5BF-A33D-443E-88F2-26698F7A80C5}" sibTransId="{04321FF5-2D13-46A5-80FA-927247C7AB89}"/>
    <dgm:cxn modelId="{1A390C44-98B7-4528-A64B-B9923FC768FC}" type="presOf" srcId="{1E6057DD-E362-4210-8F40-4A1899DAD0BC}" destId="{02B6FEA1-2451-4FDE-B8C8-68A3466DC0FC}" srcOrd="0" destOrd="1" presId="urn:microsoft.com/office/officeart/2005/8/layout/vList2"/>
    <dgm:cxn modelId="{2F35CE6A-532C-4520-9629-E8A42B845E15}" srcId="{7D7855BC-3FE5-4DBD-94A1-461032A4A6F5}" destId="{5B1539D2-9076-46A3-B8A5-F44C3BD4E164}" srcOrd="1" destOrd="0" parTransId="{B054625C-C20C-402E-B528-2E00577389E7}" sibTransId="{507BCE84-BBD5-4AE9-AC2A-F6656D440484}"/>
    <dgm:cxn modelId="{3A09DCD3-0E34-4903-8D22-464429FC11B5}" srcId="{5B1539D2-9076-46A3-B8A5-F44C3BD4E164}" destId="{1E6057DD-E362-4210-8F40-4A1899DAD0BC}" srcOrd="1" destOrd="0" parTransId="{89A2DD51-E27E-4758-B12E-D73462CA806F}" sibTransId="{7B9BF8A9-8023-450A-B094-4047548F31DF}"/>
    <dgm:cxn modelId="{54F4246E-5A61-48C7-A4CC-FA5CEC698E7A}" srcId="{5B1539D2-9076-46A3-B8A5-F44C3BD4E164}" destId="{01D6EF60-08F1-4A0D-960F-6ADE85EC9AA2}" srcOrd="2" destOrd="0" parTransId="{77B9758E-5676-4067-A95E-E6DE191A2A33}" sibTransId="{9D8CF602-61C7-4AE4-9959-DF75BE60EA7B}"/>
    <dgm:cxn modelId="{F324B01D-0F8E-45CE-BCA5-770125F3A098}" srcId="{6C79A87F-DF59-4405-8688-B126FBBF790C}" destId="{13F5F688-7CCF-4315-9E7C-8BBC62E5CCE3}" srcOrd="1" destOrd="0" parTransId="{F577350C-AD3A-4256-A56D-84A7D43EAA94}" sibTransId="{BE2E4EA4-5267-4546-9E8F-878D75146F21}"/>
    <dgm:cxn modelId="{D42C7619-204A-43C5-9FC2-8762FAB9CF36}" type="presOf" srcId="{6C79A87F-DF59-4405-8688-B126FBBF790C}" destId="{FE54A6CC-46DA-41D8-9B6A-63D19EBF4176}" srcOrd="0" destOrd="0" presId="urn:microsoft.com/office/officeart/2005/8/layout/vList2"/>
    <dgm:cxn modelId="{AF87D1D1-89D1-4105-9504-5B7716C82091}" srcId="{6C79A87F-DF59-4405-8688-B126FBBF790C}" destId="{1F8D12BD-62DA-4DB7-A26D-F8AA3E903441}" srcOrd="0" destOrd="0" parTransId="{3EA6DB18-1B65-49EC-8D74-7C4D57434432}" sibTransId="{EE753105-23FF-44E0-9D33-18B5EC00FDF3}"/>
    <dgm:cxn modelId="{C33DEAD6-B831-4722-9397-2DB0B57CB645}" type="presOf" srcId="{13F5F688-7CCF-4315-9E7C-8BBC62E5CCE3}" destId="{01F97681-3207-400E-AE65-1B14D4807E39}" srcOrd="0" destOrd="1" presId="urn:microsoft.com/office/officeart/2005/8/layout/vList2"/>
    <dgm:cxn modelId="{20165241-6CF7-4C31-98C4-39B86F882447}" type="presOf" srcId="{7D7855BC-3FE5-4DBD-94A1-461032A4A6F5}" destId="{A3D0CCA7-692D-407F-9637-5CEC20C46362}" srcOrd="0" destOrd="0" presId="urn:microsoft.com/office/officeart/2005/8/layout/vList2"/>
    <dgm:cxn modelId="{7C33C18B-AE2B-4DEB-8DEC-3F777FB46137}" srcId="{5B1539D2-9076-46A3-B8A5-F44C3BD4E164}" destId="{077018FD-B08B-49D8-A875-5FB46CF911C8}" srcOrd="0" destOrd="0" parTransId="{AFF1C2FE-CE16-475D-8898-173159804C27}" sibTransId="{DFEBFCCF-4AD9-4B84-AD13-ED52C3D7809D}"/>
    <dgm:cxn modelId="{9C00300A-1C76-4F7D-9C95-97E956453414}" type="presOf" srcId="{5B1539D2-9076-46A3-B8A5-F44C3BD4E164}" destId="{54A0B619-AFCB-4AD6-9236-FD506CA47D77}" srcOrd="0" destOrd="0" presId="urn:microsoft.com/office/officeart/2005/8/layout/vList2"/>
    <dgm:cxn modelId="{FCE91182-C6C9-4C86-841D-028EADC33605}" type="presOf" srcId="{01D6EF60-08F1-4A0D-960F-6ADE85EC9AA2}" destId="{02B6FEA1-2451-4FDE-B8C8-68A3466DC0FC}" srcOrd="0" destOrd="2" presId="urn:microsoft.com/office/officeart/2005/8/layout/vList2"/>
    <dgm:cxn modelId="{28926F92-8B66-4F93-BAEF-C405F84D47D6}" type="presOf" srcId="{077018FD-B08B-49D8-A875-5FB46CF911C8}" destId="{02B6FEA1-2451-4FDE-B8C8-68A3466DC0FC}" srcOrd="0" destOrd="0" presId="urn:microsoft.com/office/officeart/2005/8/layout/vList2"/>
    <dgm:cxn modelId="{4920B676-749B-4B58-BFE0-A9EE84AA6754}" type="presParOf" srcId="{A3D0CCA7-692D-407F-9637-5CEC20C46362}" destId="{A0698A79-EC74-43A1-8D0B-7F844E971971}" srcOrd="0" destOrd="0" presId="urn:microsoft.com/office/officeart/2005/8/layout/vList2"/>
    <dgm:cxn modelId="{B63F254D-64BB-43E8-90DB-07B51C10AA74}" type="presParOf" srcId="{A3D0CCA7-692D-407F-9637-5CEC20C46362}" destId="{C6729AFC-C444-4ADE-9264-373E7760E6F6}" srcOrd="1" destOrd="0" presId="urn:microsoft.com/office/officeart/2005/8/layout/vList2"/>
    <dgm:cxn modelId="{4518B434-7243-4B94-B392-D2E4685CF1F5}" type="presParOf" srcId="{A3D0CCA7-692D-407F-9637-5CEC20C46362}" destId="{54A0B619-AFCB-4AD6-9236-FD506CA47D77}" srcOrd="2" destOrd="0" presId="urn:microsoft.com/office/officeart/2005/8/layout/vList2"/>
    <dgm:cxn modelId="{E9BA3A6D-F4B8-43A8-B3B6-9DBE806CA1A6}" type="presParOf" srcId="{A3D0CCA7-692D-407F-9637-5CEC20C46362}" destId="{02B6FEA1-2451-4FDE-B8C8-68A3466DC0FC}" srcOrd="3" destOrd="0" presId="urn:microsoft.com/office/officeart/2005/8/layout/vList2"/>
    <dgm:cxn modelId="{2D0F098D-D3F1-4215-AD10-59E594B510A1}" type="presParOf" srcId="{A3D0CCA7-692D-407F-9637-5CEC20C46362}" destId="{FE54A6CC-46DA-41D8-9B6A-63D19EBF4176}" srcOrd="4" destOrd="0" presId="urn:microsoft.com/office/officeart/2005/8/layout/vList2"/>
    <dgm:cxn modelId="{B931970E-CEA1-460C-A073-3FF16B64CABF}" type="presParOf" srcId="{A3D0CCA7-692D-407F-9637-5CEC20C46362}" destId="{01F97681-3207-400E-AE65-1B14D4807E39}"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69BA810-56D7-41F8-ABF3-BDA84500F803}">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Орон сууцны бус барилга:</a:t>
          </a:r>
          <a:endParaRPr lang="en-US" sz="1600" dirty="0">
            <a:solidFill>
              <a:schemeClr val="tx1"/>
            </a:solidFill>
            <a:latin typeface="Arial" panose="020B0604020202020204" pitchFamily="34" charset="0"/>
            <a:cs typeface="Arial" panose="020B0604020202020204" pitchFamily="34" charset="0"/>
          </a:endParaRPr>
        </a:p>
      </dgm:t>
    </dgm:pt>
    <dgm:pt modelId="{25F31434-4276-4998-9330-AF6DEF2AC66E}" type="par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4D6466F9-F68A-4AEA-AFD8-27E93C0C9097}" type="sib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EE26F9C7-E9FD-4BF4-879B-B2F91148E2FD}">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dgm:spPr>
      <dgm:t>
        <a:bodyPr anchor="ctr"/>
        <a:lstStyle/>
        <a:p>
          <a:r>
            <a:rPr lang="mn-MN" sz="1400" dirty="0" smtClean="0">
              <a:solidFill>
                <a:schemeClr val="tx1"/>
              </a:solidFill>
              <a:latin typeface="Arial" panose="020B0604020202020204" pitchFamily="34" charset="0"/>
              <a:cs typeface="Arial" panose="020B0604020202020204" pitchFamily="34" charset="0"/>
            </a:rPr>
            <a:t>Үйлдвэрлэл, худалдаа, үйлчилгээний зориулалттай барилга орно. </a:t>
          </a:r>
          <a:endParaRPr lang="en-US" sz="1400" dirty="0">
            <a:latin typeface="Arial" panose="020B0604020202020204" pitchFamily="34" charset="0"/>
            <a:cs typeface="Arial" panose="020B0604020202020204" pitchFamily="34" charset="0"/>
          </a:endParaRPr>
        </a:p>
      </dgm:t>
    </dgm:pt>
    <dgm:pt modelId="{9383AEFD-9C0B-47CA-902E-921D86D02C3D}" type="par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C01C3483-709B-4524-AB91-D0A4FE22362F}" type="sib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5EDECD17-F5C8-4653-9745-755465DA6077}">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үйлдвэрийн барилга, агуулах, хүлэмж, уурын зуухны барилга, станцын барилга, бусад төрлийн үйлдвэрлэлийн барилга</a:t>
          </a:r>
          <a:endParaRPr lang="en-US" sz="1400" dirty="0">
            <a:latin typeface="Arial" panose="020B0604020202020204" pitchFamily="34" charset="0"/>
            <a:cs typeface="Arial" panose="020B0604020202020204" pitchFamily="34" charset="0"/>
          </a:endParaRPr>
        </a:p>
      </dgm:t>
    </dgm:pt>
    <dgm:pt modelId="{5968537F-F84F-403B-A88E-282C74052A87}" type="par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023D4FCA-A4E1-4D13-BA65-DFD84A096759}" type="sib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10840A48-69B6-4873-84ED-4766D53A7C48}">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албан байгууллагын зориулалттай барилга</a:t>
          </a:r>
          <a:endParaRPr lang="en-US" sz="1400" dirty="0">
            <a:latin typeface="Arial" panose="020B0604020202020204" pitchFamily="34" charset="0"/>
            <a:cs typeface="Arial" panose="020B0604020202020204" pitchFamily="34" charset="0"/>
          </a:endParaRPr>
        </a:p>
      </dgm:t>
    </dgm:pt>
    <dgm:pt modelId="{DB43AD49-5B58-46CA-90D2-1571E3EA3C3F}" type="parTrans" cxnId="{9DCEAC8F-5A2C-4B9E-9783-97BE478E38FD}">
      <dgm:prSet/>
      <dgm:spPr/>
      <dgm:t>
        <a:bodyPr/>
        <a:lstStyle/>
        <a:p>
          <a:endParaRPr lang="en-US" sz="1400"/>
        </a:p>
      </dgm:t>
    </dgm:pt>
    <dgm:pt modelId="{A0F07C2A-1615-46E6-9B5E-AB12C230EA4C}" type="sibTrans" cxnId="{9DCEAC8F-5A2C-4B9E-9783-97BE478E38FD}">
      <dgm:prSet/>
      <dgm:spPr/>
      <dgm:t>
        <a:bodyPr/>
        <a:lstStyle/>
        <a:p>
          <a:endParaRPr lang="en-US" sz="1400"/>
        </a:p>
      </dgm:t>
    </dgm:pt>
    <dgm:pt modelId="{76CECAE2-DF27-4651-A497-F8690999AFD0}">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зочид буудал, зоогийн газар, ресторан, дэлгүүр</a:t>
          </a:r>
          <a:endParaRPr lang="en-US" sz="1400" dirty="0">
            <a:latin typeface="Arial" panose="020B0604020202020204" pitchFamily="34" charset="0"/>
            <a:cs typeface="Arial" panose="020B0604020202020204" pitchFamily="34" charset="0"/>
          </a:endParaRPr>
        </a:p>
      </dgm:t>
    </dgm:pt>
    <dgm:pt modelId="{78A3610C-23EC-41A2-8B9C-A500B16E0780}" type="parTrans" cxnId="{C24AAE17-A8FA-44C7-92BA-1E69EC3C9FB3}">
      <dgm:prSet/>
      <dgm:spPr/>
      <dgm:t>
        <a:bodyPr/>
        <a:lstStyle/>
        <a:p>
          <a:endParaRPr lang="en-US" sz="1400"/>
        </a:p>
      </dgm:t>
    </dgm:pt>
    <dgm:pt modelId="{B3166BE2-6A2F-47F9-BFD5-8A5F3DC90902}" type="sibTrans" cxnId="{C24AAE17-A8FA-44C7-92BA-1E69EC3C9FB3}">
      <dgm:prSet/>
      <dgm:spPr/>
      <dgm:t>
        <a:bodyPr/>
        <a:lstStyle/>
        <a:p>
          <a:endParaRPr lang="en-US" sz="1400"/>
        </a:p>
      </dgm:t>
    </dgm:pt>
    <dgm:pt modelId="{3991DFEF-67DD-44EB-9C35-2E8E91315B2B}">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боловсрол, эрүүл мэндийн байгууллагын барилга ... </a:t>
          </a:r>
          <a:endParaRPr lang="en-US" sz="1400" dirty="0">
            <a:latin typeface="Arial" panose="020B0604020202020204" pitchFamily="34" charset="0"/>
            <a:cs typeface="Arial" panose="020B0604020202020204" pitchFamily="34" charset="0"/>
          </a:endParaRPr>
        </a:p>
      </dgm:t>
    </dgm:pt>
    <dgm:pt modelId="{AB578EEE-F94F-4D79-B487-8DFED652FDBC}" type="parTrans" cxnId="{972C9127-7126-4FB3-9056-E53BB0E69823}">
      <dgm:prSet/>
      <dgm:spPr/>
      <dgm:t>
        <a:bodyPr/>
        <a:lstStyle/>
        <a:p>
          <a:endParaRPr lang="en-US" sz="1400"/>
        </a:p>
      </dgm:t>
    </dgm:pt>
    <dgm:pt modelId="{C987F203-3C95-45EE-8A85-CF4F2DE3756F}" type="sibTrans" cxnId="{972C9127-7126-4FB3-9056-E53BB0E69823}">
      <dgm:prSet/>
      <dgm:spPr/>
      <dgm:t>
        <a:bodyPr/>
        <a:lstStyle/>
        <a:p>
          <a:endParaRPr lang="en-US" sz="1400"/>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86B644CA-A85B-4597-8E97-93351FC48D7C}" type="pres">
      <dgm:prSet presAssocID="{369BA810-56D7-41F8-ABF3-BDA84500F803}" presName="composite" presStyleCnt="0"/>
      <dgm:spPr/>
    </dgm:pt>
    <dgm:pt modelId="{57284F0F-832A-4965-848C-92EA34AC58E5}" type="pres">
      <dgm:prSet presAssocID="{369BA810-56D7-41F8-ABF3-BDA84500F803}" presName="FirstChild" presStyleLbl="revTx" presStyleIdx="0" presStyleCnt="2" custScaleX="95425" custScaleY="80889" custLinFactNeighborX="2287" custLinFactNeighborY="8108">
        <dgm:presLayoutVars>
          <dgm:chMax val="0"/>
          <dgm:chPref val="0"/>
          <dgm:bulletEnabled val="1"/>
        </dgm:presLayoutVars>
      </dgm:prSet>
      <dgm:spPr>
        <a:prstGeom prst="roundRect">
          <a:avLst/>
        </a:prstGeom>
      </dgm:spPr>
      <dgm:t>
        <a:bodyPr/>
        <a:lstStyle/>
        <a:p>
          <a:endParaRPr lang="en-US"/>
        </a:p>
      </dgm:t>
    </dgm:pt>
    <dgm:pt modelId="{01940FA2-8E4E-4C85-B9BE-17DE0BAAB881}" type="pres">
      <dgm:prSet presAssocID="{369BA810-56D7-41F8-ABF3-BDA84500F803}" presName="Parent" presStyleLbl="alignNode1" presStyleIdx="0" presStyleCnt="1" custLinFactNeighborY="-1898">
        <dgm:presLayoutVars>
          <dgm:chMax val="3"/>
          <dgm:chPref val="3"/>
          <dgm:bulletEnabled val="1"/>
        </dgm:presLayoutVars>
      </dgm:prSet>
      <dgm:spPr/>
      <dgm:t>
        <a:bodyPr/>
        <a:lstStyle/>
        <a:p>
          <a:endParaRPr lang="en-US"/>
        </a:p>
      </dgm:t>
    </dgm:pt>
    <dgm:pt modelId="{7EFE2C7D-82D7-406B-AB83-6F28DA58CB0A}" type="pres">
      <dgm:prSet presAssocID="{369BA810-56D7-41F8-ABF3-BDA84500F803}" presName="Accent" presStyleLbl="parChTrans1D1" presStyleIdx="0" presStyleCnt="1"/>
      <dgm:spPr/>
    </dgm:pt>
    <dgm:pt modelId="{66254B07-5E52-42DF-80EB-96446624E9D4}" type="pres">
      <dgm:prSet presAssocID="{369BA810-56D7-41F8-ABF3-BDA84500F803}" presName="Child" presStyleLbl="revTx" presStyleIdx="1" presStyleCnt="2">
        <dgm:presLayoutVars>
          <dgm:chMax val="0"/>
          <dgm:chPref val="0"/>
          <dgm:bulletEnabled val="1"/>
        </dgm:presLayoutVars>
      </dgm:prSet>
      <dgm:spPr/>
      <dgm:t>
        <a:bodyPr/>
        <a:lstStyle/>
        <a:p>
          <a:endParaRPr lang="en-US"/>
        </a:p>
      </dgm:t>
    </dgm:pt>
  </dgm:ptLst>
  <dgm:cxnLst>
    <dgm:cxn modelId="{D22C9400-85A7-4139-9356-C5DB6EF9BCEE}" type="presOf" srcId="{3991DFEF-67DD-44EB-9C35-2E8E91315B2B}" destId="{66254B07-5E52-42DF-80EB-96446624E9D4}" srcOrd="0" destOrd="3" presId="urn:microsoft.com/office/officeart/2011/layout/TabList"/>
    <dgm:cxn modelId="{62533062-6129-45A3-9AA6-AA630853C703}" type="presOf" srcId="{EE26F9C7-E9FD-4BF4-879B-B2F91148E2FD}" destId="{57284F0F-832A-4965-848C-92EA34AC58E5}" srcOrd="0" destOrd="0" presId="urn:microsoft.com/office/officeart/2011/layout/TabList"/>
    <dgm:cxn modelId="{972C9127-7126-4FB3-9056-E53BB0E69823}" srcId="{369BA810-56D7-41F8-ABF3-BDA84500F803}" destId="{3991DFEF-67DD-44EB-9C35-2E8E91315B2B}" srcOrd="4" destOrd="0" parTransId="{AB578EEE-F94F-4D79-B487-8DFED652FDBC}" sibTransId="{C987F203-3C95-45EE-8A85-CF4F2DE3756F}"/>
    <dgm:cxn modelId="{A4630BC3-9E55-4E15-84D2-EFB425D2620A}" srcId="{369BA810-56D7-41F8-ABF3-BDA84500F803}" destId="{5EDECD17-F5C8-4653-9745-755465DA6077}" srcOrd="1" destOrd="0" parTransId="{5968537F-F84F-403B-A88E-282C74052A87}" sibTransId="{023D4FCA-A4E1-4D13-BA65-DFD84A096759}"/>
    <dgm:cxn modelId="{01CD8831-F3C3-4772-994F-D32AE9B1F0DE}" type="presOf" srcId="{10840A48-69B6-4873-84ED-4766D53A7C48}" destId="{66254B07-5E52-42DF-80EB-96446624E9D4}" srcOrd="0" destOrd="1" presId="urn:microsoft.com/office/officeart/2011/layout/TabList"/>
    <dgm:cxn modelId="{2E341EBB-A7FE-4CF6-89BC-D0369AC830DB}" srcId="{369BA810-56D7-41F8-ABF3-BDA84500F803}" destId="{EE26F9C7-E9FD-4BF4-879B-B2F91148E2FD}" srcOrd="0" destOrd="0" parTransId="{9383AEFD-9C0B-47CA-902E-921D86D02C3D}" sibTransId="{C01C3483-709B-4524-AB91-D0A4FE22362F}"/>
    <dgm:cxn modelId="{C24AAE17-A8FA-44C7-92BA-1E69EC3C9FB3}" srcId="{369BA810-56D7-41F8-ABF3-BDA84500F803}" destId="{76CECAE2-DF27-4651-A497-F8690999AFD0}" srcOrd="3" destOrd="0" parTransId="{78A3610C-23EC-41A2-8B9C-A500B16E0780}" sibTransId="{B3166BE2-6A2F-47F9-BFD5-8A5F3DC90902}"/>
    <dgm:cxn modelId="{9DCEAC8F-5A2C-4B9E-9783-97BE478E38FD}" srcId="{369BA810-56D7-41F8-ABF3-BDA84500F803}" destId="{10840A48-69B6-4873-84ED-4766D53A7C48}" srcOrd="2" destOrd="0" parTransId="{DB43AD49-5B58-46CA-90D2-1571E3EA3C3F}" sibTransId="{A0F07C2A-1615-46E6-9B5E-AB12C230EA4C}"/>
    <dgm:cxn modelId="{5E1A17D0-2942-45C5-BAE6-5F291DA035CF}" type="presOf" srcId="{5EDECD17-F5C8-4653-9745-755465DA6077}" destId="{66254B07-5E52-42DF-80EB-96446624E9D4}" srcOrd="0" destOrd="0" presId="urn:microsoft.com/office/officeart/2011/layout/TabList"/>
    <dgm:cxn modelId="{D5BD6272-0C12-4F6A-A363-5A121C60FA1A}" type="presOf" srcId="{76CECAE2-DF27-4651-A497-F8690999AFD0}" destId="{66254B07-5E52-42DF-80EB-96446624E9D4}" srcOrd="0" destOrd="2" presId="urn:microsoft.com/office/officeart/2011/layout/TabList"/>
    <dgm:cxn modelId="{BBD386D5-3806-4D73-A87A-790FEC5AFB93}" type="presOf" srcId="{0FDE20F4-FDBC-4E16-BCFE-75DB022E1FC1}" destId="{F8D057AB-44C8-4F1C-9166-CDA0D87DBC09}" srcOrd="0" destOrd="0" presId="urn:microsoft.com/office/officeart/2011/layout/TabList"/>
    <dgm:cxn modelId="{ABDCD96E-22C4-4812-8E11-547AB9129FE2}" srcId="{0FDE20F4-FDBC-4E16-BCFE-75DB022E1FC1}" destId="{369BA810-56D7-41F8-ABF3-BDA84500F803}" srcOrd="0" destOrd="0" parTransId="{25F31434-4276-4998-9330-AF6DEF2AC66E}" sibTransId="{4D6466F9-F68A-4AEA-AFD8-27E93C0C9097}"/>
    <dgm:cxn modelId="{F9692E80-5B8B-4758-9E37-86EA5CFEBDE8}" type="presOf" srcId="{369BA810-56D7-41F8-ABF3-BDA84500F803}" destId="{01940FA2-8E4E-4C85-B9BE-17DE0BAAB881}" srcOrd="0" destOrd="0" presId="urn:microsoft.com/office/officeart/2011/layout/TabList"/>
    <dgm:cxn modelId="{ED285C2D-F733-4A08-A4CB-B92D8CA01546}" type="presParOf" srcId="{F8D057AB-44C8-4F1C-9166-CDA0D87DBC09}" destId="{86B644CA-A85B-4597-8E97-93351FC48D7C}" srcOrd="0" destOrd="0" presId="urn:microsoft.com/office/officeart/2011/layout/TabList"/>
    <dgm:cxn modelId="{2EA841CB-A969-4184-A9A5-A4813F1F0788}" type="presParOf" srcId="{86B644CA-A85B-4597-8E97-93351FC48D7C}" destId="{57284F0F-832A-4965-848C-92EA34AC58E5}" srcOrd="0" destOrd="0" presId="urn:microsoft.com/office/officeart/2011/layout/TabList"/>
    <dgm:cxn modelId="{203164BA-8C19-4176-95B3-246F79F20176}" type="presParOf" srcId="{86B644CA-A85B-4597-8E97-93351FC48D7C}" destId="{01940FA2-8E4E-4C85-B9BE-17DE0BAAB881}" srcOrd="1" destOrd="0" presId="urn:microsoft.com/office/officeart/2011/layout/TabList"/>
    <dgm:cxn modelId="{AB79939E-332B-4F94-A5B2-FCC2BCFCE618}" type="presParOf" srcId="{86B644CA-A85B-4597-8E97-93351FC48D7C}" destId="{7EFE2C7D-82D7-406B-AB83-6F28DA58CB0A}" srcOrd="2" destOrd="0" presId="urn:microsoft.com/office/officeart/2011/layout/TabList"/>
    <dgm:cxn modelId="{D84CCCFA-58FB-4830-B429-48A10B1E93D0}" type="presParOf" srcId="{F8D057AB-44C8-4F1C-9166-CDA0D87DBC09}" destId="{66254B07-5E52-42DF-80EB-96446624E9D4}" srcOrd="1" destOrd="0" presId="urn:microsoft.com/office/officeart/2011/layout/Tab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just"/>
          <a:r>
            <a:rPr lang="mn-MN" sz="1600" dirty="0" smtClean="0">
              <a:solidFill>
                <a:schemeClr val="tx1"/>
              </a:solidFill>
              <a:latin typeface="Arial" panose="020B0604020202020204" pitchFamily="34" charset="0"/>
              <a:cs typeface="Arial" panose="020B0604020202020204" pitchFamily="34" charset="0"/>
            </a:rPr>
            <a:t>Бусад байгууламж:</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r>
            <a:rPr lang="mn-MN" sz="1400" dirty="0" smtClean="0">
              <a:solidFill>
                <a:schemeClr val="tx1"/>
              </a:solidFill>
              <a:latin typeface="Arial" panose="020B0604020202020204" pitchFamily="34" charset="0"/>
              <a:cs typeface="Arial" panose="020B0604020202020204" pitchFamily="34" charset="0"/>
            </a:rPr>
            <a:t>Инженерийн зориулалттай байгууламжууд багтана. </a:t>
          </a: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EE677C59-F87A-4A7E-ACED-AF2099439612}">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гудамж, онгоцны нисэх зурвас</a:t>
          </a:r>
          <a:endParaRPr lang="en-US" sz="1400" dirty="0">
            <a:latin typeface="Arial" panose="020B0604020202020204" pitchFamily="34" charset="0"/>
            <a:cs typeface="Arial" panose="020B0604020202020204" pitchFamily="34" charset="0"/>
          </a:endParaRPr>
        </a:p>
      </dgm:t>
    </dgm:pt>
    <dgm:pt modelId="{6C1A4B8D-1F51-4AAE-AE74-AC61E8A4D9EF}" type="par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D1568619-3B89-4648-B6EC-57CA4D1D8B42}" type="sib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2CA62FE7-AE12-4A94-9E17-F9ABBE402DA1}">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төмөр зам, гүүр, авто зам, хурдны зам, туннель</a:t>
          </a:r>
          <a:endParaRPr lang="en-US" sz="1400" dirty="0">
            <a:latin typeface="Arial" panose="020B0604020202020204" pitchFamily="34" charset="0"/>
            <a:cs typeface="Arial" panose="020B0604020202020204" pitchFamily="34" charset="0"/>
          </a:endParaRPr>
        </a:p>
      </dgm:t>
    </dgm:pt>
    <dgm:pt modelId="{27FF4562-14DF-4C22-A2F7-38CB6167985E}" type="parTrans" cxnId="{D5B70A4A-B6EF-42F3-8141-5C83D2F2D284}">
      <dgm:prSet/>
      <dgm:spPr/>
      <dgm:t>
        <a:bodyPr/>
        <a:lstStyle/>
        <a:p>
          <a:endParaRPr lang="en-US" sz="1400"/>
        </a:p>
      </dgm:t>
    </dgm:pt>
    <dgm:pt modelId="{0663FCA2-826F-42F2-87EE-6BDAFCE39E0C}" type="sibTrans" cxnId="{D5B70A4A-B6EF-42F3-8141-5C83D2F2D284}">
      <dgm:prSet/>
      <dgm:spPr/>
      <dgm:t>
        <a:bodyPr/>
        <a:lstStyle/>
        <a:p>
          <a:endParaRPr lang="en-US" sz="1400"/>
        </a:p>
      </dgm:t>
    </dgm:pt>
    <dgm:pt modelId="{3518C540-12AF-4A9E-BE53-212DF730DA04}">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газар доорх зам, усан зам, усан зогсоол, хол зайд дамжуулах хоолой</a:t>
          </a:r>
          <a:endParaRPr lang="en-US" sz="1400" dirty="0">
            <a:latin typeface="Arial" panose="020B0604020202020204" pitchFamily="34" charset="0"/>
            <a:cs typeface="Arial" panose="020B0604020202020204" pitchFamily="34" charset="0"/>
          </a:endParaRPr>
        </a:p>
      </dgm:t>
    </dgm:pt>
    <dgm:pt modelId="{05637053-8A89-402E-8ED6-B47C249FE06A}" type="parTrans" cxnId="{A55D2464-A96F-43F9-841D-627DA9898548}">
      <dgm:prSet/>
      <dgm:spPr/>
      <dgm:t>
        <a:bodyPr/>
        <a:lstStyle/>
        <a:p>
          <a:endParaRPr lang="en-US" sz="1400"/>
        </a:p>
      </dgm:t>
    </dgm:pt>
    <dgm:pt modelId="{D5D9A2C3-58B6-4DC2-BC32-FE04E2C18320}" type="sibTrans" cxnId="{A55D2464-A96F-43F9-841D-627DA9898548}">
      <dgm:prSet/>
      <dgm:spPr/>
      <dgm:t>
        <a:bodyPr/>
        <a:lstStyle/>
        <a:p>
          <a:endParaRPr lang="en-US" sz="1400"/>
        </a:p>
      </dgm:t>
    </dgm:pt>
    <dgm:pt modelId="{EC2692F7-1C70-42BD-A4B3-F139CC8C8C4D}">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холбооны болон дулаан, цахилгаан дамжуулах шугам, кабель болон бусад шугам</a:t>
          </a:r>
          <a:endParaRPr lang="en-US" sz="1400" dirty="0">
            <a:latin typeface="Arial" panose="020B0604020202020204" pitchFamily="34" charset="0"/>
            <a:cs typeface="Arial" panose="020B0604020202020204" pitchFamily="34" charset="0"/>
          </a:endParaRPr>
        </a:p>
      </dgm:t>
    </dgm:pt>
    <dgm:pt modelId="{09C5D935-DBE8-4CED-98DA-097F2BD3F2AF}" type="parTrans" cxnId="{E3013F15-41DA-4BC3-8A49-FE67F2BD9124}">
      <dgm:prSet/>
      <dgm:spPr/>
      <dgm:t>
        <a:bodyPr/>
        <a:lstStyle/>
        <a:p>
          <a:endParaRPr lang="en-US" sz="1400"/>
        </a:p>
      </dgm:t>
    </dgm:pt>
    <dgm:pt modelId="{A7151B9C-7C3D-418B-B6BC-406386724CC9}" type="sibTrans" cxnId="{E3013F15-41DA-4BC3-8A49-FE67F2BD9124}">
      <dgm:prSet/>
      <dgm:spPr/>
      <dgm:t>
        <a:bodyPr/>
        <a:lstStyle/>
        <a:p>
          <a:endParaRPr lang="en-US" sz="1400"/>
        </a:p>
      </dgm:t>
    </dgm:pt>
    <dgm:pt modelId="{DCCD9C0F-33A2-41C2-9333-A7180EA6462B}">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уурхайн байгууламж, далан, худаг, усан сан</a:t>
          </a:r>
          <a:endParaRPr lang="en-US" sz="1400" dirty="0">
            <a:latin typeface="Arial" panose="020B0604020202020204" pitchFamily="34" charset="0"/>
            <a:cs typeface="Arial" panose="020B0604020202020204" pitchFamily="34" charset="0"/>
          </a:endParaRPr>
        </a:p>
      </dgm:t>
    </dgm:pt>
    <dgm:pt modelId="{A994E85F-EEE3-45F0-8DED-9AF23396048D}" type="parTrans" cxnId="{86FBD1E9-017C-4E0A-B347-6BF25EFDC80A}">
      <dgm:prSet/>
      <dgm:spPr/>
      <dgm:t>
        <a:bodyPr/>
        <a:lstStyle/>
        <a:p>
          <a:endParaRPr lang="en-US" sz="1400"/>
        </a:p>
      </dgm:t>
    </dgm:pt>
    <dgm:pt modelId="{A73A4B10-E624-4F4F-B65F-65C6727D84AD}" type="sibTrans" cxnId="{86FBD1E9-017C-4E0A-B347-6BF25EFDC80A}">
      <dgm:prSet/>
      <dgm:spPr/>
      <dgm:t>
        <a:bodyPr/>
        <a:lstStyle/>
        <a:p>
          <a:endParaRPr lang="en-US" sz="1400"/>
        </a:p>
      </dgm:t>
    </dgm:pt>
    <dgm:pt modelId="{BF646392-AE76-4681-8DEC-025C9163952A}">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с</a:t>
          </a:r>
          <a:r>
            <a:rPr lang="ru-RU" sz="1400" dirty="0" smtClean="0">
              <a:solidFill>
                <a:schemeClr val="tx1"/>
              </a:solidFill>
              <a:latin typeface="Arial" panose="020B0604020202020204" pitchFamily="34" charset="0"/>
              <a:cs typeface="Arial" panose="020B0604020202020204" pitchFamily="34" charset="0"/>
            </a:rPr>
            <a:t>порт, амралт чөлөөт цагийн зориулалттай талбай</a:t>
          </a:r>
          <a:r>
            <a:rPr lang="mn-MN" sz="1400" dirty="0" smtClean="0">
              <a:solidFill>
                <a:schemeClr val="tx1"/>
              </a:solidFill>
              <a:latin typeface="Arial" panose="020B0604020202020204" pitchFamily="34" charset="0"/>
              <a:cs typeface="Arial" panose="020B0604020202020204" pitchFamily="34" charset="0"/>
            </a:rPr>
            <a:t>, зам, сүүдрэвч</a:t>
          </a:r>
          <a:endParaRPr lang="en-US" sz="1400" dirty="0">
            <a:latin typeface="Arial" panose="020B0604020202020204" pitchFamily="34" charset="0"/>
            <a:cs typeface="Arial" panose="020B0604020202020204" pitchFamily="34" charset="0"/>
          </a:endParaRPr>
        </a:p>
      </dgm:t>
    </dgm:pt>
    <dgm:pt modelId="{EBBBECF9-1E05-4E64-9322-37E9E41D59EE}" type="parTrans" cxnId="{772C8D81-59B9-42AE-8B7C-B52E1C7135E4}">
      <dgm:prSet/>
      <dgm:spPr/>
      <dgm:t>
        <a:bodyPr/>
        <a:lstStyle/>
        <a:p>
          <a:endParaRPr lang="en-US" sz="1400"/>
        </a:p>
      </dgm:t>
    </dgm:pt>
    <dgm:pt modelId="{7584AACC-7429-416B-A78A-01A31DAA89DA}" type="sibTrans" cxnId="{772C8D81-59B9-42AE-8B7C-B52E1C7135E4}">
      <dgm:prSet/>
      <dgm:spPr/>
      <dgm:t>
        <a:bodyPr/>
        <a:lstStyle/>
        <a:p>
          <a:endParaRPr lang="en-US" sz="1400"/>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83938" custLinFactNeighborX="1900" custLinFactNeighborY="6568">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custScaleY="76318" custLinFactNeighborY="6753">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150139" custLinFactNeighborY="11548">
        <dgm:presLayoutVars>
          <dgm:chMax val="0"/>
          <dgm:chPref val="0"/>
          <dgm:bulletEnabled val="1"/>
        </dgm:presLayoutVars>
      </dgm:prSet>
      <dgm:spPr/>
      <dgm:t>
        <a:bodyPr/>
        <a:lstStyle/>
        <a:p>
          <a:endParaRPr lang="en-US"/>
        </a:p>
      </dgm:t>
    </dgm:pt>
  </dgm:ptLst>
  <dgm:cxnLst>
    <dgm:cxn modelId="{AFFA6D0C-C660-4AFF-9E0C-3583925ACB27}" srcId="{AFB62289-47CF-4C11-9704-C46409B5086E}" destId="{B7ACC0F2-9E7B-41EE-8A03-3132F5F991C3}" srcOrd="0" destOrd="0" parTransId="{15C5B8D4-7ED6-43A3-91F4-DBC70AAC7D78}" sibTransId="{B2DA844A-BA23-4D4B-96EC-1512CDAE3445}"/>
    <dgm:cxn modelId="{E3013F15-41DA-4BC3-8A49-FE67F2BD9124}" srcId="{AFB62289-47CF-4C11-9704-C46409B5086E}" destId="{EC2692F7-1C70-42BD-A4B3-F139CC8C8C4D}" srcOrd="4" destOrd="0" parTransId="{09C5D935-DBE8-4CED-98DA-097F2BD3F2AF}" sibTransId="{A7151B9C-7C3D-418B-B6BC-406386724CC9}"/>
    <dgm:cxn modelId="{EEC6CC97-9187-4F5C-87BD-8F4373C34C9A}" type="presOf" srcId="{3518C540-12AF-4A9E-BE53-212DF730DA04}" destId="{44361720-CD2E-4AA7-A676-B34A124AA965}" srcOrd="0" destOrd="2" presId="urn:microsoft.com/office/officeart/2011/layout/TabList"/>
    <dgm:cxn modelId="{2FA988D0-7FB5-4C34-ACE0-5AC03A0E1739}" srcId="{AFB62289-47CF-4C11-9704-C46409B5086E}" destId="{EE677C59-F87A-4A7E-ACED-AF2099439612}" srcOrd="1" destOrd="0" parTransId="{6C1A4B8D-1F51-4AAE-AE74-AC61E8A4D9EF}" sibTransId="{D1568619-3B89-4648-B6EC-57CA4D1D8B42}"/>
    <dgm:cxn modelId="{A55D2464-A96F-43F9-841D-627DA9898548}" srcId="{AFB62289-47CF-4C11-9704-C46409B5086E}" destId="{3518C540-12AF-4A9E-BE53-212DF730DA04}" srcOrd="3" destOrd="0" parTransId="{05637053-8A89-402E-8ED6-B47C249FE06A}" sibTransId="{D5D9A2C3-58B6-4DC2-BC32-FE04E2C18320}"/>
    <dgm:cxn modelId="{7CF7A326-5721-43A9-84EF-E6F53A65C69F}" type="presOf" srcId="{BF646392-AE76-4681-8DEC-025C9163952A}" destId="{44361720-CD2E-4AA7-A676-B34A124AA965}" srcOrd="0" destOrd="5" presId="urn:microsoft.com/office/officeart/2011/layout/TabList"/>
    <dgm:cxn modelId="{D5B70A4A-B6EF-42F3-8141-5C83D2F2D284}" srcId="{AFB62289-47CF-4C11-9704-C46409B5086E}" destId="{2CA62FE7-AE12-4A94-9E17-F9ABBE402DA1}" srcOrd="2" destOrd="0" parTransId="{27FF4562-14DF-4C22-A2F7-38CB6167985E}" sibTransId="{0663FCA2-826F-42F2-87EE-6BDAFCE39E0C}"/>
    <dgm:cxn modelId="{4CC36EAA-00FF-4861-B278-F2FF2FB6D407}" srcId="{0FDE20F4-FDBC-4E16-BCFE-75DB022E1FC1}" destId="{AFB62289-47CF-4C11-9704-C46409B5086E}" srcOrd="0" destOrd="0" parTransId="{D007E8BD-F465-4234-8883-414FD6060615}" sibTransId="{B7E91509-A146-47E5-A4C7-5B9612AD4AC7}"/>
    <dgm:cxn modelId="{9176421E-33FF-4B62-8FCC-71C1B2E92AEE}" type="presOf" srcId="{EC2692F7-1C70-42BD-A4B3-F139CC8C8C4D}" destId="{44361720-CD2E-4AA7-A676-B34A124AA965}" srcOrd="0" destOrd="3" presId="urn:microsoft.com/office/officeart/2011/layout/TabList"/>
    <dgm:cxn modelId="{869DEE99-EA31-412B-B318-ADAE612CEC3D}" type="presOf" srcId="{EE677C59-F87A-4A7E-ACED-AF2099439612}" destId="{44361720-CD2E-4AA7-A676-B34A124AA965}" srcOrd="0" destOrd="0" presId="urn:microsoft.com/office/officeart/2011/layout/TabList"/>
    <dgm:cxn modelId="{5BEEE8A6-27E4-4B0D-A6F4-AF16DF3F23D9}" type="presOf" srcId="{0FDE20F4-FDBC-4E16-BCFE-75DB022E1FC1}" destId="{F8D057AB-44C8-4F1C-9166-CDA0D87DBC09}" srcOrd="0" destOrd="0" presId="urn:microsoft.com/office/officeart/2011/layout/TabList"/>
    <dgm:cxn modelId="{EF5EE324-7FFE-40CF-9B0E-4387CC4134F6}" type="presOf" srcId="{B7ACC0F2-9E7B-41EE-8A03-3132F5F991C3}" destId="{91B3636C-432C-4102-88FD-FFE79340C23E}" srcOrd="0" destOrd="0" presId="urn:microsoft.com/office/officeart/2011/layout/TabList"/>
    <dgm:cxn modelId="{82E251D2-C37A-42AF-AB93-AC4BF0307719}" type="presOf" srcId="{AFB62289-47CF-4C11-9704-C46409B5086E}" destId="{A77C2CF6-B34C-42CA-929B-1AD3EE993263}" srcOrd="0" destOrd="0" presId="urn:microsoft.com/office/officeart/2011/layout/TabList"/>
    <dgm:cxn modelId="{86FBD1E9-017C-4E0A-B347-6BF25EFDC80A}" srcId="{AFB62289-47CF-4C11-9704-C46409B5086E}" destId="{DCCD9C0F-33A2-41C2-9333-A7180EA6462B}" srcOrd="5" destOrd="0" parTransId="{A994E85F-EEE3-45F0-8DED-9AF23396048D}" sibTransId="{A73A4B10-E624-4F4F-B65F-65C6727D84AD}"/>
    <dgm:cxn modelId="{772C8D81-59B9-42AE-8B7C-B52E1C7135E4}" srcId="{AFB62289-47CF-4C11-9704-C46409B5086E}" destId="{BF646392-AE76-4681-8DEC-025C9163952A}" srcOrd="6" destOrd="0" parTransId="{EBBBECF9-1E05-4E64-9322-37E9E41D59EE}" sibTransId="{7584AACC-7429-416B-A78A-01A31DAA89DA}"/>
    <dgm:cxn modelId="{6124BE04-FA6B-4C6D-9944-CFD57678BCD6}" type="presOf" srcId="{DCCD9C0F-33A2-41C2-9333-A7180EA6462B}" destId="{44361720-CD2E-4AA7-A676-B34A124AA965}" srcOrd="0" destOrd="4" presId="urn:microsoft.com/office/officeart/2011/layout/TabList"/>
    <dgm:cxn modelId="{E47F4EAB-524F-4B3F-B7C3-77616C7FB2B5}" type="presOf" srcId="{2CA62FE7-AE12-4A94-9E17-F9ABBE402DA1}" destId="{44361720-CD2E-4AA7-A676-B34A124AA965}" srcOrd="0" destOrd="1" presId="urn:microsoft.com/office/officeart/2011/layout/TabList"/>
    <dgm:cxn modelId="{4DAD6454-B1F1-45D9-9EE2-5406CD519F96}" type="presParOf" srcId="{F8D057AB-44C8-4F1C-9166-CDA0D87DBC09}" destId="{3FE88A5C-B180-48C1-B7E2-3151DC0F7B9C}" srcOrd="0" destOrd="0" presId="urn:microsoft.com/office/officeart/2011/layout/TabList"/>
    <dgm:cxn modelId="{5A774634-8DF5-4D02-9482-72F14CEFAA91}" type="presParOf" srcId="{3FE88A5C-B180-48C1-B7E2-3151DC0F7B9C}" destId="{91B3636C-432C-4102-88FD-FFE79340C23E}" srcOrd="0" destOrd="0" presId="urn:microsoft.com/office/officeart/2011/layout/TabList"/>
    <dgm:cxn modelId="{4891EA98-9FBD-4DB7-B32F-4D0ED1AF55B1}" type="presParOf" srcId="{3FE88A5C-B180-48C1-B7E2-3151DC0F7B9C}" destId="{A77C2CF6-B34C-42CA-929B-1AD3EE993263}" srcOrd="1" destOrd="0" presId="urn:microsoft.com/office/officeart/2011/layout/TabList"/>
    <dgm:cxn modelId="{5A8116BC-AD63-4684-AAC7-35CDC6153404}" type="presParOf" srcId="{3FE88A5C-B180-48C1-B7E2-3151DC0F7B9C}" destId="{BB9DAA40-8F5D-4283-8B53-3082C406F5EE}" srcOrd="2" destOrd="0" presId="urn:microsoft.com/office/officeart/2011/layout/TabList"/>
    <dgm:cxn modelId="{66AB7B5A-C279-4594-A46E-02043C0E95C3}" type="presParOf" srcId="{F8D057AB-44C8-4F1C-9166-CDA0D87DBC09}" destId="{44361720-CD2E-4AA7-A676-B34A124AA965}" srcOrd="1" destOrd="0" presId="urn:microsoft.com/office/officeart/2011/layout/TabList"/>
  </dgm:cxnLst>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69BA810-56D7-41F8-ABF3-BDA84500F803}">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Газар, хөрс сайжруулалт:</a:t>
          </a:r>
          <a:endParaRPr lang="en-US" sz="1600" dirty="0">
            <a:solidFill>
              <a:schemeClr val="tx1"/>
            </a:solidFill>
            <a:latin typeface="Arial" panose="020B0604020202020204" pitchFamily="34" charset="0"/>
            <a:cs typeface="Arial" panose="020B0604020202020204" pitchFamily="34" charset="0"/>
          </a:endParaRPr>
        </a:p>
      </dgm:t>
    </dgm:pt>
    <dgm:pt modelId="{25F31434-4276-4998-9330-AF6DEF2AC66E}" type="par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4D6466F9-F68A-4AEA-AFD8-27E93C0C9097}" type="sib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EE26F9C7-E9FD-4BF4-879B-B2F91148E2FD}">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dgm:spPr>
      <dgm:t>
        <a:bodyPr anchor="ctr"/>
        <a:lstStyle/>
        <a:p>
          <a:pPr algn="just">
            <a:lnSpc>
              <a:spcPct val="150000"/>
            </a:lnSpc>
          </a:pPr>
          <a:r>
            <a:rPr lang="mn-MN" sz="1400" dirty="0" smtClean="0">
              <a:solidFill>
                <a:schemeClr val="tx1"/>
              </a:solidFill>
              <a:latin typeface="Arial" panose="020B0604020202020204" pitchFamily="34" charset="0"/>
              <a:cs typeface="Arial" panose="020B0604020202020204" pitchFamily="34" charset="0"/>
            </a:rPr>
            <a:t>Газрын чанар, бүтээмж, үр өгөөжийг сайжруулах болон хөрс муудахаас сэргийлэхэд чиглэсэн үйл ажиллагааны зардал</a:t>
          </a:r>
          <a:endParaRPr lang="en-US" sz="1400" dirty="0">
            <a:latin typeface="Arial" panose="020B0604020202020204" pitchFamily="34" charset="0"/>
            <a:cs typeface="Arial" panose="020B0604020202020204" pitchFamily="34" charset="0"/>
          </a:endParaRPr>
        </a:p>
      </dgm:t>
    </dgm:pt>
    <dgm:pt modelId="{9383AEFD-9C0B-47CA-902E-921D86D02C3D}" type="par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C01C3483-709B-4524-AB91-D0A4FE22362F}" type="sib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5EDECD17-F5C8-4653-9745-755465DA6077}">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газар эзэмших эрх шилжихтэй холбогдон гарах зардал </a:t>
          </a:r>
          <a:r>
            <a:rPr lang="en-US" sz="1400" dirty="0" smtClean="0">
              <a:solidFill>
                <a:schemeClr val="tx1"/>
              </a:solidFill>
              <a:latin typeface="Arial" panose="020B0604020202020204" pitchFamily="34" charset="0"/>
              <a:cs typeface="Arial" panose="020B0604020202020204" pitchFamily="34" charset="0"/>
            </a:rPr>
            <a:t>(</a:t>
          </a:r>
          <a:r>
            <a:rPr lang="mn-MN" sz="1400" dirty="0" smtClean="0">
              <a:solidFill>
                <a:schemeClr val="tx1"/>
              </a:solidFill>
              <a:latin typeface="Arial" panose="020B0604020202020204" pitchFamily="34" charset="0"/>
              <a:cs typeface="Arial" panose="020B0604020202020204" pitchFamily="34" charset="0"/>
            </a:rPr>
            <a:t>нотариат, татвар г.м .</a:t>
          </a:r>
          <a:r>
            <a:rPr lang="en-US" sz="1400" dirty="0" smtClean="0">
              <a:solidFill>
                <a:schemeClr val="tx1"/>
              </a:solidFill>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5968537F-F84F-403B-A88E-282C74052A87}" type="par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023D4FCA-A4E1-4D13-BA65-DFD84A096759}" type="sib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4B8F095D-C984-4D8B-8D86-9EA607538F85}">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худаг гаргах, цооног гаргах</a:t>
          </a:r>
          <a:endParaRPr lang="en-US" sz="1400" dirty="0">
            <a:latin typeface="Arial" panose="020B0604020202020204" pitchFamily="34" charset="0"/>
            <a:cs typeface="Arial" panose="020B0604020202020204" pitchFamily="34" charset="0"/>
          </a:endParaRPr>
        </a:p>
      </dgm:t>
    </dgm:pt>
    <dgm:pt modelId="{7805F8EC-31DB-4E94-A4F2-BB81D9AD8C92}" type="parTrans" cxnId="{8A8A7E76-B3C3-4679-AE2B-34C7F31E7600}">
      <dgm:prSet/>
      <dgm:spPr/>
      <dgm:t>
        <a:bodyPr/>
        <a:lstStyle/>
        <a:p>
          <a:endParaRPr lang="en-US" sz="1400"/>
        </a:p>
      </dgm:t>
    </dgm:pt>
    <dgm:pt modelId="{B9C7104C-0B09-4E4A-8D1A-2B177A0BC5C5}" type="sibTrans" cxnId="{8A8A7E76-B3C3-4679-AE2B-34C7F31E7600}">
      <dgm:prSet/>
      <dgm:spPr/>
      <dgm:t>
        <a:bodyPr/>
        <a:lstStyle/>
        <a:p>
          <a:endParaRPr lang="en-US" sz="1400"/>
        </a:p>
      </dgm:t>
    </dgm:pt>
    <dgm:pt modelId="{B8A6E318-D65E-455B-8242-95B89968B407}">
      <dgm:prSet phldrT="[Text]" custT="1"/>
      <dgm:spPr>
        <a:ln>
          <a:solidFill>
            <a:schemeClr val="accent1"/>
          </a:solidFill>
        </a:ln>
      </dgm:spPr>
      <dgm:t>
        <a:bodyPr/>
        <a:lstStyle/>
        <a:p>
          <a:pPr marL="365760">
            <a:lnSpc>
              <a:spcPct val="150000"/>
            </a:lnSpc>
          </a:pPr>
          <a:r>
            <a:rPr lang="mn-MN" sz="1400" dirty="0" smtClean="0">
              <a:solidFill>
                <a:schemeClr val="tx1"/>
              </a:solidFill>
              <a:latin typeface="Arial" panose="020B0604020202020204" pitchFamily="34" charset="0"/>
              <a:cs typeface="Arial" panose="020B0604020202020204" pitchFamily="34" charset="0"/>
            </a:rPr>
            <a:t>бордох</a:t>
          </a:r>
          <a:endParaRPr lang="en-US" sz="1400" dirty="0">
            <a:latin typeface="Arial" panose="020B0604020202020204" pitchFamily="34" charset="0"/>
            <a:cs typeface="Arial" panose="020B0604020202020204" pitchFamily="34" charset="0"/>
          </a:endParaRPr>
        </a:p>
      </dgm:t>
    </dgm:pt>
    <dgm:pt modelId="{8088DD08-D0ED-490C-88F2-CF847BF7D450}" type="parTrans" cxnId="{ED4385E1-627F-452C-B92B-5E36BBC91141}">
      <dgm:prSet/>
      <dgm:spPr/>
      <dgm:t>
        <a:bodyPr/>
        <a:lstStyle/>
        <a:p>
          <a:endParaRPr lang="en-US" sz="1400"/>
        </a:p>
      </dgm:t>
    </dgm:pt>
    <dgm:pt modelId="{C293ADE4-C7FC-4AAD-B988-1F83A6AC3C33}" type="sibTrans" cxnId="{ED4385E1-627F-452C-B92B-5E36BBC91141}">
      <dgm:prSet/>
      <dgm:spPr/>
      <dgm:t>
        <a:bodyPr/>
        <a:lstStyle/>
        <a:p>
          <a:endParaRPr lang="en-US" sz="1400"/>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86B644CA-A85B-4597-8E97-93351FC48D7C}" type="pres">
      <dgm:prSet presAssocID="{369BA810-56D7-41F8-ABF3-BDA84500F803}" presName="composite" presStyleCnt="0"/>
      <dgm:spPr/>
    </dgm:pt>
    <dgm:pt modelId="{57284F0F-832A-4965-848C-92EA34AC58E5}" type="pres">
      <dgm:prSet presAssocID="{369BA810-56D7-41F8-ABF3-BDA84500F803}" presName="FirstChild" presStyleLbl="revTx" presStyleIdx="0" presStyleCnt="2" custScaleX="95425" custScaleY="80742" custLinFactNeighborX="2287" custLinFactNeighborY="8984">
        <dgm:presLayoutVars>
          <dgm:chMax val="0"/>
          <dgm:chPref val="0"/>
          <dgm:bulletEnabled val="1"/>
        </dgm:presLayoutVars>
      </dgm:prSet>
      <dgm:spPr>
        <a:prstGeom prst="roundRect">
          <a:avLst/>
        </a:prstGeom>
      </dgm:spPr>
      <dgm:t>
        <a:bodyPr/>
        <a:lstStyle/>
        <a:p>
          <a:endParaRPr lang="en-US"/>
        </a:p>
      </dgm:t>
    </dgm:pt>
    <dgm:pt modelId="{01940FA2-8E4E-4C85-B9BE-17DE0BAAB881}" type="pres">
      <dgm:prSet presAssocID="{369BA810-56D7-41F8-ABF3-BDA84500F803}" presName="Parent" presStyleLbl="alignNode1" presStyleIdx="0" presStyleCnt="1" custScaleY="58901" custLinFactNeighborY="7448">
        <dgm:presLayoutVars>
          <dgm:chMax val="3"/>
          <dgm:chPref val="3"/>
          <dgm:bulletEnabled val="1"/>
        </dgm:presLayoutVars>
      </dgm:prSet>
      <dgm:spPr/>
      <dgm:t>
        <a:bodyPr/>
        <a:lstStyle/>
        <a:p>
          <a:endParaRPr lang="en-US"/>
        </a:p>
      </dgm:t>
    </dgm:pt>
    <dgm:pt modelId="{7EFE2C7D-82D7-406B-AB83-6F28DA58CB0A}" type="pres">
      <dgm:prSet presAssocID="{369BA810-56D7-41F8-ABF3-BDA84500F803}" presName="Accent" presStyleLbl="parChTrans1D1" presStyleIdx="0" presStyleCnt="1"/>
      <dgm:spPr/>
    </dgm:pt>
    <dgm:pt modelId="{66254B07-5E52-42DF-80EB-96446624E9D4}" type="pres">
      <dgm:prSet presAssocID="{369BA810-56D7-41F8-ABF3-BDA84500F803}" presName="Child" presStyleLbl="revTx" presStyleIdx="1" presStyleCnt="2" custScaleY="76408" custLinFactNeighborY="444">
        <dgm:presLayoutVars>
          <dgm:chMax val="0"/>
          <dgm:chPref val="0"/>
          <dgm:bulletEnabled val="1"/>
        </dgm:presLayoutVars>
      </dgm:prSet>
      <dgm:spPr/>
      <dgm:t>
        <a:bodyPr/>
        <a:lstStyle/>
        <a:p>
          <a:endParaRPr lang="en-US"/>
        </a:p>
      </dgm:t>
    </dgm:pt>
  </dgm:ptLst>
  <dgm:cxnLst>
    <dgm:cxn modelId="{CCC01806-B363-4EFC-BFC0-8F118FCA7D1B}" type="presOf" srcId="{4B8F095D-C984-4D8B-8D86-9EA607538F85}" destId="{66254B07-5E52-42DF-80EB-96446624E9D4}" srcOrd="0" destOrd="1" presId="urn:microsoft.com/office/officeart/2011/layout/TabList"/>
    <dgm:cxn modelId="{A4630BC3-9E55-4E15-84D2-EFB425D2620A}" srcId="{369BA810-56D7-41F8-ABF3-BDA84500F803}" destId="{5EDECD17-F5C8-4653-9745-755465DA6077}" srcOrd="1" destOrd="0" parTransId="{5968537F-F84F-403B-A88E-282C74052A87}" sibTransId="{023D4FCA-A4E1-4D13-BA65-DFD84A096759}"/>
    <dgm:cxn modelId="{E33AF7F9-0A98-479F-AB4D-9F7B08B6FFAC}" type="presOf" srcId="{369BA810-56D7-41F8-ABF3-BDA84500F803}" destId="{01940FA2-8E4E-4C85-B9BE-17DE0BAAB881}" srcOrd="0" destOrd="0" presId="urn:microsoft.com/office/officeart/2011/layout/TabList"/>
    <dgm:cxn modelId="{D96A7BCF-5EAC-4FBC-9EEF-6CB063ED3A24}" type="presOf" srcId="{EE26F9C7-E9FD-4BF4-879B-B2F91148E2FD}" destId="{57284F0F-832A-4965-848C-92EA34AC58E5}" srcOrd="0" destOrd="0" presId="urn:microsoft.com/office/officeart/2011/layout/TabList"/>
    <dgm:cxn modelId="{1C659F1C-6CB8-4C8C-AFD1-78E5129E7CB0}" type="presOf" srcId="{5EDECD17-F5C8-4653-9745-755465DA6077}" destId="{66254B07-5E52-42DF-80EB-96446624E9D4}" srcOrd="0" destOrd="0" presId="urn:microsoft.com/office/officeart/2011/layout/TabList"/>
    <dgm:cxn modelId="{2E341EBB-A7FE-4CF6-89BC-D0369AC830DB}" srcId="{369BA810-56D7-41F8-ABF3-BDA84500F803}" destId="{EE26F9C7-E9FD-4BF4-879B-B2F91148E2FD}" srcOrd="0" destOrd="0" parTransId="{9383AEFD-9C0B-47CA-902E-921D86D02C3D}" sibTransId="{C01C3483-709B-4524-AB91-D0A4FE22362F}"/>
    <dgm:cxn modelId="{D0F6AD23-64CE-4BE0-AAD2-B415DEE1C0F7}" type="presOf" srcId="{B8A6E318-D65E-455B-8242-95B89968B407}" destId="{66254B07-5E52-42DF-80EB-96446624E9D4}" srcOrd="0" destOrd="2" presId="urn:microsoft.com/office/officeart/2011/layout/TabList"/>
    <dgm:cxn modelId="{8A8A7E76-B3C3-4679-AE2B-34C7F31E7600}" srcId="{369BA810-56D7-41F8-ABF3-BDA84500F803}" destId="{4B8F095D-C984-4D8B-8D86-9EA607538F85}" srcOrd="2" destOrd="0" parTransId="{7805F8EC-31DB-4E94-A4F2-BB81D9AD8C92}" sibTransId="{B9C7104C-0B09-4E4A-8D1A-2B177A0BC5C5}"/>
    <dgm:cxn modelId="{ED4385E1-627F-452C-B92B-5E36BBC91141}" srcId="{369BA810-56D7-41F8-ABF3-BDA84500F803}" destId="{B8A6E318-D65E-455B-8242-95B89968B407}" srcOrd="3" destOrd="0" parTransId="{8088DD08-D0ED-490C-88F2-CF847BF7D450}" sibTransId="{C293ADE4-C7FC-4AAD-B988-1F83A6AC3C33}"/>
    <dgm:cxn modelId="{01C492B1-3251-48C6-9E4E-1741CB588E70}" type="presOf" srcId="{0FDE20F4-FDBC-4E16-BCFE-75DB022E1FC1}" destId="{F8D057AB-44C8-4F1C-9166-CDA0D87DBC09}" srcOrd="0" destOrd="0" presId="urn:microsoft.com/office/officeart/2011/layout/TabList"/>
    <dgm:cxn modelId="{ABDCD96E-22C4-4812-8E11-547AB9129FE2}" srcId="{0FDE20F4-FDBC-4E16-BCFE-75DB022E1FC1}" destId="{369BA810-56D7-41F8-ABF3-BDA84500F803}" srcOrd="0" destOrd="0" parTransId="{25F31434-4276-4998-9330-AF6DEF2AC66E}" sibTransId="{4D6466F9-F68A-4AEA-AFD8-27E93C0C9097}"/>
    <dgm:cxn modelId="{C68F4736-31FE-45E1-BEA9-3899184B1FA8}" type="presParOf" srcId="{F8D057AB-44C8-4F1C-9166-CDA0D87DBC09}" destId="{86B644CA-A85B-4597-8E97-93351FC48D7C}" srcOrd="0" destOrd="0" presId="urn:microsoft.com/office/officeart/2011/layout/TabList"/>
    <dgm:cxn modelId="{B4188AEF-DE33-4DF3-868D-31DF86A591EA}" type="presParOf" srcId="{86B644CA-A85B-4597-8E97-93351FC48D7C}" destId="{57284F0F-832A-4965-848C-92EA34AC58E5}" srcOrd="0" destOrd="0" presId="urn:microsoft.com/office/officeart/2011/layout/TabList"/>
    <dgm:cxn modelId="{240CED7D-E118-4603-91DF-7CD3B0A88DB1}" type="presParOf" srcId="{86B644CA-A85B-4597-8E97-93351FC48D7C}" destId="{01940FA2-8E4E-4C85-B9BE-17DE0BAAB881}" srcOrd="1" destOrd="0" presId="urn:microsoft.com/office/officeart/2011/layout/TabList"/>
    <dgm:cxn modelId="{39AE1008-37AE-4E84-8209-21A7244029C7}" type="presParOf" srcId="{86B644CA-A85B-4597-8E97-93351FC48D7C}" destId="{7EFE2C7D-82D7-406B-AB83-6F28DA58CB0A}" srcOrd="2" destOrd="0" presId="urn:microsoft.com/office/officeart/2011/layout/TabList"/>
    <dgm:cxn modelId="{33A9F6B6-C638-4443-84B3-8B56AB208B71}" type="presParOf" srcId="{F8D057AB-44C8-4F1C-9166-CDA0D87DBC09}" destId="{66254B07-5E52-42DF-80EB-96446624E9D4}" srcOrd="1" destOrd="0" presId="urn:microsoft.com/office/officeart/2011/layout/TabList"/>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just"/>
          <a:r>
            <a:rPr lang="mn-MN" sz="1600" dirty="0" smtClean="0">
              <a:solidFill>
                <a:schemeClr val="tx1"/>
              </a:solidFill>
              <a:latin typeface="Arial" panose="020B0604020202020204" pitchFamily="34" charset="0"/>
              <a:cs typeface="Arial" panose="020B0604020202020204" pitchFamily="34" charset="0"/>
            </a:rPr>
            <a:t>Тээврийн хэрэгсэл:</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pPr algn="just"/>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pPr algn="just"/>
          <a:endParaRPr lang="en-US" sz="1400">
            <a:latin typeface="Arial" panose="020B0604020202020204" pitchFamily="34" charset="0"/>
            <a:cs typeface="Arial" panose="020B0604020202020204" pitchFamily="34" charset="0"/>
          </a:endParaRPr>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pPr algn="just">
            <a:lnSpc>
              <a:spcPct val="150000"/>
            </a:lnSpc>
          </a:pPr>
          <a:r>
            <a:rPr lang="mn-MN" sz="1400" dirty="0" smtClean="0">
              <a:solidFill>
                <a:schemeClr val="tx1"/>
              </a:solidFill>
              <a:latin typeface="Arial" panose="020B0604020202020204" pitchFamily="34" charset="0"/>
              <a:cs typeface="Arial" panose="020B0604020202020204" pitchFamily="34" charset="0"/>
            </a:rPr>
            <a:t>Хүн, амьтан, бүтээгдэхүүн, эд зүйлсийг шилжүүлэн зөөх бүх төрлийн хэрэгсэл</a:t>
          </a:r>
        </a:p>
      </dgm:t>
    </dgm:pt>
    <dgm:pt modelId="{15C5B8D4-7ED6-43A3-91F4-DBC70AAC7D78}" type="parTrans" cxnId="{AFFA6D0C-C660-4AFF-9E0C-3583925ACB27}">
      <dgm:prSet/>
      <dgm:spPr/>
      <dgm:t>
        <a:bodyPr/>
        <a:lstStyle/>
        <a:p>
          <a:pPr algn="just"/>
          <a:endParaRPr lang="en-US" sz="140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pPr algn="just"/>
          <a:endParaRPr lang="en-US" sz="1400">
            <a:latin typeface="Arial" panose="020B0604020202020204" pitchFamily="34" charset="0"/>
            <a:cs typeface="Arial" panose="020B0604020202020204" pitchFamily="34" charset="0"/>
          </a:endParaRPr>
        </a:p>
      </dgm:t>
    </dgm:pt>
    <dgm:pt modelId="{63E911F2-84FC-4C69-BA96-F0F0D002468D}">
      <dgm:prSet phldrT="[Text]" custT="1"/>
      <dgm:spPr>
        <a:ln>
          <a:solidFill>
            <a:schemeClr val="accent1"/>
          </a:solidFill>
        </a:ln>
      </dgm:spPr>
      <dgm:t>
        <a:bodyPr/>
        <a:lstStyle/>
        <a:p>
          <a:pPr marL="365760" algn="just">
            <a:lnSpc>
              <a:spcPct val="150000"/>
            </a:lnSpc>
          </a:pPr>
          <a:r>
            <a:rPr lang="mn-MN" sz="1400" dirty="0" smtClean="0">
              <a:latin typeface="Arial" panose="020B0604020202020204" pitchFamily="34" charset="0"/>
              <a:cs typeface="Arial" panose="020B0604020202020204" pitchFamily="34" charset="0"/>
            </a:rPr>
            <a:t>усан онгоц, аяны болон спортын завь</a:t>
          </a:r>
          <a:endParaRPr lang="en-US" sz="1400" dirty="0">
            <a:latin typeface="Arial" panose="020B0604020202020204" pitchFamily="34" charset="0"/>
            <a:cs typeface="Arial" panose="020B0604020202020204" pitchFamily="34" charset="0"/>
          </a:endParaRPr>
        </a:p>
      </dgm:t>
    </dgm:pt>
    <dgm:pt modelId="{996A8EB8-FDD5-4968-A039-0CCE86633DF5}" type="parTrans" cxnId="{428BFB2E-9E30-49F0-9F4F-BB3BC4BBE8E5}">
      <dgm:prSet/>
      <dgm:spPr/>
      <dgm:t>
        <a:bodyPr/>
        <a:lstStyle/>
        <a:p>
          <a:pPr algn="just"/>
          <a:endParaRPr lang="en-US" sz="1400"/>
        </a:p>
      </dgm:t>
    </dgm:pt>
    <dgm:pt modelId="{96FFBAFE-8F2A-44FD-90F8-7489C51C9D4A}" type="sibTrans" cxnId="{428BFB2E-9E30-49F0-9F4F-BB3BC4BBE8E5}">
      <dgm:prSet/>
      <dgm:spPr/>
      <dgm:t>
        <a:bodyPr/>
        <a:lstStyle/>
        <a:p>
          <a:pPr algn="just"/>
          <a:endParaRPr lang="en-US" sz="1400"/>
        </a:p>
      </dgm:t>
    </dgm:pt>
    <dgm:pt modelId="{540CFA1E-B2D7-4998-A036-996C840A249B}">
      <dgm:prSet phldrT="[Text]" custT="1"/>
      <dgm:spPr>
        <a:ln>
          <a:solidFill>
            <a:schemeClr val="accent1"/>
          </a:solidFill>
        </a:ln>
      </dgm:spPr>
      <dgm:t>
        <a:bodyPr/>
        <a:lstStyle/>
        <a:p>
          <a:pPr marL="365760" algn="just">
            <a:lnSpc>
              <a:spcPct val="150000"/>
            </a:lnSpc>
          </a:pPr>
          <a:r>
            <a:rPr lang="mn-MN" sz="1400" dirty="0" smtClean="0">
              <a:latin typeface="Arial" panose="020B0604020202020204" pitchFamily="34" charset="0"/>
              <a:cs typeface="Arial" panose="020B0604020202020204" pitchFamily="34" charset="0"/>
            </a:rPr>
            <a:t>мотоцикл, унадаг дугуй, ердийн хөсөг </a:t>
          </a:r>
          <a:endParaRPr lang="en-US" sz="1400" dirty="0">
            <a:latin typeface="Arial" panose="020B0604020202020204" pitchFamily="34" charset="0"/>
            <a:cs typeface="Arial" panose="020B0604020202020204" pitchFamily="34" charset="0"/>
          </a:endParaRPr>
        </a:p>
      </dgm:t>
    </dgm:pt>
    <dgm:pt modelId="{60F4EC09-A946-468F-979B-027D107B9938}" type="parTrans" cxnId="{D48B126B-04E4-469B-9A05-B3ACDF67D2CA}">
      <dgm:prSet/>
      <dgm:spPr/>
      <dgm:t>
        <a:bodyPr/>
        <a:lstStyle/>
        <a:p>
          <a:pPr algn="just"/>
          <a:endParaRPr lang="en-US" sz="1400"/>
        </a:p>
      </dgm:t>
    </dgm:pt>
    <dgm:pt modelId="{0E9C36A9-8650-4DBE-8361-ECC173294F34}" type="sibTrans" cxnId="{D48B126B-04E4-469B-9A05-B3ACDF67D2CA}">
      <dgm:prSet/>
      <dgm:spPr/>
      <dgm:t>
        <a:bodyPr/>
        <a:lstStyle/>
        <a:p>
          <a:pPr algn="just"/>
          <a:endParaRPr lang="en-US" sz="1400"/>
        </a:p>
      </dgm:t>
    </dgm:pt>
    <dgm:pt modelId="{27EF0FCD-8211-444F-886D-2C7BED62AF8F}">
      <dgm:prSet phldrT="[Text]" custT="1"/>
      <dgm:spPr>
        <a:ln>
          <a:solidFill>
            <a:schemeClr val="accent1"/>
          </a:solidFill>
        </a:ln>
      </dgm:spPr>
      <dgm:t>
        <a:bodyPr/>
        <a:lstStyle/>
        <a:p>
          <a:pPr marL="365760" algn="just">
            <a:lnSpc>
              <a:spcPct val="90000"/>
            </a:lnSpc>
          </a:pPr>
          <a:r>
            <a:rPr lang="mn-MN" sz="1400" dirty="0" smtClean="0">
              <a:solidFill>
                <a:schemeClr val="tx1"/>
              </a:solidFill>
              <a:latin typeface="Arial" panose="020B0604020202020204" pitchFamily="34" charset="0"/>
              <a:cs typeface="Arial" panose="020B0604020202020204" pitchFamily="34" charset="0"/>
            </a:rPr>
            <a:t>суудлын автомашин, ачааны автомашин, тусгай зориулалтын машин</a:t>
          </a:r>
          <a:endParaRPr lang="en-US" sz="1400" dirty="0">
            <a:latin typeface="Arial" panose="020B0604020202020204" pitchFamily="34" charset="0"/>
            <a:cs typeface="Arial" panose="020B0604020202020204" pitchFamily="34" charset="0"/>
          </a:endParaRPr>
        </a:p>
      </dgm:t>
    </dgm:pt>
    <dgm:pt modelId="{383A489B-871E-4A0C-A67C-F279B365B0CB}" type="parTrans" cxnId="{DFE64B2F-FB32-4B9C-B1A1-66F9E4797AB9}">
      <dgm:prSet/>
      <dgm:spPr/>
      <dgm:t>
        <a:bodyPr/>
        <a:lstStyle/>
        <a:p>
          <a:pPr algn="just"/>
          <a:endParaRPr lang="en-US" sz="1400"/>
        </a:p>
      </dgm:t>
    </dgm:pt>
    <dgm:pt modelId="{CB5B721E-04B2-4ACF-80BA-A7361CC812DE}" type="sibTrans" cxnId="{DFE64B2F-FB32-4B9C-B1A1-66F9E4797AB9}">
      <dgm:prSet/>
      <dgm:spPr/>
      <dgm:t>
        <a:bodyPr/>
        <a:lstStyle/>
        <a:p>
          <a:pPr algn="just"/>
          <a:endParaRPr lang="en-US" sz="1400"/>
        </a:p>
      </dgm:t>
    </dgm:pt>
    <dgm:pt modelId="{F2B766C2-4285-491E-9C2C-624C0AA11A26}">
      <dgm:prSet phldrT="[Text]" custT="1"/>
      <dgm:spPr>
        <a:ln>
          <a:solidFill>
            <a:schemeClr val="accent1"/>
          </a:solidFill>
        </a:ln>
      </dgm:spPr>
      <dgm:t>
        <a:bodyPr/>
        <a:lstStyle/>
        <a:p>
          <a:pPr marL="365760" algn="just">
            <a:lnSpc>
              <a:spcPct val="150000"/>
            </a:lnSpc>
          </a:pPr>
          <a:r>
            <a:rPr lang="mn-MN" sz="1400" dirty="0" smtClean="0">
              <a:latin typeface="Arial" panose="020B0604020202020204" pitchFamily="34" charset="0"/>
              <a:cs typeface="Arial" panose="020B0604020202020204" pitchFamily="34" charset="0"/>
            </a:rPr>
            <a:t>нисэх онгоц, нисдэг тэрэг, сансрын хөлөг, хийн бөмбөлөг</a:t>
          </a:r>
          <a:endParaRPr lang="en-US" sz="1400" dirty="0">
            <a:latin typeface="Arial" panose="020B0604020202020204" pitchFamily="34" charset="0"/>
            <a:cs typeface="Arial" panose="020B0604020202020204" pitchFamily="34" charset="0"/>
          </a:endParaRPr>
        </a:p>
      </dgm:t>
    </dgm:pt>
    <dgm:pt modelId="{6E6066D7-A98F-4C55-9C57-C93AD232B53B}" type="parTrans" cxnId="{B809FD7B-BF09-4B48-9023-F0545FA9A31F}">
      <dgm:prSet/>
      <dgm:spPr/>
      <dgm:t>
        <a:bodyPr/>
        <a:lstStyle/>
        <a:p>
          <a:pPr algn="just"/>
          <a:endParaRPr lang="en-US" sz="1400"/>
        </a:p>
      </dgm:t>
    </dgm:pt>
    <dgm:pt modelId="{9CB92D0C-9E79-4C50-AF14-9452182A31F9}" type="sibTrans" cxnId="{B809FD7B-BF09-4B48-9023-F0545FA9A31F}">
      <dgm:prSet/>
      <dgm:spPr/>
      <dgm:t>
        <a:bodyPr/>
        <a:lstStyle/>
        <a:p>
          <a:pPr algn="just"/>
          <a:endParaRPr lang="en-US" sz="1400"/>
        </a:p>
      </dgm:t>
    </dgm:pt>
    <dgm:pt modelId="{0325E836-94E3-4CBD-AF66-C713CEC1E339}">
      <dgm:prSet phldrT="[Text]" custT="1"/>
      <dgm:spPr>
        <a:ln>
          <a:solidFill>
            <a:schemeClr val="accent1"/>
          </a:solidFill>
        </a:ln>
      </dgm:spPr>
      <dgm:t>
        <a:bodyPr/>
        <a:lstStyle/>
        <a:p>
          <a:pPr marL="365760" algn="just">
            <a:lnSpc>
              <a:spcPct val="150000"/>
            </a:lnSpc>
          </a:pPr>
          <a:r>
            <a:rPr lang="mn-MN" sz="1400" dirty="0" smtClean="0">
              <a:latin typeface="Arial" panose="020B0604020202020204" pitchFamily="34" charset="0"/>
              <a:cs typeface="Arial" panose="020B0604020202020204" pitchFamily="34" charset="0"/>
            </a:rPr>
            <a:t>төмөр замын зүтгүүр, ачааны болон суудлын вагон</a:t>
          </a:r>
          <a:endParaRPr lang="en-US" sz="1400" dirty="0">
            <a:latin typeface="Arial" panose="020B0604020202020204" pitchFamily="34" charset="0"/>
            <a:cs typeface="Arial" panose="020B0604020202020204" pitchFamily="34" charset="0"/>
          </a:endParaRPr>
        </a:p>
      </dgm:t>
    </dgm:pt>
    <dgm:pt modelId="{16C089D0-BD25-438A-B94D-0FF82305961E}" type="parTrans" cxnId="{A1D38CED-14C3-43A9-BF67-279D3EC6CED0}">
      <dgm:prSet/>
      <dgm:spPr/>
      <dgm:t>
        <a:bodyPr/>
        <a:lstStyle/>
        <a:p>
          <a:pPr algn="just"/>
          <a:endParaRPr lang="en-US" sz="1400"/>
        </a:p>
      </dgm:t>
    </dgm:pt>
    <dgm:pt modelId="{EF37D5A7-6ECF-461E-870B-B84AF5B50748}" type="sibTrans" cxnId="{A1D38CED-14C3-43A9-BF67-279D3EC6CED0}">
      <dgm:prSet/>
      <dgm:spPr/>
      <dgm:t>
        <a:bodyPr/>
        <a:lstStyle/>
        <a:p>
          <a:pPr algn="just"/>
          <a:endParaRPr lang="en-US" sz="1400"/>
        </a:p>
      </dgm:t>
    </dgm:pt>
    <dgm:pt modelId="{D39FBC80-9798-4293-83F4-36890046AC39}">
      <dgm:prSet phldrT="[Text]" custT="1"/>
      <dgm:spPr>
        <a:ln>
          <a:solidFill>
            <a:schemeClr val="accent1"/>
          </a:solidFill>
        </a:ln>
      </dgm:spPr>
      <dgm:t>
        <a:bodyPr/>
        <a:lstStyle/>
        <a:p>
          <a:pPr marL="365760" algn="just">
            <a:lnSpc>
              <a:spcPct val="90000"/>
            </a:lnSpc>
          </a:pPr>
          <a:endParaRPr lang="en-US" sz="1400" dirty="0">
            <a:latin typeface="Arial" panose="020B0604020202020204" pitchFamily="34" charset="0"/>
            <a:cs typeface="Arial" panose="020B0604020202020204" pitchFamily="34" charset="0"/>
          </a:endParaRPr>
        </a:p>
      </dgm:t>
    </dgm:pt>
    <dgm:pt modelId="{C01AAA83-4F52-4645-A420-2017FD61C79A}" type="parTrans" cxnId="{F2951BB3-A1A3-4542-A32D-5D822B52099F}">
      <dgm:prSet/>
      <dgm:spPr/>
      <dgm:t>
        <a:bodyPr/>
        <a:lstStyle/>
        <a:p>
          <a:pPr algn="just"/>
          <a:endParaRPr lang="en-US"/>
        </a:p>
      </dgm:t>
    </dgm:pt>
    <dgm:pt modelId="{CFC288FD-766D-4C38-B24E-02B5329CD414}" type="sibTrans" cxnId="{F2951BB3-A1A3-4542-A32D-5D822B52099F}">
      <dgm:prSet/>
      <dgm:spPr/>
      <dgm:t>
        <a:bodyPr/>
        <a:lstStyle/>
        <a:p>
          <a:pPr algn="just"/>
          <a:endParaRPr lang="en-US"/>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93530" custLinFactNeighborX="1900" custLinFactNeighborY="-8466">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custScaleY="52190" custLinFactNeighborY="4299">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101951" custLinFactNeighborY="-2852">
        <dgm:presLayoutVars>
          <dgm:chMax val="0"/>
          <dgm:chPref val="0"/>
          <dgm:bulletEnabled val="1"/>
        </dgm:presLayoutVars>
      </dgm:prSet>
      <dgm:spPr/>
      <dgm:t>
        <a:bodyPr/>
        <a:lstStyle/>
        <a:p>
          <a:endParaRPr lang="en-US"/>
        </a:p>
      </dgm:t>
    </dgm:pt>
  </dgm:ptLst>
  <dgm:cxnLst>
    <dgm:cxn modelId="{AFFA6D0C-C660-4AFF-9E0C-3583925ACB27}" srcId="{AFB62289-47CF-4C11-9704-C46409B5086E}" destId="{B7ACC0F2-9E7B-41EE-8A03-3132F5F991C3}" srcOrd="0" destOrd="0" parTransId="{15C5B8D4-7ED6-43A3-91F4-DBC70AAC7D78}" sibTransId="{B2DA844A-BA23-4D4B-96EC-1512CDAE3445}"/>
    <dgm:cxn modelId="{648FEBB8-F3AE-4C92-BD44-090F0EAC33ED}" type="presOf" srcId="{0FDE20F4-FDBC-4E16-BCFE-75DB022E1FC1}" destId="{F8D057AB-44C8-4F1C-9166-CDA0D87DBC09}" srcOrd="0" destOrd="0" presId="urn:microsoft.com/office/officeart/2011/layout/TabList"/>
    <dgm:cxn modelId="{50A9BE62-D220-4C7E-A1F4-C64078305A79}" type="presOf" srcId="{D39FBC80-9798-4293-83F4-36890046AC39}" destId="{44361720-CD2E-4AA7-A676-B34A124AA965}" srcOrd="0" destOrd="0" presId="urn:microsoft.com/office/officeart/2011/layout/TabList"/>
    <dgm:cxn modelId="{886ECEDC-3C52-43B2-94C7-4F15109A457E}" type="presOf" srcId="{27EF0FCD-8211-444F-886D-2C7BED62AF8F}" destId="{44361720-CD2E-4AA7-A676-B34A124AA965}" srcOrd="0" destOrd="1" presId="urn:microsoft.com/office/officeart/2011/layout/TabList"/>
    <dgm:cxn modelId="{A1D38CED-14C3-43A9-BF67-279D3EC6CED0}" srcId="{AFB62289-47CF-4C11-9704-C46409B5086E}" destId="{0325E836-94E3-4CBD-AF66-C713CEC1E339}" srcOrd="3" destOrd="0" parTransId="{16C089D0-BD25-438A-B94D-0FF82305961E}" sibTransId="{EF37D5A7-6ECF-461E-870B-B84AF5B50748}"/>
    <dgm:cxn modelId="{2FA92F55-9F2E-4C04-A07A-EC28FAEBB6AC}" type="presOf" srcId="{AFB62289-47CF-4C11-9704-C46409B5086E}" destId="{A77C2CF6-B34C-42CA-929B-1AD3EE993263}" srcOrd="0" destOrd="0" presId="urn:microsoft.com/office/officeart/2011/layout/TabList"/>
    <dgm:cxn modelId="{D4592440-7E17-44DF-BD45-6F223A051EE8}" type="presOf" srcId="{0325E836-94E3-4CBD-AF66-C713CEC1E339}" destId="{44361720-CD2E-4AA7-A676-B34A124AA965}" srcOrd="0" destOrd="2" presId="urn:microsoft.com/office/officeart/2011/layout/TabList"/>
    <dgm:cxn modelId="{BEAA13A6-5A5E-4A30-8963-6F8DA5F2B3E3}" type="presOf" srcId="{63E911F2-84FC-4C69-BA96-F0F0D002468D}" destId="{44361720-CD2E-4AA7-A676-B34A124AA965}" srcOrd="0" destOrd="4" presId="urn:microsoft.com/office/officeart/2011/layout/TabList"/>
    <dgm:cxn modelId="{4CC36EAA-00FF-4861-B278-F2FF2FB6D407}" srcId="{0FDE20F4-FDBC-4E16-BCFE-75DB022E1FC1}" destId="{AFB62289-47CF-4C11-9704-C46409B5086E}" srcOrd="0" destOrd="0" parTransId="{D007E8BD-F465-4234-8883-414FD6060615}" sibTransId="{B7E91509-A146-47E5-A4C7-5B9612AD4AC7}"/>
    <dgm:cxn modelId="{7BBA1C38-1237-4921-8D5B-5352F31F49C8}" type="presOf" srcId="{B7ACC0F2-9E7B-41EE-8A03-3132F5F991C3}" destId="{91B3636C-432C-4102-88FD-FFE79340C23E}" srcOrd="0" destOrd="0" presId="urn:microsoft.com/office/officeart/2011/layout/TabList"/>
    <dgm:cxn modelId="{D48B126B-04E4-469B-9A05-B3ACDF67D2CA}" srcId="{AFB62289-47CF-4C11-9704-C46409B5086E}" destId="{540CFA1E-B2D7-4998-A036-996C840A249B}" srcOrd="6" destOrd="0" parTransId="{60F4EC09-A946-468F-979B-027D107B9938}" sibTransId="{0E9C36A9-8650-4DBE-8361-ECC173294F34}"/>
    <dgm:cxn modelId="{428BFB2E-9E30-49F0-9F4F-BB3BC4BBE8E5}" srcId="{AFB62289-47CF-4C11-9704-C46409B5086E}" destId="{63E911F2-84FC-4C69-BA96-F0F0D002468D}" srcOrd="5" destOrd="0" parTransId="{996A8EB8-FDD5-4968-A039-0CCE86633DF5}" sibTransId="{96FFBAFE-8F2A-44FD-90F8-7489C51C9D4A}"/>
    <dgm:cxn modelId="{DFE64B2F-FB32-4B9C-B1A1-66F9E4797AB9}" srcId="{AFB62289-47CF-4C11-9704-C46409B5086E}" destId="{27EF0FCD-8211-444F-886D-2C7BED62AF8F}" srcOrd="2" destOrd="0" parTransId="{383A489B-871E-4A0C-A67C-F279B365B0CB}" sibTransId="{CB5B721E-04B2-4ACF-80BA-A7361CC812DE}"/>
    <dgm:cxn modelId="{4AC5E752-8AFD-462B-B4F6-836CAAA241E5}" type="presOf" srcId="{540CFA1E-B2D7-4998-A036-996C840A249B}" destId="{44361720-CD2E-4AA7-A676-B34A124AA965}" srcOrd="0" destOrd="5" presId="urn:microsoft.com/office/officeart/2011/layout/TabList"/>
    <dgm:cxn modelId="{F2951BB3-A1A3-4542-A32D-5D822B52099F}" srcId="{AFB62289-47CF-4C11-9704-C46409B5086E}" destId="{D39FBC80-9798-4293-83F4-36890046AC39}" srcOrd="1" destOrd="0" parTransId="{C01AAA83-4F52-4645-A420-2017FD61C79A}" sibTransId="{CFC288FD-766D-4C38-B24E-02B5329CD414}"/>
    <dgm:cxn modelId="{791FCFAE-BDE4-4D32-8A88-CF0574188E1D}" type="presOf" srcId="{F2B766C2-4285-491E-9C2C-624C0AA11A26}" destId="{44361720-CD2E-4AA7-A676-B34A124AA965}" srcOrd="0" destOrd="3" presId="urn:microsoft.com/office/officeart/2011/layout/TabList"/>
    <dgm:cxn modelId="{B809FD7B-BF09-4B48-9023-F0545FA9A31F}" srcId="{AFB62289-47CF-4C11-9704-C46409B5086E}" destId="{F2B766C2-4285-491E-9C2C-624C0AA11A26}" srcOrd="4" destOrd="0" parTransId="{6E6066D7-A98F-4C55-9C57-C93AD232B53B}" sibTransId="{9CB92D0C-9E79-4C50-AF14-9452182A31F9}"/>
    <dgm:cxn modelId="{44FFD4D1-B10F-4C64-8F6D-92FBF60F64D6}" type="presParOf" srcId="{F8D057AB-44C8-4F1C-9166-CDA0D87DBC09}" destId="{3FE88A5C-B180-48C1-B7E2-3151DC0F7B9C}" srcOrd="0" destOrd="0" presId="urn:microsoft.com/office/officeart/2011/layout/TabList"/>
    <dgm:cxn modelId="{74582A2D-3C92-44A8-8905-C340C93B4032}" type="presParOf" srcId="{3FE88A5C-B180-48C1-B7E2-3151DC0F7B9C}" destId="{91B3636C-432C-4102-88FD-FFE79340C23E}" srcOrd="0" destOrd="0" presId="urn:microsoft.com/office/officeart/2011/layout/TabList"/>
    <dgm:cxn modelId="{994001CF-5C98-4BEB-A897-0971A4F1EEB9}" type="presParOf" srcId="{3FE88A5C-B180-48C1-B7E2-3151DC0F7B9C}" destId="{A77C2CF6-B34C-42CA-929B-1AD3EE993263}" srcOrd="1" destOrd="0" presId="urn:microsoft.com/office/officeart/2011/layout/TabList"/>
    <dgm:cxn modelId="{307A707D-018C-4F6F-809D-F43C42E1CD04}" type="presParOf" srcId="{3FE88A5C-B180-48C1-B7E2-3151DC0F7B9C}" destId="{BB9DAA40-8F5D-4283-8B53-3082C406F5EE}" srcOrd="2" destOrd="0" presId="urn:microsoft.com/office/officeart/2011/layout/TabList"/>
    <dgm:cxn modelId="{A19B4667-96C6-43D1-AC5A-F314E7A8B6D0}" type="presParOf" srcId="{F8D057AB-44C8-4F1C-9166-CDA0D87DBC09}" destId="{44361720-CD2E-4AA7-A676-B34A124AA965}" srcOrd="1" destOrd="0" presId="urn:microsoft.com/office/officeart/2011/layout/TabList"/>
  </dgm:cxnLst>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Мэдээлэл, холбооны тоног төхөөрөмж:</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pPr>
            <a:lnSpc>
              <a:spcPct val="150000"/>
            </a:lnSpc>
          </a:pPr>
          <a:r>
            <a:rPr lang="mn-MN" sz="1400" dirty="0" smtClean="0">
              <a:latin typeface="Arial" panose="020B0604020202020204" pitchFamily="34" charset="0"/>
              <a:cs typeface="Arial" panose="020B0604020202020204" pitchFamily="34" charset="0"/>
            </a:rPr>
            <a:t>Цахим удирдлагыг ашигладаг механизм болон тэдгээрийн цахим эд, анги</a:t>
          </a:r>
          <a:r>
            <a:rPr lang="mn-MN" sz="1400" dirty="0" smtClean="0">
              <a:solidFill>
                <a:schemeClr val="tx1"/>
              </a:solidFill>
              <a:latin typeface="Arial" panose="020B0604020202020204" pitchFamily="34" charset="0"/>
              <a:cs typeface="Arial" panose="020B0604020202020204" pitchFamily="34" charset="0"/>
            </a:rPr>
            <a:t> </a:t>
          </a: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EE677C59-F87A-4A7E-ACED-AF2099439612}">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компьютер, дагалдах хэрэгсэл</a:t>
          </a:r>
          <a:endParaRPr lang="en-US" sz="1400" dirty="0">
            <a:latin typeface="Arial" panose="020B0604020202020204" pitchFamily="34" charset="0"/>
            <a:cs typeface="Arial" panose="020B0604020202020204" pitchFamily="34" charset="0"/>
          </a:endParaRPr>
        </a:p>
      </dgm:t>
    </dgm:pt>
    <dgm:pt modelId="{6C1A4B8D-1F51-4AAE-AE74-AC61E8A4D9EF}" type="par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D1568619-3B89-4648-B6EC-57CA4D1D8B42}" type="sib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369BA810-56D7-41F8-ABF3-BDA84500F803}">
      <dgm:prSet phldrT="[Text]" custT="1"/>
      <dgm:spPr>
        <a:noFill/>
        <a:ln>
          <a:noFill/>
        </a:ln>
      </dgm:spPr>
      <dgm:t>
        <a:bodyPr/>
        <a:lstStyle/>
        <a:p>
          <a:pPr algn="just"/>
          <a:r>
            <a:rPr lang="mn-MN" sz="1600" dirty="0" smtClean="0">
              <a:solidFill>
                <a:schemeClr val="tx1"/>
              </a:solidFill>
              <a:latin typeface="Arial" panose="020B0604020202020204" pitchFamily="34" charset="0"/>
              <a:cs typeface="Arial" panose="020B0604020202020204" pitchFamily="34" charset="0"/>
            </a:rPr>
            <a:t>Тавилга, эд хогшил:</a:t>
          </a:r>
          <a:endParaRPr lang="en-US" sz="1600" dirty="0">
            <a:solidFill>
              <a:schemeClr val="tx1"/>
            </a:solidFill>
            <a:latin typeface="Arial" panose="020B0604020202020204" pitchFamily="34" charset="0"/>
            <a:cs typeface="Arial" panose="020B0604020202020204" pitchFamily="34" charset="0"/>
          </a:endParaRPr>
        </a:p>
      </dgm:t>
    </dgm:pt>
    <dgm:pt modelId="{25F31434-4276-4998-9330-AF6DEF2AC66E}" type="par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4D6466F9-F68A-4AEA-AFD8-27E93C0C9097}" type="sib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EE26F9C7-E9FD-4BF4-879B-B2F91148E2FD}">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dgm:spPr>
      <dgm:t>
        <a:bodyPr anchor="ctr"/>
        <a:lstStyle/>
        <a:p>
          <a:r>
            <a:rPr lang="mn-MN" sz="1400" dirty="0" smtClean="0">
              <a:latin typeface="Arial" panose="020B0604020202020204" pitchFamily="34" charset="0"/>
              <a:cs typeface="Arial" panose="020B0604020202020204" pitchFamily="34" charset="0"/>
            </a:rPr>
            <a:t>Албан хэрэгцээний бүх тавилгыг хамруулна. </a:t>
          </a:r>
          <a:endParaRPr lang="en-US" sz="1400" dirty="0">
            <a:latin typeface="Arial" panose="020B0604020202020204" pitchFamily="34" charset="0"/>
            <a:cs typeface="Arial" panose="020B0604020202020204" pitchFamily="34" charset="0"/>
          </a:endParaRPr>
        </a:p>
      </dgm:t>
    </dgm:pt>
    <dgm:pt modelId="{9383AEFD-9C0B-47CA-902E-921D86D02C3D}" type="par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C01C3483-709B-4524-AB91-D0A4FE22362F}" type="sib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5EDECD17-F5C8-4653-9745-755465DA6077}">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албан тасалгааны зориулалттай тавилга</a:t>
          </a:r>
          <a:endParaRPr lang="en-US" sz="1400" dirty="0">
            <a:latin typeface="Arial" panose="020B0604020202020204" pitchFamily="34" charset="0"/>
            <a:cs typeface="Arial" panose="020B0604020202020204" pitchFamily="34" charset="0"/>
          </a:endParaRPr>
        </a:p>
      </dgm:t>
    </dgm:pt>
    <dgm:pt modelId="{5968537F-F84F-403B-A88E-282C74052A87}" type="par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023D4FCA-A4E1-4D13-BA65-DFD84A096759}" type="sib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0BD2D6ED-0228-4AA5-9024-82060F0FCDC8}">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зөөврийн компьютер</a:t>
          </a:r>
          <a:endParaRPr lang="en-US" sz="1400" dirty="0">
            <a:latin typeface="Arial" panose="020B0604020202020204" pitchFamily="34" charset="0"/>
            <a:cs typeface="Arial" panose="020B0604020202020204" pitchFamily="34" charset="0"/>
          </a:endParaRPr>
        </a:p>
      </dgm:t>
    </dgm:pt>
    <dgm:pt modelId="{59F4D818-F2B3-452D-90DF-382DAAFACEFB}" type="parTrans" cxnId="{92F4DBB7-4A7D-49E4-8157-FE41118130B1}">
      <dgm:prSet/>
      <dgm:spPr/>
      <dgm:t>
        <a:bodyPr/>
        <a:lstStyle/>
        <a:p>
          <a:endParaRPr lang="en-US" sz="1400">
            <a:latin typeface="Arial" panose="020B0604020202020204" pitchFamily="34" charset="0"/>
            <a:cs typeface="Arial" panose="020B0604020202020204" pitchFamily="34" charset="0"/>
          </a:endParaRPr>
        </a:p>
      </dgm:t>
    </dgm:pt>
    <dgm:pt modelId="{CEEB56ED-F522-4144-ADBE-66760C99AB48}" type="sibTrans" cxnId="{92F4DBB7-4A7D-49E4-8157-FE41118130B1}">
      <dgm:prSet/>
      <dgm:spPr/>
      <dgm:t>
        <a:bodyPr/>
        <a:lstStyle/>
        <a:p>
          <a:endParaRPr lang="en-US" sz="1400">
            <a:latin typeface="Arial" panose="020B0604020202020204" pitchFamily="34" charset="0"/>
            <a:cs typeface="Arial" panose="020B0604020202020204" pitchFamily="34" charset="0"/>
          </a:endParaRPr>
        </a:p>
      </dgm:t>
    </dgm:pt>
    <dgm:pt modelId="{EE5EB7D2-A218-4861-A657-9D6A763FDE34}">
      <dgm:prSet phldrT="[Text]" custT="1"/>
      <dgm:spPr>
        <a:ln>
          <a:solidFill>
            <a:schemeClr val="accent1"/>
          </a:solidFill>
        </a:ln>
      </dgm:spPr>
      <dgm:t>
        <a:bodyPr/>
        <a:lstStyle/>
        <a:p>
          <a:pPr marL="365760">
            <a:lnSpc>
              <a:spcPct val="90000"/>
            </a:lnSpc>
          </a:pPr>
          <a:endParaRPr lang="en-US" sz="1400" dirty="0">
            <a:latin typeface="Arial" panose="020B0604020202020204" pitchFamily="34" charset="0"/>
            <a:cs typeface="Arial" panose="020B0604020202020204" pitchFamily="34" charset="0"/>
          </a:endParaRPr>
        </a:p>
      </dgm:t>
    </dgm:pt>
    <dgm:pt modelId="{11B5624A-E87D-4640-B85A-C42AC25AECA0}" type="parTrans" cxnId="{2E03E7AB-09C4-4268-8452-0FBE22D72C91}">
      <dgm:prSet/>
      <dgm:spPr/>
      <dgm:t>
        <a:bodyPr/>
        <a:lstStyle/>
        <a:p>
          <a:endParaRPr lang="en-US" sz="1400">
            <a:latin typeface="Arial" panose="020B0604020202020204" pitchFamily="34" charset="0"/>
            <a:cs typeface="Arial" panose="020B0604020202020204" pitchFamily="34" charset="0"/>
          </a:endParaRPr>
        </a:p>
      </dgm:t>
    </dgm:pt>
    <dgm:pt modelId="{E2C5588A-5BFB-46E9-B37A-6DE49FE81C5B}" type="sibTrans" cxnId="{2E03E7AB-09C4-4268-8452-0FBE22D72C91}">
      <dgm:prSet/>
      <dgm:spPr/>
      <dgm:t>
        <a:bodyPr/>
        <a:lstStyle/>
        <a:p>
          <a:endParaRPr lang="en-US" sz="1400">
            <a:latin typeface="Arial" panose="020B0604020202020204" pitchFamily="34" charset="0"/>
            <a:cs typeface="Arial" panose="020B0604020202020204" pitchFamily="34" charset="0"/>
          </a:endParaRPr>
        </a:p>
      </dgm:t>
    </dgm:pt>
    <dgm:pt modelId="{3772BCAD-57A6-47AA-8763-AC81387E64BD}">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ширээ, шүүгээ, сандал, тэдгээрийн эд анги  </a:t>
          </a:r>
          <a:endParaRPr lang="en-US" sz="1400" dirty="0">
            <a:latin typeface="Arial" panose="020B0604020202020204" pitchFamily="34" charset="0"/>
            <a:cs typeface="Arial" panose="020B0604020202020204" pitchFamily="34" charset="0"/>
          </a:endParaRPr>
        </a:p>
      </dgm:t>
    </dgm:pt>
    <dgm:pt modelId="{AC0B6CDA-2FB1-46FE-8681-FBD117E121FB}" type="parTrans" cxnId="{739658A1-667E-45EE-A4DB-EEE4D433DCAA}">
      <dgm:prSet/>
      <dgm:spPr/>
      <dgm:t>
        <a:bodyPr/>
        <a:lstStyle/>
        <a:p>
          <a:endParaRPr lang="en-US" sz="1400">
            <a:latin typeface="Arial" panose="020B0604020202020204" pitchFamily="34" charset="0"/>
            <a:cs typeface="Arial" panose="020B0604020202020204" pitchFamily="34" charset="0"/>
          </a:endParaRPr>
        </a:p>
      </dgm:t>
    </dgm:pt>
    <dgm:pt modelId="{614EBA04-B9F9-459A-970C-198118925542}" type="sibTrans" cxnId="{739658A1-667E-45EE-A4DB-EEE4D433DCAA}">
      <dgm:prSet/>
      <dgm:spPr/>
      <dgm:t>
        <a:bodyPr/>
        <a:lstStyle/>
        <a:p>
          <a:endParaRPr lang="en-US" sz="1400">
            <a:latin typeface="Arial" panose="020B0604020202020204" pitchFamily="34" charset="0"/>
            <a:cs typeface="Arial" panose="020B0604020202020204" pitchFamily="34" charset="0"/>
          </a:endParaRPr>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4" custScaleX="95559" custScaleY="66324" custLinFactNeighborX="1900" custLinFactNeighborY="14338">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2" custScaleX="103651" custScaleY="56422" custLinFactNeighborY="13008">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2"/>
      <dgm:spPr/>
    </dgm:pt>
    <dgm:pt modelId="{44361720-CD2E-4AA7-A676-B34A124AA965}" type="pres">
      <dgm:prSet presAssocID="{AFB62289-47CF-4C11-9704-C46409B5086E}" presName="Child" presStyleLbl="revTx" presStyleIdx="1" presStyleCnt="4" custScaleY="49085">
        <dgm:presLayoutVars>
          <dgm:chMax val="0"/>
          <dgm:chPref val="0"/>
          <dgm:bulletEnabled val="1"/>
        </dgm:presLayoutVars>
      </dgm:prSet>
      <dgm:spPr/>
      <dgm:t>
        <a:bodyPr/>
        <a:lstStyle/>
        <a:p>
          <a:endParaRPr lang="en-US"/>
        </a:p>
      </dgm:t>
    </dgm:pt>
    <dgm:pt modelId="{7B9792C5-AF1D-42D8-97F3-3E9C3EABC7B0}" type="pres">
      <dgm:prSet presAssocID="{B7E91509-A146-47E5-A4C7-5B9612AD4AC7}" presName="sibTrans" presStyleCnt="0"/>
      <dgm:spPr/>
    </dgm:pt>
    <dgm:pt modelId="{86B644CA-A85B-4597-8E97-93351FC48D7C}" type="pres">
      <dgm:prSet presAssocID="{369BA810-56D7-41F8-ABF3-BDA84500F803}" presName="composite" presStyleCnt="0"/>
      <dgm:spPr/>
    </dgm:pt>
    <dgm:pt modelId="{57284F0F-832A-4965-848C-92EA34AC58E5}" type="pres">
      <dgm:prSet presAssocID="{369BA810-56D7-41F8-ABF3-BDA84500F803}" presName="FirstChild" presStyleLbl="revTx" presStyleIdx="2" presStyleCnt="4" custScaleX="95425" custScaleY="65890" custLinFactNeighborX="2287" custLinFactNeighborY="16478">
        <dgm:presLayoutVars>
          <dgm:chMax val="0"/>
          <dgm:chPref val="0"/>
          <dgm:bulletEnabled val="1"/>
        </dgm:presLayoutVars>
      </dgm:prSet>
      <dgm:spPr>
        <a:prstGeom prst="roundRect">
          <a:avLst/>
        </a:prstGeom>
      </dgm:spPr>
      <dgm:t>
        <a:bodyPr/>
        <a:lstStyle/>
        <a:p>
          <a:endParaRPr lang="en-US"/>
        </a:p>
      </dgm:t>
    </dgm:pt>
    <dgm:pt modelId="{01940FA2-8E4E-4C85-B9BE-17DE0BAAB881}" type="pres">
      <dgm:prSet presAssocID="{369BA810-56D7-41F8-ABF3-BDA84500F803}" presName="Parent" presStyleLbl="alignNode1" presStyleIdx="1" presStyleCnt="2" custScaleY="47073" custLinFactNeighborY="20923">
        <dgm:presLayoutVars>
          <dgm:chMax val="3"/>
          <dgm:chPref val="3"/>
          <dgm:bulletEnabled val="1"/>
        </dgm:presLayoutVars>
      </dgm:prSet>
      <dgm:spPr/>
      <dgm:t>
        <a:bodyPr/>
        <a:lstStyle/>
        <a:p>
          <a:endParaRPr lang="en-US"/>
        </a:p>
      </dgm:t>
    </dgm:pt>
    <dgm:pt modelId="{7EFE2C7D-82D7-406B-AB83-6F28DA58CB0A}" type="pres">
      <dgm:prSet presAssocID="{369BA810-56D7-41F8-ABF3-BDA84500F803}" presName="Accent" presStyleLbl="parChTrans1D1" presStyleIdx="1" presStyleCnt="2"/>
      <dgm:spPr/>
    </dgm:pt>
    <dgm:pt modelId="{66254B07-5E52-42DF-80EB-96446624E9D4}" type="pres">
      <dgm:prSet presAssocID="{369BA810-56D7-41F8-ABF3-BDA84500F803}" presName="Child" presStyleLbl="revTx" presStyleIdx="3" presStyleCnt="4" custScaleY="31948" custLinFactNeighborY="11922">
        <dgm:presLayoutVars>
          <dgm:chMax val="0"/>
          <dgm:chPref val="0"/>
          <dgm:bulletEnabled val="1"/>
        </dgm:presLayoutVars>
      </dgm:prSet>
      <dgm:spPr/>
      <dgm:t>
        <a:bodyPr/>
        <a:lstStyle/>
        <a:p>
          <a:endParaRPr lang="en-US"/>
        </a:p>
      </dgm:t>
    </dgm:pt>
  </dgm:ptLst>
  <dgm:cxnLst>
    <dgm:cxn modelId="{27E2ABCB-18D3-4B5C-88A4-67D3542CB3A6}" type="presOf" srcId="{3772BCAD-57A6-47AA-8763-AC81387E64BD}" destId="{66254B07-5E52-42DF-80EB-96446624E9D4}" srcOrd="0" destOrd="1" presId="urn:microsoft.com/office/officeart/2011/layout/TabList"/>
    <dgm:cxn modelId="{B73B8B4D-B7DD-4169-BF3B-A84388251FED}" type="presOf" srcId="{AFB62289-47CF-4C11-9704-C46409B5086E}" destId="{A77C2CF6-B34C-42CA-929B-1AD3EE993263}" srcOrd="0" destOrd="0" presId="urn:microsoft.com/office/officeart/2011/layout/TabList"/>
    <dgm:cxn modelId="{739658A1-667E-45EE-A4DB-EEE4D433DCAA}" srcId="{369BA810-56D7-41F8-ABF3-BDA84500F803}" destId="{3772BCAD-57A6-47AA-8763-AC81387E64BD}" srcOrd="2" destOrd="0" parTransId="{AC0B6CDA-2FB1-46FE-8681-FBD117E121FB}" sibTransId="{614EBA04-B9F9-459A-970C-198118925542}"/>
    <dgm:cxn modelId="{1A138CE2-7F9C-4F70-BC53-F8C6319136F1}" type="presOf" srcId="{B7ACC0F2-9E7B-41EE-8A03-3132F5F991C3}" destId="{91B3636C-432C-4102-88FD-FFE79340C23E}" srcOrd="0" destOrd="0" presId="urn:microsoft.com/office/officeart/2011/layout/TabList"/>
    <dgm:cxn modelId="{4CC36EAA-00FF-4861-B278-F2FF2FB6D407}" srcId="{0FDE20F4-FDBC-4E16-BCFE-75DB022E1FC1}" destId="{AFB62289-47CF-4C11-9704-C46409B5086E}" srcOrd="0" destOrd="0" parTransId="{D007E8BD-F465-4234-8883-414FD6060615}" sibTransId="{B7E91509-A146-47E5-A4C7-5B9612AD4AC7}"/>
    <dgm:cxn modelId="{9C75066D-1AF3-4017-B658-F39D5B95457B}" type="presOf" srcId="{0FDE20F4-FDBC-4E16-BCFE-75DB022E1FC1}" destId="{F8D057AB-44C8-4F1C-9166-CDA0D87DBC09}" srcOrd="0" destOrd="0" presId="urn:microsoft.com/office/officeart/2011/layout/TabList"/>
    <dgm:cxn modelId="{A8C5AF44-3989-46D5-8A31-1CF1CF3BB08D}" type="presOf" srcId="{5EDECD17-F5C8-4653-9745-755465DA6077}" destId="{66254B07-5E52-42DF-80EB-96446624E9D4}" srcOrd="0" destOrd="0" presId="urn:microsoft.com/office/officeart/2011/layout/TabList"/>
    <dgm:cxn modelId="{D084FD9B-2DCF-4FF7-A0FE-B96BE9A7268F}" type="presOf" srcId="{EE26F9C7-E9FD-4BF4-879B-B2F91148E2FD}" destId="{57284F0F-832A-4965-848C-92EA34AC58E5}" srcOrd="0" destOrd="0" presId="urn:microsoft.com/office/officeart/2011/layout/TabList"/>
    <dgm:cxn modelId="{2E341EBB-A7FE-4CF6-89BC-D0369AC830DB}" srcId="{369BA810-56D7-41F8-ABF3-BDA84500F803}" destId="{EE26F9C7-E9FD-4BF4-879B-B2F91148E2FD}" srcOrd="0" destOrd="0" parTransId="{9383AEFD-9C0B-47CA-902E-921D86D02C3D}" sibTransId="{C01C3483-709B-4524-AB91-D0A4FE22362F}"/>
    <dgm:cxn modelId="{ED9BFBA0-D37C-4630-BB22-2165CAF49674}" type="presOf" srcId="{EE677C59-F87A-4A7E-ACED-AF2099439612}" destId="{44361720-CD2E-4AA7-A676-B34A124AA965}" srcOrd="0" destOrd="0" presId="urn:microsoft.com/office/officeart/2011/layout/TabList"/>
    <dgm:cxn modelId="{0A2BFFC4-02DC-4AF7-966C-9088626279E9}" type="presOf" srcId="{EE5EB7D2-A218-4861-A657-9D6A763FDE34}" destId="{44361720-CD2E-4AA7-A676-B34A124AA965}" srcOrd="0" destOrd="2" presId="urn:microsoft.com/office/officeart/2011/layout/TabList"/>
    <dgm:cxn modelId="{E31CF88B-70A1-4D96-86B6-6EC77018D4AC}" type="presOf" srcId="{369BA810-56D7-41F8-ABF3-BDA84500F803}" destId="{01940FA2-8E4E-4C85-B9BE-17DE0BAAB881}" srcOrd="0" destOrd="0" presId="urn:microsoft.com/office/officeart/2011/layout/TabList"/>
    <dgm:cxn modelId="{2FA988D0-7FB5-4C34-ACE0-5AC03A0E1739}" srcId="{AFB62289-47CF-4C11-9704-C46409B5086E}" destId="{EE677C59-F87A-4A7E-ACED-AF2099439612}" srcOrd="1" destOrd="0" parTransId="{6C1A4B8D-1F51-4AAE-AE74-AC61E8A4D9EF}" sibTransId="{D1568619-3B89-4648-B6EC-57CA4D1D8B42}"/>
    <dgm:cxn modelId="{2E03E7AB-09C4-4268-8452-0FBE22D72C91}" srcId="{AFB62289-47CF-4C11-9704-C46409B5086E}" destId="{EE5EB7D2-A218-4861-A657-9D6A763FDE34}" srcOrd="3" destOrd="0" parTransId="{11B5624A-E87D-4640-B85A-C42AC25AECA0}" sibTransId="{E2C5588A-5BFB-46E9-B37A-6DE49FE81C5B}"/>
    <dgm:cxn modelId="{A4630BC3-9E55-4E15-84D2-EFB425D2620A}" srcId="{369BA810-56D7-41F8-ABF3-BDA84500F803}" destId="{5EDECD17-F5C8-4653-9745-755465DA6077}" srcOrd="1" destOrd="0" parTransId="{5968537F-F84F-403B-A88E-282C74052A87}" sibTransId="{023D4FCA-A4E1-4D13-BA65-DFD84A096759}"/>
    <dgm:cxn modelId="{AFFA6D0C-C660-4AFF-9E0C-3583925ACB27}" srcId="{AFB62289-47CF-4C11-9704-C46409B5086E}" destId="{B7ACC0F2-9E7B-41EE-8A03-3132F5F991C3}" srcOrd="0" destOrd="0" parTransId="{15C5B8D4-7ED6-43A3-91F4-DBC70AAC7D78}" sibTransId="{B2DA844A-BA23-4D4B-96EC-1512CDAE3445}"/>
    <dgm:cxn modelId="{ABDCD96E-22C4-4812-8E11-547AB9129FE2}" srcId="{0FDE20F4-FDBC-4E16-BCFE-75DB022E1FC1}" destId="{369BA810-56D7-41F8-ABF3-BDA84500F803}" srcOrd="1" destOrd="0" parTransId="{25F31434-4276-4998-9330-AF6DEF2AC66E}" sibTransId="{4D6466F9-F68A-4AEA-AFD8-27E93C0C9097}"/>
    <dgm:cxn modelId="{982837E8-8691-4325-B990-5949774130B1}" type="presOf" srcId="{0BD2D6ED-0228-4AA5-9024-82060F0FCDC8}" destId="{44361720-CD2E-4AA7-A676-B34A124AA965}" srcOrd="0" destOrd="1" presId="urn:microsoft.com/office/officeart/2011/layout/TabList"/>
    <dgm:cxn modelId="{92F4DBB7-4A7D-49E4-8157-FE41118130B1}" srcId="{AFB62289-47CF-4C11-9704-C46409B5086E}" destId="{0BD2D6ED-0228-4AA5-9024-82060F0FCDC8}" srcOrd="2" destOrd="0" parTransId="{59F4D818-F2B3-452D-90DF-382DAAFACEFB}" sibTransId="{CEEB56ED-F522-4144-ADBE-66760C99AB48}"/>
    <dgm:cxn modelId="{322D0AF8-8685-4F32-99A7-08655AEC1B8F}" type="presParOf" srcId="{F8D057AB-44C8-4F1C-9166-CDA0D87DBC09}" destId="{3FE88A5C-B180-48C1-B7E2-3151DC0F7B9C}" srcOrd="0" destOrd="0" presId="urn:microsoft.com/office/officeart/2011/layout/TabList"/>
    <dgm:cxn modelId="{8453ACC0-CA70-4E2B-9503-227EC089C0DD}" type="presParOf" srcId="{3FE88A5C-B180-48C1-B7E2-3151DC0F7B9C}" destId="{91B3636C-432C-4102-88FD-FFE79340C23E}" srcOrd="0" destOrd="0" presId="urn:microsoft.com/office/officeart/2011/layout/TabList"/>
    <dgm:cxn modelId="{64793500-AB65-46F0-B40D-293A927E778F}" type="presParOf" srcId="{3FE88A5C-B180-48C1-B7E2-3151DC0F7B9C}" destId="{A77C2CF6-B34C-42CA-929B-1AD3EE993263}" srcOrd="1" destOrd="0" presId="urn:microsoft.com/office/officeart/2011/layout/TabList"/>
    <dgm:cxn modelId="{4E4518EB-6BB6-4D8F-BA95-6C62B064C496}" type="presParOf" srcId="{3FE88A5C-B180-48C1-B7E2-3151DC0F7B9C}" destId="{BB9DAA40-8F5D-4283-8B53-3082C406F5EE}" srcOrd="2" destOrd="0" presId="urn:microsoft.com/office/officeart/2011/layout/TabList"/>
    <dgm:cxn modelId="{EB46D183-EE1D-413F-A699-9D0D4470CCF9}" type="presParOf" srcId="{F8D057AB-44C8-4F1C-9166-CDA0D87DBC09}" destId="{44361720-CD2E-4AA7-A676-B34A124AA965}" srcOrd="1" destOrd="0" presId="urn:microsoft.com/office/officeart/2011/layout/TabList"/>
    <dgm:cxn modelId="{E9B5A1FE-2F81-4D70-B071-EDC15068166D}" type="presParOf" srcId="{F8D057AB-44C8-4F1C-9166-CDA0D87DBC09}" destId="{7B9792C5-AF1D-42D8-97F3-3E9C3EABC7B0}" srcOrd="2" destOrd="0" presId="urn:microsoft.com/office/officeart/2011/layout/TabList"/>
    <dgm:cxn modelId="{3D185C89-374C-450A-9C9B-C8C11579776C}" type="presParOf" srcId="{F8D057AB-44C8-4F1C-9166-CDA0D87DBC09}" destId="{86B644CA-A85B-4597-8E97-93351FC48D7C}" srcOrd="3" destOrd="0" presId="urn:microsoft.com/office/officeart/2011/layout/TabList"/>
    <dgm:cxn modelId="{FB02A2C1-BEF1-4C23-8D49-EDBBB99749B2}" type="presParOf" srcId="{86B644CA-A85B-4597-8E97-93351FC48D7C}" destId="{57284F0F-832A-4965-848C-92EA34AC58E5}" srcOrd="0" destOrd="0" presId="urn:microsoft.com/office/officeart/2011/layout/TabList"/>
    <dgm:cxn modelId="{34C6A02F-117D-4871-8706-978E089D4BCE}" type="presParOf" srcId="{86B644CA-A85B-4597-8E97-93351FC48D7C}" destId="{01940FA2-8E4E-4C85-B9BE-17DE0BAAB881}" srcOrd="1" destOrd="0" presId="urn:microsoft.com/office/officeart/2011/layout/TabList"/>
    <dgm:cxn modelId="{41695EB9-5BCB-49C9-A35A-E459901A382B}" type="presParOf" srcId="{86B644CA-A85B-4597-8E97-93351FC48D7C}" destId="{7EFE2C7D-82D7-406B-AB83-6F28DA58CB0A}" srcOrd="2" destOrd="0" presId="urn:microsoft.com/office/officeart/2011/layout/TabList"/>
    <dgm:cxn modelId="{8982C78D-EE70-4BFF-9793-7F4B7BAEAA7A}" type="presParOf" srcId="{F8D057AB-44C8-4F1C-9166-CDA0D87DBC09}" destId="{66254B07-5E52-42DF-80EB-96446624E9D4}" srcOrd="4" destOrd="0" presId="urn:microsoft.com/office/officeart/2011/layout/TabList"/>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Бусад машин, тоног төхөөрөмж:</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pPr algn="just">
            <a:lnSpc>
              <a:spcPct val="150000"/>
            </a:lnSpc>
          </a:pPr>
          <a:r>
            <a:rPr lang="mn-MN" sz="1400" dirty="0" smtClean="0">
              <a:latin typeface="Arial" panose="020B0604020202020204" pitchFamily="34" charset="0"/>
              <a:cs typeface="Arial" panose="020B0604020202020204" pitchFamily="34" charset="0"/>
            </a:rPr>
            <a:t>Үйлдвэрлэл, үйлчилгээний болон тусгай зориулалтын тоног төхөөрөмжүүд</a:t>
          </a:r>
          <a:endParaRPr lang="mn-MN" sz="1400" dirty="0" smtClean="0">
            <a:solidFill>
              <a:schemeClr val="tx1"/>
            </a:solidFill>
            <a:latin typeface="Arial" panose="020B0604020202020204" pitchFamily="34" charset="0"/>
            <a:cs typeface="Arial" panose="020B0604020202020204" pitchFamily="34" charset="0"/>
          </a:endParaRP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EE677C59-F87A-4A7E-ACED-AF2099439612}">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ачаа өргөх, буулгах зориулалтын тоног төхөөрөмж</a:t>
          </a:r>
          <a:endParaRPr lang="en-US" sz="1400" dirty="0">
            <a:latin typeface="Arial" panose="020B0604020202020204" pitchFamily="34" charset="0"/>
            <a:cs typeface="Arial" panose="020B0604020202020204" pitchFamily="34" charset="0"/>
          </a:endParaRPr>
        </a:p>
      </dgm:t>
    </dgm:pt>
    <dgm:pt modelId="{6C1A4B8D-1F51-4AAE-AE74-AC61E8A4D9EF}" type="par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D1568619-3B89-4648-B6EC-57CA4D1D8B42}" type="sib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369BA810-56D7-41F8-ABF3-BDA84500F803}">
      <dgm:prSet phldrT="[Text]" custT="1"/>
      <dgm:spPr>
        <a:noFill/>
        <a:ln>
          <a:noFill/>
        </a:ln>
      </dgm:spPr>
      <dgm:t>
        <a:bodyPr/>
        <a:lstStyle/>
        <a:p>
          <a:pPr algn="l"/>
          <a:r>
            <a:rPr lang="mn-MN" sz="1600" dirty="0" smtClean="0">
              <a:solidFill>
                <a:schemeClr val="tx1"/>
              </a:solidFill>
              <a:latin typeface="Arial" panose="020B0604020202020204" pitchFamily="34" charset="0"/>
              <a:cs typeface="Arial" panose="020B0604020202020204" pitchFamily="34" charset="0"/>
            </a:rPr>
            <a:t>Биологийн өсөж үрждэг хөрөнгө:</a:t>
          </a:r>
          <a:endParaRPr lang="en-US" sz="1600" dirty="0">
            <a:solidFill>
              <a:schemeClr val="tx1"/>
            </a:solidFill>
            <a:latin typeface="Arial" panose="020B0604020202020204" pitchFamily="34" charset="0"/>
            <a:cs typeface="Arial" panose="020B0604020202020204" pitchFamily="34" charset="0"/>
          </a:endParaRPr>
        </a:p>
      </dgm:t>
    </dgm:pt>
    <dgm:pt modelId="{25F31434-4276-4998-9330-AF6DEF2AC66E}" type="par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4D6466F9-F68A-4AEA-AFD8-27E93C0C9097}" type="sibTrans" cxnId="{ABDCD96E-22C4-4812-8E11-547AB9129FE2}">
      <dgm:prSet/>
      <dgm:spPr/>
      <dgm:t>
        <a:bodyPr/>
        <a:lstStyle/>
        <a:p>
          <a:endParaRPr lang="en-US" sz="1400">
            <a:latin typeface="Arial" panose="020B0604020202020204" pitchFamily="34" charset="0"/>
            <a:cs typeface="Arial" panose="020B0604020202020204" pitchFamily="34" charset="0"/>
          </a:endParaRPr>
        </a:p>
      </dgm:t>
    </dgm:pt>
    <dgm:pt modelId="{EE26F9C7-E9FD-4BF4-879B-B2F91148E2FD}">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dgm:spPr>
      <dgm:t>
        <a:bodyPr anchor="ctr"/>
        <a:lstStyle/>
        <a:p>
          <a:pPr algn="just">
            <a:lnSpc>
              <a:spcPct val="150000"/>
            </a:lnSpc>
          </a:pPr>
          <a:r>
            <a:rPr lang="mn-MN" sz="1400" dirty="0" smtClean="0">
              <a:latin typeface="Arial" panose="020B0604020202020204" pitchFamily="34" charset="0"/>
              <a:cs typeface="Arial" panose="020B0604020202020204" pitchFamily="34" charset="0"/>
            </a:rPr>
            <a:t>Б</a:t>
          </a:r>
          <a:r>
            <a:rPr lang="en-US" sz="1400" dirty="0" err="1" smtClean="0">
              <a:latin typeface="Arial" panose="020B0604020202020204" pitchFamily="34" charset="0"/>
              <a:cs typeface="Arial" panose="020B0604020202020204" pitchFamily="34" charset="0"/>
            </a:rPr>
            <a:t>айгууллагын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шууд</a:t>
          </a:r>
          <a:r>
            <a:rPr lang="en-US" sz="1400" dirty="0" smtClean="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эзэмшил, ашиглалтад байгаа </a:t>
          </a:r>
          <a:r>
            <a:rPr lang="en-US" sz="1400" dirty="0" err="1" smtClean="0">
              <a:latin typeface="Arial" panose="020B0604020202020204" pitchFamily="34" charset="0"/>
              <a:cs typeface="Arial" panose="020B0604020202020204" pitchFamily="34" charset="0"/>
            </a:rPr>
            <a:t>үр</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төл</a:t>
          </a:r>
          <a:r>
            <a:rPr lang="mn-MN"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үр</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жимсээ</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байнга</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давтан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өгдөг</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мал</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амьтан</a:t>
          </a:r>
          <a:r>
            <a:rPr lang="en-US" sz="1400" dirty="0" smtClean="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мод, олон наст </a:t>
          </a:r>
          <a:r>
            <a:rPr lang="en-US" sz="1400" dirty="0" err="1" smtClean="0">
              <a:latin typeface="Arial" panose="020B0604020202020204" pitchFamily="34" charset="0"/>
              <a:cs typeface="Arial" panose="020B0604020202020204" pitchFamily="34" charset="0"/>
            </a:rPr>
            <a:t>ургамлыг</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хамруул</a:t>
          </a:r>
          <a:r>
            <a:rPr lang="mn-MN" sz="1400" dirty="0" smtClean="0">
              <a:latin typeface="Arial" panose="020B0604020202020204" pitchFamily="34" charset="0"/>
              <a:cs typeface="Arial" panose="020B0604020202020204" pitchFamily="34" charset="0"/>
            </a:rPr>
            <a:t>на.</a:t>
          </a:r>
          <a:endParaRPr lang="en-US" sz="1400" dirty="0">
            <a:latin typeface="Arial" panose="020B0604020202020204" pitchFamily="34" charset="0"/>
            <a:cs typeface="Arial" panose="020B0604020202020204" pitchFamily="34" charset="0"/>
          </a:endParaRPr>
        </a:p>
      </dgm:t>
    </dgm:pt>
    <dgm:pt modelId="{9383AEFD-9C0B-47CA-902E-921D86D02C3D}" type="par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C01C3483-709B-4524-AB91-D0A4FE22362F}" type="sibTrans" cxnId="{2E341EBB-A7FE-4CF6-89BC-D0369AC830DB}">
      <dgm:prSet/>
      <dgm:spPr/>
      <dgm:t>
        <a:bodyPr/>
        <a:lstStyle/>
        <a:p>
          <a:endParaRPr lang="en-US" sz="1400">
            <a:latin typeface="Arial" panose="020B0604020202020204" pitchFamily="34" charset="0"/>
            <a:cs typeface="Arial" panose="020B0604020202020204" pitchFamily="34" charset="0"/>
          </a:endParaRPr>
        </a:p>
      </dgm:t>
    </dgm:pt>
    <dgm:pt modelId="{5EDECD17-F5C8-4653-9745-755465DA6077}">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сүү, махны чиглэлийн мал, амьтан</a:t>
          </a:r>
          <a:endParaRPr lang="en-US" sz="1400" dirty="0">
            <a:latin typeface="Arial" panose="020B0604020202020204" pitchFamily="34" charset="0"/>
            <a:cs typeface="Arial" panose="020B0604020202020204" pitchFamily="34" charset="0"/>
          </a:endParaRPr>
        </a:p>
      </dgm:t>
    </dgm:pt>
    <dgm:pt modelId="{5968537F-F84F-403B-A88E-282C74052A87}" type="par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023D4FCA-A4E1-4D13-BA65-DFD84A096759}" type="sibTrans" cxnId="{A4630BC3-9E55-4E15-84D2-EFB425D2620A}">
      <dgm:prSet/>
      <dgm:spPr/>
      <dgm:t>
        <a:bodyPr/>
        <a:lstStyle/>
        <a:p>
          <a:endParaRPr lang="en-US" sz="1400">
            <a:latin typeface="Arial" panose="020B0604020202020204" pitchFamily="34" charset="0"/>
            <a:cs typeface="Arial" panose="020B0604020202020204" pitchFamily="34" charset="0"/>
          </a:endParaRPr>
        </a:p>
      </dgm:t>
    </dgm:pt>
    <dgm:pt modelId="{0BD2D6ED-0228-4AA5-9024-82060F0FCDC8}">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х</a:t>
          </a:r>
          <a:r>
            <a:rPr lang="ru-RU" sz="1400" dirty="0" smtClean="0">
              <a:latin typeface="Arial" panose="020B0604020202020204" pitchFamily="34" charset="0"/>
              <a:cs typeface="Arial" panose="020B0604020202020204" pitchFamily="34" charset="0"/>
            </a:rPr>
            <a:t>ийн болон уурын цахилгаан үүсгүүр/генератор</a:t>
          </a:r>
          <a:endParaRPr lang="en-US" sz="1400" dirty="0">
            <a:latin typeface="Arial" panose="020B0604020202020204" pitchFamily="34" charset="0"/>
            <a:cs typeface="Arial" panose="020B0604020202020204" pitchFamily="34" charset="0"/>
          </a:endParaRPr>
        </a:p>
      </dgm:t>
    </dgm:pt>
    <dgm:pt modelId="{59F4D818-F2B3-452D-90DF-382DAAFACEFB}" type="parTrans" cxnId="{92F4DBB7-4A7D-49E4-8157-FE41118130B1}">
      <dgm:prSet/>
      <dgm:spPr/>
      <dgm:t>
        <a:bodyPr/>
        <a:lstStyle/>
        <a:p>
          <a:endParaRPr lang="en-US" sz="1400">
            <a:latin typeface="Arial" panose="020B0604020202020204" pitchFamily="34" charset="0"/>
            <a:cs typeface="Arial" panose="020B0604020202020204" pitchFamily="34" charset="0"/>
          </a:endParaRPr>
        </a:p>
      </dgm:t>
    </dgm:pt>
    <dgm:pt modelId="{CEEB56ED-F522-4144-ADBE-66760C99AB48}" type="sibTrans" cxnId="{92F4DBB7-4A7D-49E4-8157-FE41118130B1}">
      <dgm:prSet/>
      <dgm:spPr/>
      <dgm:t>
        <a:bodyPr/>
        <a:lstStyle/>
        <a:p>
          <a:endParaRPr lang="en-US" sz="1400">
            <a:latin typeface="Arial" panose="020B0604020202020204" pitchFamily="34" charset="0"/>
            <a:cs typeface="Arial" panose="020B0604020202020204" pitchFamily="34" charset="0"/>
          </a:endParaRPr>
        </a:p>
      </dgm:t>
    </dgm:pt>
    <dgm:pt modelId="{EE5EB7D2-A218-4861-A657-9D6A763FDE34}">
      <dgm:prSet phldrT="[Text]" custT="1"/>
      <dgm:spPr>
        <a:ln>
          <a:solidFill>
            <a:schemeClr val="accent1"/>
          </a:solidFill>
        </a:ln>
      </dgm:spPr>
      <dgm:t>
        <a:bodyPr/>
        <a:lstStyle/>
        <a:p>
          <a:pPr marL="365760">
            <a:lnSpc>
              <a:spcPct val="90000"/>
            </a:lnSpc>
          </a:pPr>
          <a:endParaRPr lang="en-US" sz="1400" dirty="0">
            <a:latin typeface="Arial" panose="020B0604020202020204" pitchFamily="34" charset="0"/>
            <a:cs typeface="Arial" panose="020B0604020202020204" pitchFamily="34" charset="0"/>
          </a:endParaRPr>
        </a:p>
      </dgm:t>
    </dgm:pt>
    <dgm:pt modelId="{11B5624A-E87D-4640-B85A-C42AC25AECA0}" type="parTrans" cxnId="{2E03E7AB-09C4-4268-8452-0FBE22D72C91}">
      <dgm:prSet/>
      <dgm:spPr/>
      <dgm:t>
        <a:bodyPr/>
        <a:lstStyle/>
        <a:p>
          <a:endParaRPr lang="en-US" sz="1400">
            <a:latin typeface="Arial" panose="020B0604020202020204" pitchFamily="34" charset="0"/>
            <a:cs typeface="Arial" panose="020B0604020202020204" pitchFamily="34" charset="0"/>
          </a:endParaRPr>
        </a:p>
      </dgm:t>
    </dgm:pt>
    <dgm:pt modelId="{E2C5588A-5BFB-46E9-B37A-6DE49FE81C5B}" type="sibTrans" cxnId="{2E03E7AB-09C4-4268-8452-0FBE22D72C91}">
      <dgm:prSet/>
      <dgm:spPr/>
      <dgm:t>
        <a:bodyPr/>
        <a:lstStyle/>
        <a:p>
          <a:endParaRPr lang="en-US" sz="1400">
            <a:latin typeface="Arial" panose="020B0604020202020204" pitchFamily="34" charset="0"/>
            <a:cs typeface="Arial" panose="020B0604020202020204" pitchFamily="34" charset="0"/>
          </a:endParaRPr>
        </a:p>
      </dgm:t>
    </dgm:pt>
    <dgm:pt modelId="{D227529B-C61A-4A45-93A0-B574EF4929F6}">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агааржуулагч тоног төхөөрөмж</a:t>
          </a:r>
          <a:endParaRPr lang="en-US" sz="1400" dirty="0">
            <a:latin typeface="Arial" panose="020B0604020202020204" pitchFamily="34" charset="0"/>
            <a:cs typeface="Arial" panose="020B0604020202020204" pitchFamily="34" charset="0"/>
          </a:endParaRPr>
        </a:p>
      </dgm:t>
    </dgm:pt>
    <dgm:pt modelId="{D4F80D79-D266-4F30-BBF9-8B5CF10E921E}" type="parTrans" cxnId="{EEB6C220-7AC9-461F-844E-E1EF66F2FCF4}">
      <dgm:prSet/>
      <dgm:spPr/>
      <dgm:t>
        <a:bodyPr/>
        <a:lstStyle/>
        <a:p>
          <a:endParaRPr lang="en-US" sz="1400">
            <a:latin typeface="Arial" panose="020B0604020202020204" pitchFamily="34" charset="0"/>
            <a:cs typeface="Arial" panose="020B0604020202020204" pitchFamily="34" charset="0"/>
          </a:endParaRPr>
        </a:p>
      </dgm:t>
    </dgm:pt>
    <dgm:pt modelId="{33AECE81-34AB-4EE2-96D6-A41B208CA808}" type="sibTrans" cxnId="{EEB6C220-7AC9-461F-844E-E1EF66F2FCF4}">
      <dgm:prSet/>
      <dgm:spPr/>
      <dgm:t>
        <a:bodyPr/>
        <a:lstStyle/>
        <a:p>
          <a:endParaRPr lang="en-US" sz="1400">
            <a:latin typeface="Arial" panose="020B0604020202020204" pitchFamily="34" charset="0"/>
            <a:cs typeface="Arial" panose="020B0604020202020204" pitchFamily="34" charset="0"/>
          </a:endParaRPr>
        </a:p>
      </dgm:t>
    </dgm:pt>
    <dgm:pt modelId="{3772BCAD-57A6-47AA-8763-AC81387E64BD}">
      <dgm:prSet phldrT="[Text]" custT="1"/>
      <dgm:spPr>
        <a:ln>
          <a:solidFill>
            <a:schemeClr val="accent1"/>
          </a:solidFill>
        </a:ln>
      </dgm:spPr>
      <dgm:t>
        <a:bodyPr/>
        <a:lstStyle/>
        <a:p>
          <a:pPr marL="365760">
            <a:lnSpc>
              <a:spcPct val="150000"/>
            </a:lnSpc>
          </a:pPr>
          <a:r>
            <a:rPr lang="en-US" sz="1400" dirty="0" err="1" smtClean="0">
              <a:latin typeface="Arial" panose="020B0604020202020204" pitchFamily="34" charset="0"/>
              <a:cs typeface="Arial" panose="020B0604020202020204" pitchFamily="34" charset="0"/>
            </a:rPr>
            <a:t>мод</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бэлтгэлийн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зориулалтаар</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тарьж</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ургуулсан</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мод</a:t>
          </a:r>
          <a:r>
            <a:rPr lang="mn-MN" sz="1400" dirty="0" smtClean="0">
              <a:latin typeface="Arial" panose="020B0604020202020204" pitchFamily="34" charset="0"/>
              <a:cs typeface="Arial" panose="020B0604020202020204" pitchFamily="34" charset="0"/>
            </a:rPr>
            <a:t>  г.м</a:t>
          </a:r>
          <a:endParaRPr lang="en-US" sz="1400" dirty="0">
            <a:latin typeface="Arial" panose="020B0604020202020204" pitchFamily="34" charset="0"/>
            <a:cs typeface="Arial" panose="020B0604020202020204" pitchFamily="34" charset="0"/>
          </a:endParaRPr>
        </a:p>
      </dgm:t>
    </dgm:pt>
    <dgm:pt modelId="{AC0B6CDA-2FB1-46FE-8681-FBD117E121FB}" type="parTrans" cxnId="{739658A1-667E-45EE-A4DB-EEE4D433DCAA}">
      <dgm:prSet/>
      <dgm:spPr/>
      <dgm:t>
        <a:bodyPr/>
        <a:lstStyle/>
        <a:p>
          <a:endParaRPr lang="en-US" sz="1400">
            <a:latin typeface="Arial" panose="020B0604020202020204" pitchFamily="34" charset="0"/>
            <a:cs typeface="Arial" panose="020B0604020202020204" pitchFamily="34" charset="0"/>
          </a:endParaRPr>
        </a:p>
      </dgm:t>
    </dgm:pt>
    <dgm:pt modelId="{614EBA04-B9F9-459A-970C-198118925542}" type="sibTrans" cxnId="{739658A1-667E-45EE-A4DB-EEE4D433DCAA}">
      <dgm:prSet/>
      <dgm:spPr/>
      <dgm:t>
        <a:bodyPr/>
        <a:lstStyle/>
        <a:p>
          <a:endParaRPr lang="en-US" sz="1400">
            <a:latin typeface="Arial" panose="020B0604020202020204" pitchFamily="34" charset="0"/>
            <a:cs typeface="Arial" panose="020B0604020202020204" pitchFamily="34" charset="0"/>
          </a:endParaRPr>
        </a:p>
      </dgm:t>
    </dgm:pt>
    <dgm:pt modelId="{D7A77D30-0E16-44C8-8D2A-9D9DEBAC713A}">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тусгай зориулалтын </a:t>
          </a:r>
          <a:r>
            <a:rPr lang="en-US"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үйлдвэрийн, уул уурхайн, барилгын, ХАА-н, хүнсний г.м ...</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0E131122-9537-4F96-84C3-A52375D3EB98}" type="parTrans" cxnId="{85080714-E898-468D-954B-8887D9F84CBB}">
      <dgm:prSet/>
      <dgm:spPr/>
      <dgm:t>
        <a:bodyPr/>
        <a:lstStyle/>
        <a:p>
          <a:endParaRPr lang="en-US" sz="1400"/>
        </a:p>
      </dgm:t>
    </dgm:pt>
    <dgm:pt modelId="{C89BA796-D224-4A81-953D-41F11430FE6B}" type="sibTrans" cxnId="{85080714-E898-468D-954B-8887D9F84CBB}">
      <dgm:prSet/>
      <dgm:spPr/>
      <dgm:t>
        <a:bodyPr/>
        <a:lstStyle/>
        <a:p>
          <a:endParaRPr lang="en-US" sz="1400"/>
        </a:p>
      </dgm:t>
    </dgm:pt>
    <dgm:pt modelId="{F594C2FE-A036-481A-857A-D2E8FFBE2267}">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ахуйн зориулалттай </a:t>
          </a:r>
          <a:r>
            <a:rPr lang="en-US"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к</a:t>
          </a:r>
          <a:r>
            <a:rPr lang="ru-RU" sz="1400" dirty="0" smtClean="0">
              <a:latin typeface="Arial" panose="020B0604020202020204" pitchFamily="34" charset="0"/>
              <a:cs typeface="Arial" panose="020B0604020202020204" pitchFamily="34" charset="0"/>
            </a:rPr>
            <a:t>офе, цай чанагч, ус буцалгагч</a:t>
          </a:r>
          <a:r>
            <a:rPr lang="en-US"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  г.м </a:t>
          </a:r>
          <a:endParaRPr lang="en-US" sz="1400" dirty="0">
            <a:latin typeface="Arial" panose="020B0604020202020204" pitchFamily="34" charset="0"/>
            <a:cs typeface="Arial" panose="020B0604020202020204" pitchFamily="34" charset="0"/>
          </a:endParaRPr>
        </a:p>
      </dgm:t>
    </dgm:pt>
    <dgm:pt modelId="{F07D389C-3A8D-42AB-B359-FD399285B268}" type="parTrans" cxnId="{32FC61A4-E377-4010-8FB6-FFB4F7268178}">
      <dgm:prSet/>
      <dgm:spPr/>
      <dgm:t>
        <a:bodyPr/>
        <a:lstStyle/>
        <a:p>
          <a:endParaRPr lang="en-US" sz="1400"/>
        </a:p>
      </dgm:t>
    </dgm:pt>
    <dgm:pt modelId="{795AA3EF-102A-4C25-B897-B0F2944B0CCE}" type="sibTrans" cxnId="{32FC61A4-E377-4010-8FB6-FFB4F7268178}">
      <dgm:prSet/>
      <dgm:spPr/>
      <dgm:t>
        <a:bodyPr/>
        <a:lstStyle/>
        <a:p>
          <a:endParaRPr lang="en-US" sz="1400"/>
        </a:p>
      </dgm:t>
    </dgm:pt>
    <dgm:pt modelId="{B71BC86D-578C-4759-ABD4-E0AF63BBEBF8}">
      <dgm:prSet phldrT="[Text]" custT="1"/>
      <dgm:spPr>
        <a:ln>
          <a:solidFill>
            <a:schemeClr val="accent1"/>
          </a:solidFill>
        </a:ln>
      </dgm:spPr>
      <dgm:t>
        <a:bodyPr/>
        <a:lstStyle/>
        <a:p>
          <a:pPr marL="365760">
            <a:lnSpc>
              <a:spcPct val="150000"/>
            </a:lnSpc>
          </a:pPr>
          <a:r>
            <a:rPr lang="mn-MN" sz="1400" b="1" dirty="0" smtClean="0">
              <a:solidFill>
                <a:srgbClr val="FF0000"/>
              </a:solidFill>
              <a:latin typeface="Arial" panose="020B0604020202020204" pitchFamily="34" charset="0"/>
              <a:cs typeface="Arial" panose="020B0604020202020204" pitchFamily="34" charset="0"/>
            </a:rPr>
            <a:t>төл мал  </a:t>
          </a:r>
          <a:endParaRPr lang="en-US" sz="1400" b="1" dirty="0">
            <a:solidFill>
              <a:srgbClr val="FF0000"/>
            </a:solidFill>
            <a:latin typeface="Arial" panose="020B0604020202020204" pitchFamily="34" charset="0"/>
            <a:cs typeface="Arial" panose="020B0604020202020204" pitchFamily="34" charset="0"/>
          </a:endParaRPr>
        </a:p>
      </dgm:t>
    </dgm:pt>
    <dgm:pt modelId="{ECA352DD-1372-48E9-91E1-95EF42CB9245}" type="parTrans" cxnId="{9F74E963-6804-48D4-B775-F3DD27148DC6}">
      <dgm:prSet/>
      <dgm:spPr/>
      <dgm:t>
        <a:bodyPr/>
        <a:lstStyle/>
        <a:p>
          <a:endParaRPr lang="en-US" sz="1400"/>
        </a:p>
      </dgm:t>
    </dgm:pt>
    <dgm:pt modelId="{1FA99EAF-FB50-4BC5-A2DA-8FE6860AD428}" type="sibTrans" cxnId="{9F74E963-6804-48D4-B775-F3DD27148DC6}">
      <dgm:prSet/>
      <dgm:spPr/>
      <dgm:t>
        <a:bodyPr/>
        <a:lstStyle/>
        <a:p>
          <a:endParaRPr lang="en-US" sz="1400"/>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4" custScaleX="95559" custScaleY="46011" custLinFactNeighborX="1900" custLinFactNeighborY="27248">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2" custScaleX="103651" custScaleY="38623" custLinFactNeighborY="21235">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2"/>
      <dgm:spPr/>
    </dgm:pt>
    <dgm:pt modelId="{44361720-CD2E-4AA7-A676-B34A124AA965}" type="pres">
      <dgm:prSet presAssocID="{AFB62289-47CF-4C11-9704-C46409B5086E}" presName="Child" presStyleLbl="revTx" presStyleIdx="1" presStyleCnt="4" custScaleY="56852">
        <dgm:presLayoutVars>
          <dgm:chMax val="0"/>
          <dgm:chPref val="0"/>
          <dgm:bulletEnabled val="1"/>
        </dgm:presLayoutVars>
      </dgm:prSet>
      <dgm:spPr/>
      <dgm:t>
        <a:bodyPr/>
        <a:lstStyle/>
        <a:p>
          <a:endParaRPr lang="en-US"/>
        </a:p>
      </dgm:t>
    </dgm:pt>
    <dgm:pt modelId="{7B9792C5-AF1D-42D8-97F3-3E9C3EABC7B0}" type="pres">
      <dgm:prSet presAssocID="{B7E91509-A146-47E5-A4C7-5B9612AD4AC7}" presName="sibTrans" presStyleCnt="0"/>
      <dgm:spPr/>
    </dgm:pt>
    <dgm:pt modelId="{86B644CA-A85B-4597-8E97-93351FC48D7C}" type="pres">
      <dgm:prSet presAssocID="{369BA810-56D7-41F8-ABF3-BDA84500F803}" presName="composite" presStyleCnt="0"/>
      <dgm:spPr/>
    </dgm:pt>
    <dgm:pt modelId="{57284F0F-832A-4965-848C-92EA34AC58E5}" type="pres">
      <dgm:prSet presAssocID="{369BA810-56D7-41F8-ABF3-BDA84500F803}" presName="FirstChild" presStyleLbl="revTx" presStyleIdx="2" presStyleCnt="4" custScaleX="95425" custScaleY="56850" custLinFactNeighborX="2287" custLinFactNeighborY="20034">
        <dgm:presLayoutVars>
          <dgm:chMax val="0"/>
          <dgm:chPref val="0"/>
          <dgm:bulletEnabled val="1"/>
        </dgm:presLayoutVars>
      </dgm:prSet>
      <dgm:spPr>
        <a:prstGeom prst="roundRect">
          <a:avLst/>
        </a:prstGeom>
      </dgm:spPr>
      <dgm:t>
        <a:bodyPr/>
        <a:lstStyle/>
        <a:p>
          <a:endParaRPr lang="en-US"/>
        </a:p>
      </dgm:t>
    </dgm:pt>
    <dgm:pt modelId="{01940FA2-8E4E-4C85-B9BE-17DE0BAAB881}" type="pres">
      <dgm:prSet presAssocID="{369BA810-56D7-41F8-ABF3-BDA84500F803}" presName="Parent" presStyleLbl="alignNode1" presStyleIdx="1" presStyleCnt="2" custScaleY="47073" custLinFactNeighborY="14412">
        <dgm:presLayoutVars>
          <dgm:chMax val="3"/>
          <dgm:chPref val="3"/>
          <dgm:bulletEnabled val="1"/>
        </dgm:presLayoutVars>
      </dgm:prSet>
      <dgm:spPr/>
      <dgm:t>
        <a:bodyPr/>
        <a:lstStyle/>
        <a:p>
          <a:endParaRPr lang="en-US"/>
        </a:p>
      </dgm:t>
    </dgm:pt>
    <dgm:pt modelId="{7EFE2C7D-82D7-406B-AB83-6F28DA58CB0A}" type="pres">
      <dgm:prSet presAssocID="{369BA810-56D7-41F8-ABF3-BDA84500F803}" presName="Accent" presStyleLbl="parChTrans1D1" presStyleIdx="1" presStyleCnt="2"/>
      <dgm:spPr/>
    </dgm:pt>
    <dgm:pt modelId="{66254B07-5E52-42DF-80EB-96446624E9D4}" type="pres">
      <dgm:prSet presAssocID="{369BA810-56D7-41F8-ABF3-BDA84500F803}" presName="Child" presStyleLbl="revTx" presStyleIdx="3" presStyleCnt="4" custScaleY="31948" custLinFactNeighborY="11922">
        <dgm:presLayoutVars>
          <dgm:chMax val="0"/>
          <dgm:chPref val="0"/>
          <dgm:bulletEnabled val="1"/>
        </dgm:presLayoutVars>
      </dgm:prSet>
      <dgm:spPr/>
      <dgm:t>
        <a:bodyPr/>
        <a:lstStyle/>
        <a:p>
          <a:endParaRPr lang="en-US"/>
        </a:p>
      </dgm:t>
    </dgm:pt>
  </dgm:ptLst>
  <dgm:cxnLst>
    <dgm:cxn modelId="{291F91FA-E433-485C-B691-3EB397FA0CFE}" type="presOf" srcId="{F594C2FE-A036-481A-857A-D2E8FFBE2267}" destId="{44361720-CD2E-4AA7-A676-B34A124AA965}" srcOrd="0" destOrd="4" presId="urn:microsoft.com/office/officeart/2011/layout/TabList"/>
    <dgm:cxn modelId="{739658A1-667E-45EE-A4DB-EEE4D433DCAA}" srcId="{369BA810-56D7-41F8-ABF3-BDA84500F803}" destId="{3772BCAD-57A6-47AA-8763-AC81387E64BD}" srcOrd="3" destOrd="0" parTransId="{AC0B6CDA-2FB1-46FE-8681-FBD117E121FB}" sibTransId="{614EBA04-B9F9-459A-970C-198118925542}"/>
    <dgm:cxn modelId="{2914B651-17F3-4A03-9C09-BB7834410223}" type="presOf" srcId="{EE677C59-F87A-4A7E-ACED-AF2099439612}" destId="{44361720-CD2E-4AA7-A676-B34A124AA965}" srcOrd="0" destOrd="0" presId="urn:microsoft.com/office/officeart/2011/layout/TabList"/>
    <dgm:cxn modelId="{ADA3863B-3C7B-48E7-B6D9-F14BE68F786A}" type="presOf" srcId="{B7ACC0F2-9E7B-41EE-8A03-3132F5F991C3}" destId="{91B3636C-432C-4102-88FD-FFE79340C23E}" srcOrd="0" destOrd="0" presId="urn:microsoft.com/office/officeart/2011/layout/TabList"/>
    <dgm:cxn modelId="{9F74E963-6804-48D4-B775-F3DD27148DC6}" srcId="{369BA810-56D7-41F8-ABF3-BDA84500F803}" destId="{B71BC86D-578C-4759-ABD4-E0AF63BBEBF8}" srcOrd="2" destOrd="0" parTransId="{ECA352DD-1372-48E9-91E1-95EF42CB9245}" sibTransId="{1FA99EAF-FB50-4BC5-A2DA-8FE6860AD428}"/>
    <dgm:cxn modelId="{4CC36EAA-00FF-4861-B278-F2FF2FB6D407}" srcId="{0FDE20F4-FDBC-4E16-BCFE-75DB022E1FC1}" destId="{AFB62289-47CF-4C11-9704-C46409B5086E}" srcOrd="0" destOrd="0" parTransId="{D007E8BD-F465-4234-8883-414FD6060615}" sibTransId="{B7E91509-A146-47E5-A4C7-5B9612AD4AC7}"/>
    <dgm:cxn modelId="{EF0D8173-BA73-4FD0-85F3-5A5FE391603F}" type="presOf" srcId="{369BA810-56D7-41F8-ABF3-BDA84500F803}" destId="{01940FA2-8E4E-4C85-B9BE-17DE0BAAB881}" srcOrd="0" destOrd="0" presId="urn:microsoft.com/office/officeart/2011/layout/TabList"/>
    <dgm:cxn modelId="{B5E6E5C6-D094-4726-88DE-5E263C50787B}" type="presOf" srcId="{3772BCAD-57A6-47AA-8763-AC81387E64BD}" destId="{66254B07-5E52-42DF-80EB-96446624E9D4}" srcOrd="0" destOrd="2" presId="urn:microsoft.com/office/officeart/2011/layout/TabList"/>
    <dgm:cxn modelId="{4FA3DD2C-BC14-4BDE-AD85-F4B1F5A877D6}" type="presOf" srcId="{B71BC86D-578C-4759-ABD4-E0AF63BBEBF8}" destId="{66254B07-5E52-42DF-80EB-96446624E9D4}" srcOrd="0" destOrd="1" presId="urn:microsoft.com/office/officeart/2011/layout/TabList"/>
    <dgm:cxn modelId="{86D5027E-B299-41F7-A940-0192D470C059}" type="presOf" srcId="{0FDE20F4-FDBC-4E16-BCFE-75DB022E1FC1}" destId="{F8D057AB-44C8-4F1C-9166-CDA0D87DBC09}" srcOrd="0" destOrd="0" presId="urn:microsoft.com/office/officeart/2011/layout/TabList"/>
    <dgm:cxn modelId="{BCCB5C8F-D40D-4EBB-B330-B966502F7F5C}" type="presOf" srcId="{AFB62289-47CF-4C11-9704-C46409B5086E}" destId="{A77C2CF6-B34C-42CA-929B-1AD3EE993263}" srcOrd="0" destOrd="0" presId="urn:microsoft.com/office/officeart/2011/layout/TabList"/>
    <dgm:cxn modelId="{85080714-E898-468D-954B-8887D9F84CBB}" srcId="{AFB62289-47CF-4C11-9704-C46409B5086E}" destId="{D7A77D30-0E16-44C8-8D2A-9D9DEBAC713A}" srcOrd="4" destOrd="0" parTransId="{0E131122-9537-4F96-84C3-A52375D3EB98}" sibTransId="{C89BA796-D224-4A81-953D-41F11430FE6B}"/>
    <dgm:cxn modelId="{2E341EBB-A7FE-4CF6-89BC-D0369AC830DB}" srcId="{369BA810-56D7-41F8-ABF3-BDA84500F803}" destId="{EE26F9C7-E9FD-4BF4-879B-B2F91148E2FD}" srcOrd="0" destOrd="0" parTransId="{9383AEFD-9C0B-47CA-902E-921D86D02C3D}" sibTransId="{C01C3483-709B-4524-AB91-D0A4FE22362F}"/>
    <dgm:cxn modelId="{2FA988D0-7FB5-4C34-ACE0-5AC03A0E1739}" srcId="{AFB62289-47CF-4C11-9704-C46409B5086E}" destId="{EE677C59-F87A-4A7E-ACED-AF2099439612}" srcOrd="1" destOrd="0" parTransId="{6C1A4B8D-1F51-4AAE-AE74-AC61E8A4D9EF}" sibTransId="{D1568619-3B89-4648-B6EC-57CA4D1D8B42}"/>
    <dgm:cxn modelId="{2E03E7AB-09C4-4268-8452-0FBE22D72C91}" srcId="{AFB62289-47CF-4C11-9704-C46409B5086E}" destId="{EE5EB7D2-A218-4861-A657-9D6A763FDE34}" srcOrd="6" destOrd="0" parTransId="{11B5624A-E87D-4640-B85A-C42AC25AECA0}" sibTransId="{E2C5588A-5BFB-46E9-B37A-6DE49FE81C5B}"/>
    <dgm:cxn modelId="{32FC61A4-E377-4010-8FB6-FFB4F7268178}" srcId="{AFB62289-47CF-4C11-9704-C46409B5086E}" destId="{F594C2FE-A036-481A-857A-D2E8FFBE2267}" srcOrd="5" destOrd="0" parTransId="{F07D389C-3A8D-42AB-B359-FD399285B268}" sibTransId="{795AA3EF-102A-4C25-B897-B0F2944B0CCE}"/>
    <dgm:cxn modelId="{EEB6C220-7AC9-461F-844E-E1EF66F2FCF4}" srcId="{AFB62289-47CF-4C11-9704-C46409B5086E}" destId="{D227529B-C61A-4A45-93A0-B574EF4929F6}" srcOrd="3" destOrd="0" parTransId="{D4F80D79-D266-4F30-BBF9-8B5CF10E921E}" sibTransId="{33AECE81-34AB-4EE2-96D6-A41B208CA808}"/>
    <dgm:cxn modelId="{628F7C6B-DE69-48F5-AD52-E028F6CDD085}" type="presOf" srcId="{EE5EB7D2-A218-4861-A657-9D6A763FDE34}" destId="{44361720-CD2E-4AA7-A676-B34A124AA965}" srcOrd="0" destOrd="5" presId="urn:microsoft.com/office/officeart/2011/layout/TabList"/>
    <dgm:cxn modelId="{A4630BC3-9E55-4E15-84D2-EFB425D2620A}" srcId="{369BA810-56D7-41F8-ABF3-BDA84500F803}" destId="{5EDECD17-F5C8-4653-9745-755465DA6077}" srcOrd="1" destOrd="0" parTransId="{5968537F-F84F-403B-A88E-282C74052A87}" sibTransId="{023D4FCA-A4E1-4D13-BA65-DFD84A096759}"/>
    <dgm:cxn modelId="{899FD6DF-398C-4F7A-94D9-ED51CF71A79F}" type="presOf" srcId="{5EDECD17-F5C8-4653-9745-755465DA6077}" destId="{66254B07-5E52-42DF-80EB-96446624E9D4}" srcOrd="0" destOrd="0" presId="urn:microsoft.com/office/officeart/2011/layout/TabList"/>
    <dgm:cxn modelId="{AFFA6D0C-C660-4AFF-9E0C-3583925ACB27}" srcId="{AFB62289-47CF-4C11-9704-C46409B5086E}" destId="{B7ACC0F2-9E7B-41EE-8A03-3132F5F991C3}" srcOrd="0" destOrd="0" parTransId="{15C5B8D4-7ED6-43A3-91F4-DBC70AAC7D78}" sibTransId="{B2DA844A-BA23-4D4B-96EC-1512CDAE3445}"/>
    <dgm:cxn modelId="{C809214D-E72B-4A3E-9BAF-2848835DF99D}" type="presOf" srcId="{D7A77D30-0E16-44C8-8D2A-9D9DEBAC713A}" destId="{44361720-CD2E-4AA7-A676-B34A124AA965}" srcOrd="0" destOrd="3" presId="urn:microsoft.com/office/officeart/2011/layout/TabList"/>
    <dgm:cxn modelId="{ABDCD96E-22C4-4812-8E11-547AB9129FE2}" srcId="{0FDE20F4-FDBC-4E16-BCFE-75DB022E1FC1}" destId="{369BA810-56D7-41F8-ABF3-BDA84500F803}" srcOrd="1" destOrd="0" parTransId="{25F31434-4276-4998-9330-AF6DEF2AC66E}" sibTransId="{4D6466F9-F68A-4AEA-AFD8-27E93C0C9097}"/>
    <dgm:cxn modelId="{FEEC276E-3D38-42C9-B986-D0BA534A91B1}" type="presOf" srcId="{D227529B-C61A-4A45-93A0-B574EF4929F6}" destId="{44361720-CD2E-4AA7-A676-B34A124AA965}" srcOrd="0" destOrd="2" presId="urn:microsoft.com/office/officeart/2011/layout/TabList"/>
    <dgm:cxn modelId="{6CB2407D-6ED6-456E-AD40-62C14A5E178E}" type="presOf" srcId="{EE26F9C7-E9FD-4BF4-879B-B2F91148E2FD}" destId="{57284F0F-832A-4965-848C-92EA34AC58E5}" srcOrd="0" destOrd="0" presId="urn:microsoft.com/office/officeart/2011/layout/TabList"/>
    <dgm:cxn modelId="{C974530E-7263-4338-9FBE-6623E9E15799}" type="presOf" srcId="{0BD2D6ED-0228-4AA5-9024-82060F0FCDC8}" destId="{44361720-CD2E-4AA7-A676-B34A124AA965}" srcOrd="0" destOrd="1" presId="urn:microsoft.com/office/officeart/2011/layout/TabList"/>
    <dgm:cxn modelId="{92F4DBB7-4A7D-49E4-8157-FE41118130B1}" srcId="{AFB62289-47CF-4C11-9704-C46409B5086E}" destId="{0BD2D6ED-0228-4AA5-9024-82060F0FCDC8}" srcOrd="2" destOrd="0" parTransId="{59F4D818-F2B3-452D-90DF-382DAAFACEFB}" sibTransId="{CEEB56ED-F522-4144-ADBE-66760C99AB48}"/>
    <dgm:cxn modelId="{2E0CBB0D-291B-469F-9B3A-41D68B4F0668}" type="presParOf" srcId="{F8D057AB-44C8-4F1C-9166-CDA0D87DBC09}" destId="{3FE88A5C-B180-48C1-B7E2-3151DC0F7B9C}" srcOrd="0" destOrd="0" presId="urn:microsoft.com/office/officeart/2011/layout/TabList"/>
    <dgm:cxn modelId="{B2D3B1A3-5820-436C-A838-B27181196962}" type="presParOf" srcId="{3FE88A5C-B180-48C1-B7E2-3151DC0F7B9C}" destId="{91B3636C-432C-4102-88FD-FFE79340C23E}" srcOrd="0" destOrd="0" presId="urn:microsoft.com/office/officeart/2011/layout/TabList"/>
    <dgm:cxn modelId="{97242EDD-1A62-494B-B65C-9F4B1ED2A7A3}" type="presParOf" srcId="{3FE88A5C-B180-48C1-B7E2-3151DC0F7B9C}" destId="{A77C2CF6-B34C-42CA-929B-1AD3EE993263}" srcOrd="1" destOrd="0" presId="urn:microsoft.com/office/officeart/2011/layout/TabList"/>
    <dgm:cxn modelId="{B084FF87-5BC7-4087-9E27-2A0CF2B4A655}" type="presParOf" srcId="{3FE88A5C-B180-48C1-B7E2-3151DC0F7B9C}" destId="{BB9DAA40-8F5D-4283-8B53-3082C406F5EE}" srcOrd="2" destOrd="0" presId="urn:microsoft.com/office/officeart/2011/layout/TabList"/>
    <dgm:cxn modelId="{96B6A45E-CCC7-4564-B14B-EFEB7383D7E1}" type="presParOf" srcId="{F8D057AB-44C8-4F1C-9166-CDA0D87DBC09}" destId="{44361720-CD2E-4AA7-A676-B34A124AA965}" srcOrd="1" destOrd="0" presId="urn:microsoft.com/office/officeart/2011/layout/TabList"/>
    <dgm:cxn modelId="{F0E037F0-6443-4462-8E4E-414AF9E176ED}" type="presParOf" srcId="{F8D057AB-44C8-4F1C-9166-CDA0D87DBC09}" destId="{7B9792C5-AF1D-42D8-97F3-3E9C3EABC7B0}" srcOrd="2" destOrd="0" presId="urn:microsoft.com/office/officeart/2011/layout/TabList"/>
    <dgm:cxn modelId="{AAC1E087-BCEB-4022-A9FC-89FA41BB5FB5}" type="presParOf" srcId="{F8D057AB-44C8-4F1C-9166-CDA0D87DBC09}" destId="{86B644CA-A85B-4597-8E97-93351FC48D7C}" srcOrd="3" destOrd="0" presId="urn:microsoft.com/office/officeart/2011/layout/TabList"/>
    <dgm:cxn modelId="{49278FFC-CAFA-4D94-943F-813028A7DF75}" type="presParOf" srcId="{86B644CA-A85B-4597-8E97-93351FC48D7C}" destId="{57284F0F-832A-4965-848C-92EA34AC58E5}" srcOrd="0" destOrd="0" presId="urn:microsoft.com/office/officeart/2011/layout/TabList"/>
    <dgm:cxn modelId="{D29A199F-AB69-453A-940E-9E72B91A2766}" type="presParOf" srcId="{86B644CA-A85B-4597-8E97-93351FC48D7C}" destId="{01940FA2-8E4E-4C85-B9BE-17DE0BAAB881}" srcOrd="1" destOrd="0" presId="urn:microsoft.com/office/officeart/2011/layout/TabList"/>
    <dgm:cxn modelId="{3F880727-9ADA-4E13-9AAB-7BAF2A788623}" type="presParOf" srcId="{86B644CA-A85B-4597-8E97-93351FC48D7C}" destId="{7EFE2C7D-82D7-406B-AB83-6F28DA58CB0A}" srcOrd="2" destOrd="0" presId="urn:microsoft.com/office/officeart/2011/layout/TabList"/>
    <dgm:cxn modelId="{143F8B4F-670A-4C7D-9E18-F770E46051CE}" type="presParOf" srcId="{F8D057AB-44C8-4F1C-9166-CDA0D87DBC09}" destId="{66254B07-5E52-42DF-80EB-96446624E9D4}" srcOrd="4" destOrd="0" presId="urn:microsoft.com/office/officeart/2011/layout/TabList"/>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DE20F4-FDBC-4E16-BCFE-75DB022E1F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FB62289-47CF-4C11-9704-C46409B5086E}">
      <dgm:prSet phldrT="[Text]" custT="1"/>
      <dgm:spPr>
        <a:noFill/>
        <a:ln>
          <a:noFill/>
        </a:ln>
      </dgm:spPr>
      <dgm:t>
        <a:bodyPr/>
        <a:lstStyle/>
        <a:p>
          <a:pPr algn="l">
            <a:lnSpc>
              <a:spcPts val="1920"/>
            </a:lnSpc>
          </a:pPr>
          <a:r>
            <a:rPr lang="mn-MN" sz="1600" dirty="0" smtClean="0">
              <a:solidFill>
                <a:schemeClr val="tx1"/>
              </a:solidFill>
              <a:latin typeface="Arial" panose="020B0604020202020204" pitchFamily="34" charset="0"/>
              <a:cs typeface="Arial" panose="020B0604020202020204" pitchFamily="34" charset="0"/>
            </a:rPr>
            <a:t>Үйлдвэрлэгдэхгүй хөрөнгийг эзэмших эрх шилжихтэй холбогдсон зардал:</a:t>
          </a:r>
          <a:endParaRPr lang="en-US" sz="1600" dirty="0">
            <a:solidFill>
              <a:schemeClr val="tx1"/>
            </a:solidFill>
            <a:latin typeface="Arial" panose="020B0604020202020204" pitchFamily="34" charset="0"/>
            <a:cs typeface="Arial" panose="020B0604020202020204" pitchFamily="34" charset="0"/>
          </a:endParaRPr>
        </a:p>
      </dgm:t>
    </dgm:pt>
    <dgm:pt modelId="{D007E8BD-F465-4234-8883-414FD6060615}" type="par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E91509-A146-47E5-A4C7-5B9612AD4AC7}" type="sibTrans" cxnId="{4CC36EAA-00FF-4861-B278-F2FF2FB6D407}">
      <dgm:prSet/>
      <dgm:spPr/>
      <dgm:t>
        <a:bodyPr/>
        <a:lstStyle/>
        <a:p>
          <a:endParaRPr lang="en-US" sz="1400">
            <a:latin typeface="Arial" panose="020B0604020202020204" pitchFamily="34" charset="0"/>
            <a:cs typeface="Arial" panose="020B0604020202020204" pitchFamily="34" charset="0"/>
          </a:endParaRPr>
        </a:p>
      </dgm:t>
    </dgm:pt>
    <dgm:pt modelId="{B7ACC0F2-9E7B-41EE-8A03-3132F5F991C3}">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dgm:spPr>
      <dgm:t>
        <a:bodyPr anchor="ctr"/>
        <a:lstStyle/>
        <a:p>
          <a:pPr algn="just">
            <a:lnSpc>
              <a:spcPct val="150000"/>
            </a:lnSpc>
          </a:pPr>
          <a:r>
            <a:rPr lang="mn-MN" sz="1400" dirty="0" smtClean="0">
              <a:latin typeface="Arial" panose="020B0604020202020204" pitchFamily="34" charset="0"/>
              <a:cs typeface="Arial" panose="020B0604020202020204" pitchFamily="34" charset="0"/>
            </a:rPr>
            <a:t>Үйлдвэрлэгдэхгүй хөрөнгөд газар, байгалийн нөөц, баялаг, ус, эрчим хүчний нөөц, ой мод, маркетинг, менежментийн хөрөнгө, тусгай зөвшөөрөл, лиценз зэрэг багтана. Эдгээрийн эзэмших эрх шилжихтэй холбогдсон зардлууд </a:t>
          </a:r>
          <a:endParaRPr lang="mn-MN" sz="1400" dirty="0" smtClean="0">
            <a:solidFill>
              <a:schemeClr val="tx1"/>
            </a:solidFill>
            <a:latin typeface="Arial" panose="020B0604020202020204" pitchFamily="34" charset="0"/>
            <a:cs typeface="Arial" panose="020B0604020202020204" pitchFamily="34" charset="0"/>
          </a:endParaRPr>
        </a:p>
      </dgm:t>
    </dgm:pt>
    <dgm:pt modelId="{15C5B8D4-7ED6-43A3-91F4-DBC70AAC7D78}" type="par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B2DA844A-BA23-4D4B-96EC-1512CDAE3445}" type="sibTrans" cxnId="{AFFA6D0C-C660-4AFF-9E0C-3583925ACB27}">
      <dgm:prSet/>
      <dgm:spPr/>
      <dgm:t>
        <a:bodyPr/>
        <a:lstStyle/>
        <a:p>
          <a:endParaRPr lang="en-US" sz="1400">
            <a:latin typeface="Arial" panose="020B0604020202020204" pitchFamily="34" charset="0"/>
            <a:cs typeface="Arial" panose="020B0604020202020204" pitchFamily="34" charset="0"/>
          </a:endParaRPr>
        </a:p>
      </dgm:t>
    </dgm:pt>
    <dgm:pt modelId="{EE677C59-F87A-4A7E-ACED-AF2099439612}">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хуульч, архитектор, байцаагч, инженер болон хөрөнгийн үнэлгээчид төлөх үйлчилгээний шимтгэл</a:t>
          </a:r>
          <a:endParaRPr lang="en-US" sz="1400" dirty="0">
            <a:latin typeface="Arial" panose="020B0604020202020204" pitchFamily="34" charset="0"/>
            <a:cs typeface="Arial" panose="020B0604020202020204" pitchFamily="34" charset="0"/>
          </a:endParaRPr>
        </a:p>
      </dgm:t>
    </dgm:pt>
    <dgm:pt modelId="{6C1A4B8D-1F51-4AAE-AE74-AC61E8A4D9EF}" type="par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D1568619-3B89-4648-B6EC-57CA4D1D8B42}" type="sibTrans" cxnId="{2FA988D0-7FB5-4C34-ACE0-5AC03A0E1739}">
      <dgm:prSet/>
      <dgm:spPr/>
      <dgm:t>
        <a:bodyPr/>
        <a:lstStyle/>
        <a:p>
          <a:endParaRPr lang="en-US" sz="1400">
            <a:latin typeface="Arial" panose="020B0604020202020204" pitchFamily="34" charset="0"/>
            <a:cs typeface="Arial" panose="020B0604020202020204" pitchFamily="34" charset="0"/>
          </a:endParaRPr>
        </a:p>
      </dgm:t>
    </dgm:pt>
    <dgm:pt modelId="{0BD2D6ED-0228-4AA5-9024-82060F0FCDC8}">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худалдан авагчаас тусад нь нэхэмжилсэн худалдаа, тээврийн зардал</a:t>
          </a:r>
          <a:endParaRPr lang="en-US" sz="1400" dirty="0">
            <a:latin typeface="Arial" panose="020B0604020202020204" pitchFamily="34" charset="0"/>
            <a:cs typeface="Arial" panose="020B0604020202020204" pitchFamily="34" charset="0"/>
          </a:endParaRPr>
        </a:p>
      </dgm:t>
    </dgm:pt>
    <dgm:pt modelId="{59F4D818-F2B3-452D-90DF-382DAAFACEFB}" type="parTrans" cxnId="{92F4DBB7-4A7D-49E4-8157-FE41118130B1}">
      <dgm:prSet/>
      <dgm:spPr/>
      <dgm:t>
        <a:bodyPr/>
        <a:lstStyle/>
        <a:p>
          <a:endParaRPr lang="en-US" sz="1400">
            <a:latin typeface="Arial" panose="020B0604020202020204" pitchFamily="34" charset="0"/>
            <a:cs typeface="Arial" panose="020B0604020202020204" pitchFamily="34" charset="0"/>
          </a:endParaRPr>
        </a:p>
      </dgm:t>
    </dgm:pt>
    <dgm:pt modelId="{CEEB56ED-F522-4144-ADBE-66760C99AB48}" type="sibTrans" cxnId="{92F4DBB7-4A7D-49E4-8157-FE41118130B1}">
      <dgm:prSet/>
      <dgm:spPr/>
      <dgm:t>
        <a:bodyPr/>
        <a:lstStyle/>
        <a:p>
          <a:endParaRPr lang="en-US" sz="1400">
            <a:latin typeface="Arial" panose="020B0604020202020204" pitchFamily="34" charset="0"/>
            <a:cs typeface="Arial" panose="020B0604020202020204" pitchFamily="34" charset="0"/>
          </a:endParaRPr>
        </a:p>
      </dgm:t>
    </dgm:pt>
    <dgm:pt modelId="{EE5EB7D2-A218-4861-A657-9D6A763FDE34}">
      <dgm:prSet phldrT="[Text]" custT="1"/>
      <dgm:spPr>
        <a:ln>
          <a:solidFill>
            <a:schemeClr val="accent1"/>
          </a:solidFill>
        </a:ln>
      </dgm:spPr>
      <dgm:t>
        <a:bodyPr/>
        <a:lstStyle/>
        <a:p>
          <a:pPr marL="365760">
            <a:lnSpc>
              <a:spcPct val="90000"/>
            </a:lnSpc>
          </a:pPr>
          <a:endParaRPr lang="en-US" sz="1400" dirty="0">
            <a:latin typeface="Arial" panose="020B0604020202020204" pitchFamily="34" charset="0"/>
            <a:cs typeface="Arial" panose="020B0604020202020204" pitchFamily="34" charset="0"/>
          </a:endParaRPr>
        </a:p>
      </dgm:t>
    </dgm:pt>
    <dgm:pt modelId="{11B5624A-E87D-4640-B85A-C42AC25AECA0}" type="parTrans" cxnId="{2E03E7AB-09C4-4268-8452-0FBE22D72C91}">
      <dgm:prSet/>
      <dgm:spPr/>
      <dgm:t>
        <a:bodyPr/>
        <a:lstStyle/>
        <a:p>
          <a:endParaRPr lang="en-US" sz="1400">
            <a:latin typeface="Arial" panose="020B0604020202020204" pitchFamily="34" charset="0"/>
            <a:cs typeface="Arial" panose="020B0604020202020204" pitchFamily="34" charset="0"/>
          </a:endParaRPr>
        </a:p>
      </dgm:t>
    </dgm:pt>
    <dgm:pt modelId="{E2C5588A-5BFB-46E9-B37A-6DE49FE81C5B}" type="sibTrans" cxnId="{2E03E7AB-09C4-4268-8452-0FBE22D72C91}">
      <dgm:prSet/>
      <dgm:spPr/>
      <dgm:t>
        <a:bodyPr/>
        <a:lstStyle/>
        <a:p>
          <a:endParaRPr lang="en-US" sz="1400">
            <a:latin typeface="Arial" panose="020B0604020202020204" pitchFamily="34" charset="0"/>
            <a:cs typeface="Arial" panose="020B0604020202020204" pitchFamily="34" charset="0"/>
          </a:endParaRPr>
        </a:p>
      </dgm:t>
    </dgm:pt>
    <dgm:pt modelId="{D227529B-C61A-4A45-93A0-B574EF4929F6}">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худалдан авагчаас төлөх бүх татвар</a:t>
          </a:r>
          <a:endParaRPr lang="en-US" sz="1400" dirty="0">
            <a:latin typeface="Arial" panose="020B0604020202020204" pitchFamily="34" charset="0"/>
            <a:cs typeface="Arial" panose="020B0604020202020204" pitchFamily="34" charset="0"/>
          </a:endParaRPr>
        </a:p>
      </dgm:t>
    </dgm:pt>
    <dgm:pt modelId="{D4F80D79-D266-4F30-BBF9-8B5CF10E921E}" type="parTrans" cxnId="{EEB6C220-7AC9-461F-844E-E1EF66F2FCF4}">
      <dgm:prSet/>
      <dgm:spPr/>
      <dgm:t>
        <a:bodyPr/>
        <a:lstStyle/>
        <a:p>
          <a:endParaRPr lang="en-US" sz="1400">
            <a:latin typeface="Arial" panose="020B0604020202020204" pitchFamily="34" charset="0"/>
            <a:cs typeface="Arial" panose="020B0604020202020204" pitchFamily="34" charset="0"/>
          </a:endParaRPr>
        </a:p>
      </dgm:t>
    </dgm:pt>
    <dgm:pt modelId="{33AECE81-34AB-4EE2-96D6-A41B208CA808}" type="sibTrans" cxnId="{EEB6C220-7AC9-461F-844E-E1EF66F2FCF4}">
      <dgm:prSet/>
      <dgm:spPr/>
      <dgm:t>
        <a:bodyPr/>
        <a:lstStyle/>
        <a:p>
          <a:endParaRPr lang="en-US" sz="1400">
            <a:latin typeface="Arial" panose="020B0604020202020204" pitchFamily="34" charset="0"/>
            <a:cs typeface="Arial" panose="020B0604020202020204" pitchFamily="34" charset="0"/>
          </a:endParaRPr>
        </a:p>
      </dgm:t>
    </dgm:pt>
    <dgm:pt modelId="{89B2848B-C1EA-4A27-A001-D3A3B0BB85F3}">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хөрөнгийн үнийн дүнд ороогүй угсрах, суурилуулах аливаа зардал</a:t>
          </a:r>
          <a:endParaRPr lang="en-US" sz="1400" dirty="0">
            <a:latin typeface="Arial" panose="020B0604020202020204" pitchFamily="34" charset="0"/>
            <a:cs typeface="Arial" panose="020B0604020202020204" pitchFamily="34" charset="0"/>
          </a:endParaRPr>
        </a:p>
      </dgm:t>
    </dgm:pt>
    <dgm:pt modelId="{37A633D4-D042-4672-91E7-9EAE0ED7EDDA}" type="parTrans" cxnId="{A85FB3E0-9C1B-4C39-83A0-9B0162B18C47}">
      <dgm:prSet/>
      <dgm:spPr/>
      <dgm:t>
        <a:bodyPr/>
        <a:lstStyle/>
        <a:p>
          <a:endParaRPr lang="en-US" sz="1400"/>
        </a:p>
      </dgm:t>
    </dgm:pt>
    <dgm:pt modelId="{F4A77FBA-34C7-4AD4-8532-08213BC2EBAD}" type="sibTrans" cxnId="{A85FB3E0-9C1B-4C39-83A0-9B0162B18C47}">
      <dgm:prSet/>
      <dgm:spPr/>
      <dgm:t>
        <a:bodyPr/>
        <a:lstStyle/>
        <a:p>
          <a:endParaRPr lang="en-US" sz="1400"/>
        </a:p>
      </dgm:t>
    </dgm:pt>
    <dgm:pt modelId="{4B2B0079-72FE-4E89-B986-9CB620A5197B}">
      <dgm:prSet phldrT="[Text]" custT="1"/>
      <dgm:spPr>
        <a:ln>
          <a:solidFill>
            <a:schemeClr val="accent1"/>
          </a:solidFill>
        </a:ln>
      </dgm:spPr>
      <dgm:t>
        <a:bodyPr/>
        <a:lstStyle/>
        <a:p>
          <a:pPr marL="365760">
            <a:lnSpc>
              <a:spcPct val="150000"/>
            </a:lnSpc>
          </a:pPr>
          <a:r>
            <a:rPr lang="mn-MN" sz="1400" dirty="0" smtClean="0">
              <a:latin typeface="Arial" panose="020B0604020202020204" pitchFamily="34" charset="0"/>
              <a:cs typeface="Arial" panose="020B0604020202020204" pitchFamily="34" charset="0"/>
            </a:rPr>
            <a:t>байгаль орчныг сэргээхэд шаардагдах аливаа зардал  г.м  </a:t>
          </a:r>
          <a:endParaRPr lang="en-US" sz="1400" dirty="0">
            <a:latin typeface="Arial" panose="020B0604020202020204" pitchFamily="34" charset="0"/>
            <a:cs typeface="Arial" panose="020B0604020202020204" pitchFamily="34" charset="0"/>
          </a:endParaRPr>
        </a:p>
      </dgm:t>
    </dgm:pt>
    <dgm:pt modelId="{945A391E-BEE7-420E-B841-9A42F17CCC3B}" type="parTrans" cxnId="{1D3C1A6E-786A-4B76-A5DD-436335EA3FFD}">
      <dgm:prSet/>
      <dgm:spPr/>
      <dgm:t>
        <a:bodyPr/>
        <a:lstStyle/>
        <a:p>
          <a:endParaRPr lang="en-US" sz="1400"/>
        </a:p>
      </dgm:t>
    </dgm:pt>
    <dgm:pt modelId="{A371AB33-5695-4E1D-82B3-32042D83D1AD}" type="sibTrans" cxnId="{1D3C1A6E-786A-4B76-A5DD-436335EA3FFD}">
      <dgm:prSet/>
      <dgm:spPr/>
      <dgm:t>
        <a:bodyPr/>
        <a:lstStyle/>
        <a:p>
          <a:endParaRPr lang="en-US" sz="1400"/>
        </a:p>
      </dgm:t>
    </dgm:pt>
    <dgm:pt modelId="{F8D057AB-44C8-4F1C-9166-CDA0D87DBC09}" type="pres">
      <dgm:prSet presAssocID="{0FDE20F4-FDBC-4E16-BCFE-75DB022E1FC1}" presName="Name0" presStyleCnt="0">
        <dgm:presLayoutVars>
          <dgm:chMax/>
          <dgm:chPref val="3"/>
          <dgm:dir/>
          <dgm:animOne val="branch"/>
          <dgm:animLvl val="lvl"/>
        </dgm:presLayoutVars>
      </dgm:prSet>
      <dgm:spPr/>
      <dgm:t>
        <a:bodyPr/>
        <a:lstStyle/>
        <a:p>
          <a:endParaRPr lang="en-US"/>
        </a:p>
      </dgm:t>
    </dgm:pt>
    <dgm:pt modelId="{3FE88A5C-B180-48C1-B7E2-3151DC0F7B9C}" type="pres">
      <dgm:prSet presAssocID="{AFB62289-47CF-4C11-9704-C46409B5086E}" presName="composite" presStyleCnt="0"/>
      <dgm:spPr/>
    </dgm:pt>
    <dgm:pt modelId="{91B3636C-432C-4102-88FD-FFE79340C23E}" type="pres">
      <dgm:prSet presAssocID="{AFB62289-47CF-4C11-9704-C46409B5086E}" presName="FirstChild" presStyleLbl="revTx" presStyleIdx="0" presStyleCnt="2" custScaleX="95559" custScaleY="106880" custLinFactNeighborX="1900" custLinFactNeighborY="-6374">
        <dgm:presLayoutVars>
          <dgm:chMax val="0"/>
          <dgm:chPref val="0"/>
          <dgm:bulletEnabled val="1"/>
        </dgm:presLayoutVars>
      </dgm:prSet>
      <dgm:spPr>
        <a:prstGeom prst="roundRect">
          <a:avLst/>
        </a:prstGeom>
      </dgm:spPr>
      <dgm:t>
        <a:bodyPr/>
        <a:lstStyle/>
        <a:p>
          <a:endParaRPr lang="en-US"/>
        </a:p>
      </dgm:t>
    </dgm:pt>
    <dgm:pt modelId="{A77C2CF6-B34C-42CA-929B-1AD3EE993263}" type="pres">
      <dgm:prSet presAssocID="{AFB62289-47CF-4C11-9704-C46409B5086E}" presName="Parent" presStyleLbl="alignNode1" presStyleIdx="0" presStyleCnt="1" custScaleX="103651" custScaleY="114405" custLinFactNeighborY="-6457">
        <dgm:presLayoutVars>
          <dgm:chMax val="3"/>
          <dgm:chPref val="3"/>
          <dgm:bulletEnabled val="1"/>
        </dgm:presLayoutVars>
      </dgm:prSet>
      <dgm:spPr/>
      <dgm:t>
        <a:bodyPr/>
        <a:lstStyle/>
        <a:p>
          <a:endParaRPr lang="en-US"/>
        </a:p>
      </dgm:t>
    </dgm:pt>
    <dgm:pt modelId="{BB9DAA40-8F5D-4283-8B53-3082C406F5EE}" type="pres">
      <dgm:prSet presAssocID="{AFB62289-47CF-4C11-9704-C46409B5086E}" presName="Accent" presStyleLbl="parChTrans1D1" presStyleIdx="0" presStyleCnt="1"/>
      <dgm:spPr/>
    </dgm:pt>
    <dgm:pt modelId="{44361720-CD2E-4AA7-A676-B34A124AA965}" type="pres">
      <dgm:prSet presAssocID="{AFB62289-47CF-4C11-9704-C46409B5086E}" presName="Child" presStyleLbl="revTx" presStyleIdx="1" presStyleCnt="2" custScaleY="100688" custLinFactNeighborY="-6769">
        <dgm:presLayoutVars>
          <dgm:chMax val="0"/>
          <dgm:chPref val="0"/>
          <dgm:bulletEnabled val="1"/>
        </dgm:presLayoutVars>
      </dgm:prSet>
      <dgm:spPr/>
      <dgm:t>
        <a:bodyPr/>
        <a:lstStyle/>
        <a:p>
          <a:endParaRPr lang="en-US"/>
        </a:p>
      </dgm:t>
    </dgm:pt>
  </dgm:ptLst>
  <dgm:cxnLst>
    <dgm:cxn modelId="{18FF383F-661B-49FF-8228-A91404744134}" type="presOf" srcId="{4B2B0079-72FE-4E89-B986-9CB620A5197B}" destId="{44361720-CD2E-4AA7-A676-B34A124AA965}" srcOrd="0" destOrd="4" presId="urn:microsoft.com/office/officeart/2011/layout/TabList"/>
    <dgm:cxn modelId="{AFFA6D0C-C660-4AFF-9E0C-3583925ACB27}" srcId="{AFB62289-47CF-4C11-9704-C46409B5086E}" destId="{B7ACC0F2-9E7B-41EE-8A03-3132F5F991C3}" srcOrd="0" destOrd="0" parTransId="{15C5B8D4-7ED6-43A3-91F4-DBC70AAC7D78}" sibTransId="{B2DA844A-BA23-4D4B-96EC-1512CDAE3445}"/>
    <dgm:cxn modelId="{AC5CFD30-7679-4F48-B8BB-B2CF70B7DCBF}" type="presOf" srcId="{B7ACC0F2-9E7B-41EE-8A03-3132F5F991C3}" destId="{91B3636C-432C-4102-88FD-FFE79340C23E}" srcOrd="0" destOrd="0" presId="urn:microsoft.com/office/officeart/2011/layout/TabList"/>
    <dgm:cxn modelId="{2FA988D0-7FB5-4C34-ACE0-5AC03A0E1739}" srcId="{AFB62289-47CF-4C11-9704-C46409B5086E}" destId="{EE677C59-F87A-4A7E-ACED-AF2099439612}" srcOrd="1" destOrd="0" parTransId="{6C1A4B8D-1F51-4AAE-AE74-AC61E8A4D9EF}" sibTransId="{D1568619-3B89-4648-B6EC-57CA4D1D8B42}"/>
    <dgm:cxn modelId="{4CC36EAA-00FF-4861-B278-F2FF2FB6D407}" srcId="{0FDE20F4-FDBC-4E16-BCFE-75DB022E1FC1}" destId="{AFB62289-47CF-4C11-9704-C46409B5086E}" srcOrd="0" destOrd="0" parTransId="{D007E8BD-F465-4234-8883-414FD6060615}" sibTransId="{B7E91509-A146-47E5-A4C7-5B9612AD4AC7}"/>
    <dgm:cxn modelId="{EEB6C220-7AC9-461F-844E-E1EF66F2FCF4}" srcId="{AFB62289-47CF-4C11-9704-C46409B5086E}" destId="{D227529B-C61A-4A45-93A0-B574EF4929F6}" srcOrd="3" destOrd="0" parTransId="{D4F80D79-D266-4F30-BBF9-8B5CF10E921E}" sibTransId="{33AECE81-34AB-4EE2-96D6-A41B208CA808}"/>
    <dgm:cxn modelId="{92F4DBB7-4A7D-49E4-8157-FE41118130B1}" srcId="{AFB62289-47CF-4C11-9704-C46409B5086E}" destId="{0BD2D6ED-0228-4AA5-9024-82060F0FCDC8}" srcOrd="2" destOrd="0" parTransId="{59F4D818-F2B3-452D-90DF-382DAAFACEFB}" sibTransId="{CEEB56ED-F522-4144-ADBE-66760C99AB48}"/>
    <dgm:cxn modelId="{604BA7DD-1569-4F19-AEEE-BCA7280FA6B4}" type="presOf" srcId="{EE677C59-F87A-4A7E-ACED-AF2099439612}" destId="{44361720-CD2E-4AA7-A676-B34A124AA965}" srcOrd="0" destOrd="0" presId="urn:microsoft.com/office/officeart/2011/layout/TabList"/>
    <dgm:cxn modelId="{A85FB3E0-9C1B-4C39-83A0-9B0162B18C47}" srcId="{AFB62289-47CF-4C11-9704-C46409B5086E}" destId="{89B2848B-C1EA-4A27-A001-D3A3B0BB85F3}" srcOrd="4" destOrd="0" parTransId="{37A633D4-D042-4672-91E7-9EAE0ED7EDDA}" sibTransId="{F4A77FBA-34C7-4AD4-8532-08213BC2EBAD}"/>
    <dgm:cxn modelId="{4C36D5EE-49A6-4FCD-AF2A-A8CDDC7B61A6}" type="presOf" srcId="{D227529B-C61A-4A45-93A0-B574EF4929F6}" destId="{44361720-CD2E-4AA7-A676-B34A124AA965}" srcOrd="0" destOrd="2" presId="urn:microsoft.com/office/officeart/2011/layout/TabList"/>
    <dgm:cxn modelId="{70754128-F91F-49A6-848E-69B18B3F8462}" type="presOf" srcId="{EE5EB7D2-A218-4861-A657-9D6A763FDE34}" destId="{44361720-CD2E-4AA7-A676-B34A124AA965}" srcOrd="0" destOrd="5" presId="urn:microsoft.com/office/officeart/2011/layout/TabList"/>
    <dgm:cxn modelId="{E436799F-676A-4923-8B9D-932E8AA65D8B}" type="presOf" srcId="{0FDE20F4-FDBC-4E16-BCFE-75DB022E1FC1}" destId="{F8D057AB-44C8-4F1C-9166-CDA0D87DBC09}" srcOrd="0" destOrd="0" presId="urn:microsoft.com/office/officeart/2011/layout/TabList"/>
    <dgm:cxn modelId="{6108896C-16D2-4B4F-A516-6E689E8FCBCF}" type="presOf" srcId="{0BD2D6ED-0228-4AA5-9024-82060F0FCDC8}" destId="{44361720-CD2E-4AA7-A676-B34A124AA965}" srcOrd="0" destOrd="1" presId="urn:microsoft.com/office/officeart/2011/layout/TabList"/>
    <dgm:cxn modelId="{F26A62D6-DA96-4082-934B-83AB8E348C4C}" type="presOf" srcId="{89B2848B-C1EA-4A27-A001-D3A3B0BB85F3}" destId="{44361720-CD2E-4AA7-A676-B34A124AA965}" srcOrd="0" destOrd="3" presId="urn:microsoft.com/office/officeart/2011/layout/TabList"/>
    <dgm:cxn modelId="{1D3C1A6E-786A-4B76-A5DD-436335EA3FFD}" srcId="{AFB62289-47CF-4C11-9704-C46409B5086E}" destId="{4B2B0079-72FE-4E89-B986-9CB620A5197B}" srcOrd="5" destOrd="0" parTransId="{945A391E-BEE7-420E-B841-9A42F17CCC3B}" sibTransId="{A371AB33-5695-4E1D-82B3-32042D83D1AD}"/>
    <dgm:cxn modelId="{2E03E7AB-09C4-4268-8452-0FBE22D72C91}" srcId="{AFB62289-47CF-4C11-9704-C46409B5086E}" destId="{EE5EB7D2-A218-4861-A657-9D6A763FDE34}" srcOrd="6" destOrd="0" parTransId="{11B5624A-E87D-4640-B85A-C42AC25AECA0}" sibTransId="{E2C5588A-5BFB-46E9-B37A-6DE49FE81C5B}"/>
    <dgm:cxn modelId="{864D599B-F234-4356-88AF-27C16B9AD649}" type="presOf" srcId="{AFB62289-47CF-4C11-9704-C46409B5086E}" destId="{A77C2CF6-B34C-42CA-929B-1AD3EE993263}" srcOrd="0" destOrd="0" presId="urn:microsoft.com/office/officeart/2011/layout/TabList"/>
    <dgm:cxn modelId="{598CC687-D1B7-44F9-8163-A1A8D4B21C96}" type="presParOf" srcId="{F8D057AB-44C8-4F1C-9166-CDA0D87DBC09}" destId="{3FE88A5C-B180-48C1-B7E2-3151DC0F7B9C}" srcOrd="0" destOrd="0" presId="urn:microsoft.com/office/officeart/2011/layout/TabList"/>
    <dgm:cxn modelId="{446645B6-5AD4-4585-9F85-B3F667137DA6}" type="presParOf" srcId="{3FE88A5C-B180-48C1-B7E2-3151DC0F7B9C}" destId="{91B3636C-432C-4102-88FD-FFE79340C23E}" srcOrd="0" destOrd="0" presId="urn:microsoft.com/office/officeart/2011/layout/TabList"/>
    <dgm:cxn modelId="{E76EA094-C215-4D5E-9CB9-7923F87D5244}" type="presParOf" srcId="{3FE88A5C-B180-48C1-B7E2-3151DC0F7B9C}" destId="{A77C2CF6-B34C-42CA-929B-1AD3EE993263}" srcOrd="1" destOrd="0" presId="urn:microsoft.com/office/officeart/2011/layout/TabList"/>
    <dgm:cxn modelId="{50AC7DAF-3D94-4640-A13B-F42DDEC1F0C2}" type="presParOf" srcId="{3FE88A5C-B180-48C1-B7E2-3151DC0F7B9C}" destId="{BB9DAA40-8F5D-4283-8B53-3082C406F5EE}" srcOrd="2" destOrd="0" presId="urn:microsoft.com/office/officeart/2011/layout/TabList"/>
    <dgm:cxn modelId="{11423CDA-5695-479C-85F6-F839F852E0E8}" type="presParOf" srcId="{F8D057AB-44C8-4F1C-9166-CDA0D87DBC09}" destId="{44361720-CD2E-4AA7-A676-B34A124AA965}" srcOrd="1" destOrd="0" presId="urn:microsoft.com/office/officeart/2011/layout/TabList"/>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EBFFC0-A9E3-4867-8886-B15DB116ED1B}">
      <dsp:nvSpPr>
        <dsp:cNvPr id="0" name=""/>
        <dsp:cNvSpPr/>
      </dsp:nvSpPr>
      <dsp:spPr>
        <a:xfrm>
          <a:off x="2673078" y="594351"/>
          <a:ext cx="990240" cy="325782"/>
        </a:xfrm>
        <a:custGeom>
          <a:avLst/>
          <a:gdLst/>
          <a:ahLst/>
          <a:cxnLst/>
          <a:rect l="0" t="0" r="0" b="0"/>
          <a:pathLst>
            <a:path>
              <a:moveTo>
                <a:pt x="0" y="0"/>
              </a:moveTo>
              <a:lnTo>
                <a:pt x="0" y="162891"/>
              </a:lnTo>
              <a:lnTo>
                <a:pt x="990240" y="162891"/>
              </a:lnTo>
              <a:lnTo>
                <a:pt x="990240" y="32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5C67A6-2ACD-4CA6-877D-B89660855A87}">
      <dsp:nvSpPr>
        <dsp:cNvPr id="0" name=""/>
        <dsp:cNvSpPr/>
      </dsp:nvSpPr>
      <dsp:spPr>
        <a:xfrm>
          <a:off x="2361268" y="2406371"/>
          <a:ext cx="153440" cy="2226932"/>
        </a:xfrm>
        <a:custGeom>
          <a:avLst/>
          <a:gdLst/>
          <a:ahLst/>
          <a:cxnLst/>
          <a:rect l="0" t="0" r="0" b="0"/>
          <a:pathLst>
            <a:path>
              <a:moveTo>
                <a:pt x="0" y="0"/>
              </a:moveTo>
              <a:lnTo>
                <a:pt x="0" y="2226932"/>
              </a:lnTo>
              <a:lnTo>
                <a:pt x="153440" y="2226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E2FE45-B81D-4206-A620-BC2164AE868E}">
      <dsp:nvSpPr>
        <dsp:cNvPr id="0" name=""/>
        <dsp:cNvSpPr/>
      </dsp:nvSpPr>
      <dsp:spPr>
        <a:xfrm>
          <a:off x="2361268" y="2406371"/>
          <a:ext cx="153440" cy="1405132"/>
        </a:xfrm>
        <a:custGeom>
          <a:avLst/>
          <a:gdLst/>
          <a:ahLst/>
          <a:cxnLst/>
          <a:rect l="0" t="0" r="0" b="0"/>
          <a:pathLst>
            <a:path>
              <a:moveTo>
                <a:pt x="0" y="0"/>
              </a:moveTo>
              <a:lnTo>
                <a:pt x="0" y="1405132"/>
              </a:lnTo>
              <a:lnTo>
                <a:pt x="153440" y="14051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8EBE0-9469-4F9A-9190-31CF75ACE203}">
      <dsp:nvSpPr>
        <dsp:cNvPr id="0" name=""/>
        <dsp:cNvSpPr/>
      </dsp:nvSpPr>
      <dsp:spPr>
        <a:xfrm>
          <a:off x="2361268" y="2406371"/>
          <a:ext cx="153440" cy="550359"/>
        </a:xfrm>
        <a:custGeom>
          <a:avLst/>
          <a:gdLst/>
          <a:ahLst/>
          <a:cxnLst/>
          <a:rect l="0" t="0" r="0" b="0"/>
          <a:pathLst>
            <a:path>
              <a:moveTo>
                <a:pt x="0" y="0"/>
              </a:moveTo>
              <a:lnTo>
                <a:pt x="0" y="550359"/>
              </a:lnTo>
              <a:lnTo>
                <a:pt x="153440" y="5503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A6D07-67B7-4555-9FB2-B2F937CE6055}">
      <dsp:nvSpPr>
        <dsp:cNvPr id="0" name=""/>
        <dsp:cNvSpPr/>
      </dsp:nvSpPr>
      <dsp:spPr>
        <a:xfrm>
          <a:off x="1761786" y="1506411"/>
          <a:ext cx="1203713" cy="325782"/>
        </a:xfrm>
        <a:custGeom>
          <a:avLst/>
          <a:gdLst/>
          <a:ahLst/>
          <a:cxnLst/>
          <a:rect l="0" t="0" r="0" b="0"/>
          <a:pathLst>
            <a:path>
              <a:moveTo>
                <a:pt x="0" y="0"/>
              </a:moveTo>
              <a:lnTo>
                <a:pt x="0" y="162891"/>
              </a:lnTo>
              <a:lnTo>
                <a:pt x="1203713" y="162891"/>
              </a:lnTo>
              <a:lnTo>
                <a:pt x="1203713" y="32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A96F2-B550-4D8F-8F60-B0E80648BF5F}">
      <dsp:nvSpPr>
        <dsp:cNvPr id="0" name=""/>
        <dsp:cNvSpPr/>
      </dsp:nvSpPr>
      <dsp:spPr>
        <a:xfrm>
          <a:off x="390761" y="2416455"/>
          <a:ext cx="236753" cy="2123019"/>
        </a:xfrm>
        <a:custGeom>
          <a:avLst/>
          <a:gdLst/>
          <a:ahLst/>
          <a:cxnLst/>
          <a:rect l="0" t="0" r="0" b="0"/>
          <a:pathLst>
            <a:path>
              <a:moveTo>
                <a:pt x="0" y="0"/>
              </a:moveTo>
              <a:lnTo>
                <a:pt x="0" y="2123019"/>
              </a:lnTo>
              <a:lnTo>
                <a:pt x="236753" y="21230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8550D-D5C3-4932-87B0-88AB17D7D5B3}">
      <dsp:nvSpPr>
        <dsp:cNvPr id="0" name=""/>
        <dsp:cNvSpPr/>
      </dsp:nvSpPr>
      <dsp:spPr>
        <a:xfrm>
          <a:off x="390761" y="2416455"/>
          <a:ext cx="236753" cy="1341632"/>
        </a:xfrm>
        <a:custGeom>
          <a:avLst/>
          <a:gdLst/>
          <a:ahLst/>
          <a:cxnLst/>
          <a:rect l="0" t="0" r="0" b="0"/>
          <a:pathLst>
            <a:path>
              <a:moveTo>
                <a:pt x="0" y="0"/>
              </a:moveTo>
              <a:lnTo>
                <a:pt x="0" y="1341632"/>
              </a:lnTo>
              <a:lnTo>
                <a:pt x="236753" y="13416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674305-AE4E-4F4A-B6D1-887280B1C69D}">
      <dsp:nvSpPr>
        <dsp:cNvPr id="0" name=""/>
        <dsp:cNvSpPr/>
      </dsp:nvSpPr>
      <dsp:spPr>
        <a:xfrm>
          <a:off x="390761" y="2416455"/>
          <a:ext cx="243238" cy="523738"/>
        </a:xfrm>
        <a:custGeom>
          <a:avLst/>
          <a:gdLst/>
          <a:ahLst/>
          <a:cxnLst/>
          <a:rect l="0" t="0" r="0" b="0"/>
          <a:pathLst>
            <a:path>
              <a:moveTo>
                <a:pt x="0" y="0"/>
              </a:moveTo>
              <a:lnTo>
                <a:pt x="0" y="523738"/>
              </a:lnTo>
              <a:lnTo>
                <a:pt x="243238" y="5237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156C65-5734-4262-B343-86CB0D4D096A}">
      <dsp:nvSpPr>
        <dsp:cNvPr id="0" name=""/>
        <dsp:cNvSpPr/>
      </dsp:nvSpPr>
      <dsp:spPr>
        <a:xfrm>
          <a:off x="1022103" y="1506411"/>
          <a:ext cx="739682" cy="325782"/>
        </a:xfrm>
        <a:custGeom>
          <a:avLst/>
          <a:gdLst/>
          <a:ahLst/>
          <a:cxnLst/>
          <a:rect l="0" t="0" r="0" b="0"/>
          <a:pathLst>
            <a:path>
              <a:moveTo>
                <a:pt x="739682" y="0"/>
              </a:moveTo>
              <a:lnTo>
                <a:pt x="739682" y="162891"/>
              </a:lnTo>
              <a:lnTo>
                <a:pt x="0" y="162891"/>
              </a:lnTo>
              <a:lnTo>
                <a:pt x="0" y="32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9454B-94B8-45B5-99EB-1AB9F235E60A}">
      <dsp:nvSpPr>
        <dsp:cNvPr id="0" name=""/>
        <dsp:cNvSpPr/>
      </dsp:nvSpPr>
      <dsp:spPr>
        <a:xfrm>
          <a:off x="1761786" y="594351"/>
          <a:ext cx="911292" cy="325782"/>
        </a:xfrm>
        <a:custGeom>
          <a:avLst/>
          <a:gdLst/>
          <a:ahLst/>
          <a:cxnLst/>
          <a:rect l="0" t="0" r="0" b="0"/>
          <a:pathLst>
            <a:path>
              <a:moveTo>
                <a:pt x="911292" y="0"/>
              </a:moveTo>
              <a:lnTo>
                <a:pt x="911292" y="162891"/>
              </a:lnTo>
              <a:lnTo>
                <a:pt x="0" y="162891"/>
              </a:lnTo>
              <a:lnTo>
                <a:pt x="0" y="32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E28DD-954F-478E-BA09-22E91C0CD290}">
      <dsp:nvSpPr>
        <dsp:cNvPr id="0" name=""/>
        <dsp:cNvSpPr/>
      </dsp:nvSpPr>
      <dsp:spPr>
        <a:xfrm>
          <a:off x="1937647" y="76"/>
          <a:ext cx="1470863" cy="59427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Хөрөнгө </a:t>
          </a:r>
          <a:endParaRPr lang="en-US" sz="1600" kern="1200" dirty="0">
            <a:solidFill>
              <a:schemeClr val="tx1"/>
            </a:solidFill>
            <a:latin typeface="Arial" panose="020B0604020202020204" pitchFamily="34" charset="0"/>
            <a:cs typeface="Arial" panose="020B0604020202020204" pitchFamily="34" charset="0"/>
          </a:endParaRPr>
        </a:p>
      </dsp:txBody>
      <dsp:txXfrm>
        <a:off x="1937647" y="76"/>
        <a:ext cx="1470863" cy="594274"/>
      </dsp:txXfrm>
    </dsp:sp>
    <dsp:sp modelId="{8D1825F7-0880-4C47-9534-53BCDA1FC295}">
      <dsp:nvSpPr>
        <dsp:cNvPr id="0" name=""/>
        <dsp:cNvSpPr/>
      </dsp:nvSpPr>
      <dsp:spPr>
        <a:xfrm>
          <a:off x="1008948" y="920134"/>
          <a:ext cx="1505675" cy="586277"/>
        </a:xfrm>
        <a:prstGeom prst="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Санхүүгийн бус хөрөнгө</a:t>
          </a:r>
          <a:endParaRPr lang="en-US" sz="1400" kern="1200" dirty="0">
            <a:solidFill>
              <a:schemeClr val="tx1"/>
            </a:solidFill>
            <a:latin typeface="Arial" panose="020B0604020202020204" pitchFamily="34" charset="0"/>
            <a:cs typeface="Arial" panose="020B0604020202020204" pitchFamily="34" charset="0"/>
          </a:endParaRPr>
        </a:p>
      </dsp:txBody>
      <dsp:txXfrm>
        <a:off x="1008948" y="920134"/>
        <a:ext cx="1505675" cy="586277"/>
      </dsp:txXfrm>
    </dsp:sp>
    <dsp:sp modelId="{CBD10170-6DC5-4433-8F1A-CD93D9D86FA5}">
      <dsp:nvSpPr>
        <dsp:cNvPr id="0" name=""/>
        <dsp:cNvSpPr/>
      </dsp:nvSpPr>
      <dsp:spPr>
        <a:xfrm>
          <a:off x="232925" y="1832194"/>
          <a:ext cx="1578356" cy="584260"/>
        </a:xfrm>
        <a:prstGeom prst="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Үйлдвэрлэгдэх хөрөнгө</a:t>
          </a:r>
          <a:endParaRPr lang="en-US" sz="1400" kern="1200" dirty="0">
            <a:solidFill>
              <a:schemeClr val="tx1"/>
            </a:solidFill>
            <a:latin typeface="Arial" panose="020B0604020202020204" pitchFamily="34" charset="0"/>
            <a:cs typeface="Arial" panose="020B0604020202020204" pitchFamily="34" charset="0"/>
          </a:endParaRPr>
        </a:p>
      </dsp:txBody>
      <dsp:txXfrm>
        <a:off x="232925" y="1832194"/>
        <a:ext cx="1578356" cy="584260"/>
      </dsp:txXfrm>
    </dsp:sp>
    <dsp:sp modelId="{706DBABC-3449-4DD9-BC7B-93AA9A0549DD}">
      <dsp:nvSpPr>
        <dsp:cNvPr id="0" name=""/>
        <dsp:cNvSpPr/>
      </dsp:nvSpPr>
      <dsp:spPr>
        <a:xfrm>
          <a:off x="633999" y="2725041"/>
          <a:ext cx="1388099" cy="430305"/>
        </a:xfrm>
        <a:prstGeom prst="rect">
          <a:avLst/>
        </a:prstGeom>
        <a:no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Үндсэн хөрөнгө</a:t>
          </a:r>
          <a:endParaRPr lang="en-US" sz="1400" kern="1200" dirty="0">
            <a:solidFill>
              <a:schemeClr val="tx1"/>
            </a:solidFill>
            <a:latin typeface="Arial" panose="020B0604020202020204" pitchFamily="34" charset="0"/>
            <a:cs typeface="Arial" panose="020B0604020202020204" pitchFamily="34" charset="0"/>
          </a:endParaRPr>
        </a:p>
      </dsp:txBody>
      <dsp:txXfrm>
        <a:off x="633999" y="2725041"/>
        <a:ext cx="1388099" cy="430305"/>
      </dsp:txXfrm>
    </dsp:sp>
    <dsp:sp modelId="{2D2EDD97-B2C9-4A6A-A223-739AAEA2323E}">
      <dsp:nvSpPr>
        <dsp:cNvPr id="0" name=""/>
        <dsp:cNvSpPr/>
      </dsp:nvSpPr>
      <dsp:spPr>
        <a:xfrm>
          <a:off x="627514" y="3439809"/>
          <a:ext cx="1382979" cy="636556"/>
        </a:xfrm>
        <a:prstGeom prst="rect">
          <a:avLst/>
        </a:prstGeom>
        <a:no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Материаллаг эргэлтийн хөрөнгө</a:t>
          </a:r>
          <a:endParaRPr lang="en-US" sz="1400" kern="1200" dirty="0">
            <a:solidFill>
              <a:schemeClr val="tx1"/>
            </a:solidFill>
            <a:latin typeface="Arial" panose="020B0604020202020204" pitchFamily="34" charset="0"/>
            <a:cs typeface="Arial" panose="020B0604020202020204" pitchFamily="34" charset="0"/>
          </a:endParaRPr>
        </a:p>
      </dsp:txBody>
      <dsp:txXfrm>
        <a:off x="627514" y="3439809"/>
        <a:ext cx="1382979" cy="636556"/>
      </dsp:txXfrm>
    </dsp:sp>
    <dsp:sp modelId="{634B49FF-F705-4C99-85D3-F9ABF7EB9CE4}">
      <dsp:nvSpPr>
        <dsp:cNvPr id="0" name=""/>
        <dsp:cNvSpPr/>
      </dsp:nvSpPr>
      <dsp:spPr>
        <a:xfrm>
          <a:off x="627514" y="4369004"/>
          <a:ext cx="1382979" cy="340939"/>
        </a:xfrm>
        <a:prstGeom prst="rect">
          <a:avLst/>
        </a:prstGeom>
        <a:no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Үнэт зүйлс</a:t>
          </a:r>
          <a:endParaRPr lang="en-US" sz="1400" kern="1200" dirty="0">
            <a:solidFill>
              <a:schemeClr val="tx1"/>
            </a:solidFill>
            <a:latin typeface="Arial" panose="020B0604020202020204" pitchFamily="34" charset="0"/>
            <a:cs typeface="Arial" panose="020B0604020202020204" pitchFamily="34" charset="0"/>
          </a:endParaRPr>
        </a:p>
      </dsp:txBody>
      <dsp:txXfrm>
        <a:off x="627514" y="4369004"/>
        <a:ext cx="1382979" cy="340939"/>
      </dsp:txXfrm>
    </dsp:sp>
    <dsp:sp modelId="{D7E37986-85A8-4F52-B8DE-DF37351EB43F}">
      <dsp:nvSpPr>
        <dsp:cNvPr id="0" name=""/>
        <dsp:cNvSpPr/>
      </dsp:nvSpPr>
      <dsp:spPr>
        <a:xfrm>
          <a:off x="2210211" y="1832194"/>
          <a:ext cx="1510578" cy="574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Үйлдвэрлэгдэхгүй хөрөнгө</a:t>
          </a:r>
          <a:endParaRPr lang="en-US" sz="1400" kern="1200" dirty="0">
            <a:solidFill>
              <a:schemeClr val="tx1"/>
            </a:solidFill>
            <a:latin typeface="Arial" panose="020B0604020202020204" pitchFamily="34" charset="0"/>
            <a:cs typeface="Arial" panose="020B0604020202020204" pitchFamily="34" charset="0"/>
          </a:endParaRPr>
        </a:p>
      </dsp:txBody>
      <dsp:txXfrm>
        <a:off x="2210211" y="1832194"/>
        <a:ext cx="1510578" cy="574176"/>
      </dsp:txXfrm>
    </dsp:sp>
    <dsp:sp modelId="{BD6DCA38-DBE5-41BE-8DD6-91EF0A79C199}">
      <dsp:nvSpPr>
        <dsp:cNvPr id="0" name=""/>
        <dsp:cNvSpPr/>
      </dsp:nvSpPr>
      <dsp:spPr>
        <a:xfrm>
          <a:off x="2514709" y="2732154"/>
          <a:ext cx="1428123" cy="449153"/>
        </a:xfrm>
        <a:prstGeom prst="rect">
          <a:avLst/>
        </a:prstGeom>
        <a:no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Байгалийн нөөц, баялаг</a:t>
          </a:r>
          <a:endParaRPr lang="en-US" sz="1400" kern="1200" dirty="0">
            <a:solidFill>
              <a:schemeClr val="tx1"/>
            </a:solidFill>
            <a:latin typeface="Arial" panose="020B0604020202020204" pitchFamily="34" charset="0"/>
            <a:cs typeface="Arial" panose="020B0604020202020204" pitchFamily="34" charset="0"/>
          </a:endParaRPr>
        </a:p>
      </dsp:txBody>
      <dsp:txXfrm>
        <a:off x="2514709" y="2732154"/>
        <a:ext cx="1428123" cy="449153"/>
      </dsp:txXfrm>
    </dsp:sp>
    <dsp:sp modelId="{05EA75A1-E812-4ADD-96F5-B2139EF7ED97}">
      <dsp:nvSpPr>
        <dsp:cNvPr id="0" name=""/>
        <dsp:cNvSpPr/>
      </dsp:nvSpPr>
      <dsp:spPr>
        <a:xfrm>
          <a:off x="2514709" y="3476871"/>
          <a:ext cx="1431536" cy="669266"/>
        </a:xfrm>
        <a:prstGeom prst="rect">
          <a:avLst/>
        </a:prstGeom>
        <a:no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Гүүдвилл болон маркетингийн хөрөнгө</a:t>
          </a:r>
          <a:endParaRPr lang="en-US" sz="1400" kern="1200" dirty="0">
            <a:solidFill>
              <a:schemeClr val="tx1"/>
            </a:solidFill>
            <a:latin typeface="Arial" panose="020B0604020202020204" pitchFamily="34" charset="0"/>
            <a:cs typeface="Arial" panose="020B0604020202020204" pitchFamily="34" charset="0"/>
          </a:endParaRPr>
        </a:p>
      </dsp:txBody>
      <dsp:txXfrm>
        <a:off x="2514709" y="3476871"/>
        <a:ext cx="1431536" cy="669266"/>
      </dsp:txXfrm>
    </dsp:sp>
    <dsp:sp modelId="{86B42319-36C5-478B-84B1-6CB60BB29DED}">
      <dsp:nvSpPr>
        <dsp:cNvPr id="0" name=""/>
        <dsp:cNvSpPr/>
      </dsp:nvSpPr>
      <dsp:spPr>
        <a:xfrm>
          <a:off x="2514709" y="4368096"/>
          <a:ext cx="1451782" cy="530413"/>
        </a:xfrm>
        <a:prstGeom prst="rect">
          <a:avLst/>
        </a:prstGeom>
        <a:no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Бусад хөрөнгө /гэрээ, түрээс, лиценз/</a:t>
          </a:r>
          <a:endParaRPr lang="en-US" sz="1400" kern="1200" dirty="0">
            <a:solidFill>
              <a:schemeClr val="tx1"/>
            </a:solidFill>
            <a:latin typeface="Arial" panose="020B0604020202020204" pitchFamily="34" charset="0"/>
            <a:cs typeface="Arial" panose="020B0604020202020204" pitchFamily="34" charset="0"/>
          </a:endParaRPr>
        </a:p>
      </dsp:txBody>
      <dsp:txXfrm>
        <a:off x="2514709" y="4368096"/>
        <a:ext cx="1451782" cy="530413"/>
      </dsp:txXfrm>
    </dsp:sp>
    <dsp:sp modelId="{725D6DC5-4394-4923-A540-272B11694ABD}">
      <dsp:nvSpPr>
        <dsp:cNvPr id="0" name=""/>
        <dsp:cNvSpPr/>
      </dsp:nvSpPr>
      <dsp:spPr>
        <a:xfrm>
          <a:off x="2927034" y="920134"/>
          <a:ext cx="1472570" cy="586277"/>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8100000" scaled="1"/>
          <a:tileRect/>
        </a:gra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Санхүүгийн хөрөнгө</a:t>
          </a:r>
          <a:endParaRPr lang="en-US" sz="1400" kern="1200" dirty="0">
            <a:solidFill>
              <a:schemeClr val="tx1"/>
            </a:solidFill>
            <a:latin typeface="Arial" panose="020B0604020202020204" pitchFamily="34" charset="0"/>
            <a:cs typeface="Arial" panose="020B0604020202020204" pitchFamily="34" charset="0"/>
          </a:endParaRPr>
        </a:p>
      </dsp:txBody>
      <dsp:txXfrm>
        <a:off x="2927034" y="920134"/>
        <a:ext cx="1472570" cy="58627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981054"/>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295735"/>
          <a:ext cx="5642762" cy="69725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latin typeface="Arial" panose="020B0604020202020204" pitchFamily="34" charset="0"/>
              <a:cs typeface="Arial" panose="020B0604020202020204" pitchFamily="34" charset="0"/>
            </a:rPr>
            <a:t>Хүний мэдлэг оюуныг дээшлүүлэхийн тулд системтэйгээр гүйцэтгэсэн бүтээлч ажлын зардлаас бүрдэнэ. </a:t>
          </a:r>
          <a:endParaRPr lang="mn-MN" sz="1400" kern="1200" dirty="0" smtClean="0">
            <a:solidFill>
              <a:schemeClr val="tx1"/>
            </a:solidFill>
            <a:latin typeface="Arial" panose="020B0604020202020204" pitchFamily="34" charset="0"/>
            <a:cs typeface="Arial" panose="020B0604020202020204" pitchFamily="34" charset="0"/>
          </a:endParaRPr>
        </a:p>
      </dsp:txBody>
      <dsp:txXfrm>
        <a:off x="2336972" y="295735"/>
        <a:ext cx="5642762" cy="697252"/>
      </dsp:txXfrm>
    </dsp:sp>
    <dsp:sp modelId="{A77C2CF6-B34C-42CA-929B-1AD3EE993263}">
      <dsp:nvSpPr>
        <dsp:cNvPr id="0" name=""/>
        <dsp:cNvSpPr/>
      </dsp:nvSpPr>
      <dsp:spPr>
        <a:xfrm>
          <a:off x="-18937" y="228601"/>
          <a:ext cx="2150479" cy="683282"/>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Судалгаа, шинжилгээний ажил:</a:t>
          </a:r>
          <a:endParaRPr lang="en-US" sz="1600" kern="1200" dirty="0">
            <a:solidFill>
              <a:schemeClr val="tx1"/>
            </a:solidFill>
            <a:latin typeface="Arial" panose="020B0604020202020204" pitchFamily="34" charset="0"/>
            <a:cs typeface="Arial" panose="020B0604020202020204" pitchFamily="34" charset="0"/>
          </a:endParaRPr>
        </a:p>
      </dsp:txBody>
      <dsp:txXfrm>
        <a:off x="-18937" y="228601"/>
        <a:ext cx="2150479" cy="683282"/>
      </dsp:txXfrm>
    </dsp:sp>
    <dsp:sp modelId="{44361720-CD2E-4AA7-A676-B34A124AA965}">
      <dsp:nvSpPr>
        <dsp:cNvPr id="0" name=""/>
        <dsp:cNvSpPr/>
      </dsp:nvSpPr>
      <dsp:spPr>
        <a:xfrm>
          <a:off x="0" y="983858"/>
          <a:ext cx="7979735" cy="428817"/>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9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шинэ санаагаар хийгдсэн оюуны шинэ бүтээл</a:t>
          </a:r>
          <a:endParaRPr lang="en-US" sz="1400" kern="1200" dirty="0">
            <a:latin typeface="Arial" panose="020B0604020202020204" pitchFamily="34" charset="0"/>
            <a:cs typeface="Arial" panose="020B0604020202020204" pitchFamily="34" charset="0"/>
          </a:endParaRPr>
        </a:p>
      </dsp:txBody>
      <dsp:txXfrm>
        <a:off x="0" y="983858"/>
        <a:ext cx="7979735" cy="42881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1520155"/>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786730"/>
          <a:ext cx="5642762" cy="70678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latin typeface="Arial" panose="020B0604020202020204" pitchFamily="34" charset="0"/>
              <a:cs typeface="Arial" panose="020B0604020202020204" pitchFamily="34" charset="0"/>
            </a:rPr>
            <a:t>Газрын тос, байгалийн хийн болон бусад баялгийн хайгуулын зардал болон нээсэн орд дээр хийх үнэлгээний зардлыг оруулна. </a:t>
          </a:r>
          <a:endParaRPr lang="mn-MN" sz="1400" kern="1200" dirty="0" smtClean="0">
            <a:solidFill>
              <a:schemeClr val="tx1"/>
            </a:solidFill>
            <a:latin typeface="Arial" panose="020B0604020202020204" pitchFamily="34" charset="0"/>
            <a:cs typeface="Arial" panose="020B0604020202020204" pitchFamily="34" charset="0"/>
          </a:endParaRPr>
        </a:p>
      </dsp:txBody>
      <dsp:txXfrm>
        <a:off x="2336972" y="786730"/>
        <a:ext cx="5642762" cy="706782"/>
      </dsp:txXfrm>
    </dsp:sp>
    <dsp:sp modelId="{A77C2CF6-B34C-42CA-929B-1AD3EE993263}">
      <dsp:nvSpPr>
        <dsp:cNvPr id="0" name=""/>
        <dsp:cNvSpPr/>
      </dsp:nvSpPr>
      <dsp:spPr>
        <a:xfrm>
          <a:off x="-18937" y="825318"/>
          <a:ext cx="2150479" cy="601261"/>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Геологи хайгуулын ажил, үнэлгээ:</a:t>
          </a:r>
          <a:endParaRPr lang="en-US" sz="1600" kern="1200" dirty="0">
            <a:solidFill>
              <a:schemeClr val="tx1"/>
            </a:solidFill>
            <a:latin typeface="Arial" panose="020B0604020202020204" pitchFamily="34" charset="0"/>
            <a:cs typeface="Arial" panose="020B0604020202020204" pitchFamily="34" charset="0"/>
          </a:endParaRPr>
        </a:p>
      </dsp:txBody>
      <dsp:txXfrm>
        <a:off x="-18937" y="825318"/>
        <a:ext cx="2150479" cy="601261"/>
      </dsp:txXfrm>
    </dsp:sp>
    <dsp:sp modelId="{44361720-CD2E-4AA7-A676-B34A124AA965}">
      <dsp:nvSpPr>
        <dsp:cNvPr id="0" name=""/>
        <dsp:cNvSpPr/>
      </dsp:nvSpPr>
      <dsp:spPr>
        <a:xfrm>
          <a:off x="0" y="1520155"/>
          <a:ext cx="7979735" cy="1046307"/>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үнэлгээ хийлгэх</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өрөмдлөг хийх зардал</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Хайгуулын ажлын бүх зардал</a:t>
          </a:r>
          <a:endParaRPr lang="en-US" sz="1400" kern="1200" dirty="0">
            <a:latin typeface="Arial" panose="020B0604020202020204" pitchFamily="34" charset="0"/>
            <a:cs typeface="Arial" panose="020B0604020202020204" pitchFamily="34" charset="0"/>
          </a:endParaRPr>
        </a:p>
      </dsp:txBody>
      <dsp:txXfrm>
        <a:off x="0" y="1520155"/>
        <a:ext cx="7979735" cy="104630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E2C7D-82D7-406B-AB83-6F28DA58CB0A}">
      <dsp:nvSpPr>
        <dsp:cNvPr id="0" name=""/>
        <dsp:cNvSpPr/>
      </dsp:nvSpPr>
      <dsp:spPr>
        <a:xfrm>
          <a:off x="0" y="1565850"/>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84F0F-832A-4965-848C-92EA34AC58E5}">
      <dsp:nvSpPr>
        <dsp:cNvPr id="0" name=""/>
        <dsp:cNvSpPr/>
      </dsp:nvSpPr>
      <dsp:spPr>
        <a:xfrm>
          <a:off x="2344855" y="640147"/>
          <a:ext cx="5634849" cy="913926"/>
        </a:xfrm>
        <a:prstGeom prst="round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latin typeface="Arial" panose="020B0604020202020204" pitchFamily="34" charset="0"/>
              <a:cs typeface="Arial" panose="020B0604020202020204" pitchFamily="34" charset="0"/>
            </a:rPr>
            <a:t>Худалдан авсан болон өөрсдийн хэрэглээнд зориулан боловсруулсан программ хангамж, томоохон мэдээллийн баазыг хамруулна.</a:t>
          </a:r>
          <a:endParaRPr lang="en-US" sz="1400" kern="1200" dirty="0">
            <a:latin typeface="Arial" panose="020B0604020202020204" pitchFamily="34" charset="0"/>
            <a:cs typeface="Arial" panose="020B0604020202020204" pitchFamily="34" charset="0"/>
          </a:endParaRPr>
        </a:p>
      </dsp:txBody>
      <dsp:txXfrm>
        <a:off x="2344855" y="640147"/>
        <a:ext cx="5634849" cy="913926"/>
      </dsp:txXfrm>
    </dsp:sp>
    <dsp:sp modelId="{01940FA2-8E4E-4C85-B9BE-17DE0BAAB881}">
      <dsp:nvSpPr>
        <dsp:cNvPr id="0" name=""/>
        <dsp:cNvSpPr/>
      </dsp:nvSpPr>
      <dsp:spPr>
        <a:xfrm>
          <a:off x="0" y="838201"/>
          <a:ext cx="2074731" cy="489690"/>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Arial" panose="020B0604020202020204" pitchFamily="34" charset="0"/>
              <a:cs typeface="Arial" panose="020B0604020202020204" pitchFamily="34" charset="0"/>
            </a:rPr>
            <a:t>Компьютерийн программ хангамж, мэдээллийн сан</a:t>
          </a:r>
          <a:r>
            <a:rPr lang="mn-MN" sz="1600" kern="1200" dirty="0" smtClean="0">
              <a:solidFill>
                <a:schemeClr val="tx1"/>
              </a:solidFill>
              <a:latin typeface="Arial" panose="020B0604020202020204" pitchFamily="34" charset="0"/>
              <a:cs typeface="Arial" panose="020B0604020202020204" pitchFamily="34" charset="0"/>
            </a:rPr>
            <a:t>:</a:t>
          </a:r>
          <a:endParaRPr lang="en-US" sz="1600" kern="1200" dirty="0">
            <a:solidFill>
              <a:schemeClr val="tx1"/>
            </a:solidFill>
            <a:latin typeface="Arial" panose="020B0604020202020204" pitchFamily="34" charset="0"/>
            <a:cs typeface="Arial" panose="020B0604020202020204" pitchFamily="34" charset="0"/>
          </a:endParaRPr>
        </a:p>
      </dsp:txBody>
      <dsp:txXfrm>
        <a:off x="0" y="838201"/>
        <a:ext cx="2074731" cy="489690"/>
      </dsp:txXfrm>
    </dsp:sp>
    <dsp:sp modelId="{66254B07-5E52-42DF-80EB-96446624E9D4}">
      <dsp:nvSpPr>
        <dsp:cNvPr id="0" name=""/>
        <dsp:cNvSpPr/>
      </dsp:nvSpPr>
      <dsp:spPr>
        <a:xfrm>
          <a:off x="0" y="1544998"/>
          <a:ext cx="7979735" cy="969602"/>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системийн болон хэрэглээний программ хангамж</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мэдээллийн бааз, мэдээллийн сан</a:t>
          </a:r>
          <a:endParaRPr lang="en-US" sz="1400" kern="1200" dirty="0">
            <a:latin typeface="Arial" panose="020B0604020202020204" pitchFamily="34" charset="0"/>
            <a:cs typeface="Arial" panose="020B0604020202020204" pitchFamily="34" charset="0"/>
          </a:endParaRPr>
        </a:p>
      </dsp:txBody>
      <dsp:txXfrm>
        <a:off x="0" y="1544998"/>
        <a:ext cx="7979735" cy="96960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762003"/>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348130"/>
          <a:ext cx="5642762" cy="413869"/>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endParaRPr lang="mn-MN" sz="1400" kern="1200" dirty="0" smtClean="0">
            <a:latin typeface="Arial" panose="020B0604020202020204" pitchFamily="34" charset="0"/>
            <a:cs typeface="Arial" panose="020B0604020202020204" pitchFamily="34" charset="0"/>
          </a:endParaRPr>
        </a:p>
      </dsp:txBody>
      <dsp:txXfrm>
        <a:off x="2336972" y="348130"/>
        <a:ext cx="5642762" cy="413869"/>
      </dsp:txXfrm>
    </dsp:sp>
    <dsp:sp modelId="{A77C2CF6-B34C-42CA-929B-1AD3EE993263}">
      <dsp:nvSpPr>
        <dsp:cNvPr id="0" name=""/>
        <dsp:cNvSpPr/>
      </dsp:nvSpPr>
      <dsp:spPr>
        <a:xfrm>
          <a:off x="-18937" y="228602"/>
          <a:ext cx="2150479" cy="415157"/>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Утга зохиол, урлагийн эх бүтээл:</a:t>
          </a:r>
          <a:endParaRPr lang="en-US" sz="1600" kern="1200" dirty="0">
            <a:solidFill>
              <a:schemeClr val="tx1"/>
            </a:solidFill>
            <a:latin typeface="Arial" panose="020B0604020202020204" pitchFamily="34" charset="0"/>
            <a:cs typeface="Arial" panose="020B0604020202020204" pitchFamily="34" charset="0"/>
          </a:endParaRPr>
        </a:p>
      </dsp:txBody>
      <dsp:txXfrm>
        <a:off x="-18937" y="228602"/>
        <a:ext cx="2150479" cy="415157"/>
      </dsp:txXfrm>
    </dsp:sp>
    <dsp:sp modelId="{44361720-CD2E-4AA7-A676-B34A124AA965}">
      <dsp:nvSpPr>
        <dsp:cNvPr id="0" name=""/>
        <dsp:cNvSpPr/>
      </dsp:nvSpPr>
      <dsp:spPr>
        <a:xfrm>
          <a:off x="0" y="762003"/>
          <a:ext cx="7979735" cy="1261274"/>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зохиол, кино, дуу бичлэг, гар бичмэл, бичлэг  </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урлагийн тоглолт, радио, телевизийн хөтөлбөр, хөгжмийн тоглолт</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утга зохиол, урлагийн бүтээлийг бичсэн хуурцаг  г.м </a:t>
          </a:r>
          <a:endParaRPr lang="en-US" sz="1400" kern="1200" dirty="0">
            <a:latin typeface="Arial" panose="020B0604020202020204" pitchFamily="34" charset="0"/>
            <a:cs typeface="Arial" panose="020B0604020202020204" pitchFamily="34" charset="0"/>
          </a:endParaRPr>
        </a:p>
      </dsp:txBody>
      <dsp:txXfrm>
        <a:off x="0" y="762003"/>
        <a:ext cx="7979735" cy="126127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1162346"/>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293564"/>
          <a:ext cx="5642762" cy="844955"/>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latin typeface="Arial" panose="020B0604020202020204" pitchFamily="34" charset="0"/>
              <a:cs typeface="Arial" panose="020B0604020202020204" pitchFamily="34" charset="0"/>
            </a:rPr>
            <a:t>Дахин борлуулахаар биш, үйлдвэрлэлийн үйл ажиллагаанд завсрын орцоор хэрэглэхээр төлөвлөсөн бүтээгдэхүүн</a:t>
          </a:r>
          <a:endParaRPr lang="mn-MN" sz="1400" kern="1200" dirty="0" smtClean="0">
            <a:solidFill>
              <a:schemeClr val="tx1"/>
            </a:solidFill>
            <a:latin typeface="Arial" panose="020B0604020202020204" pitchFamily="34" charset="0"/>
            <a:cs typeface="Arial" panose="020B0604020202020204" pitchFamily="34" charset="0"/>
          </a:endParaRPr>
        </a:p>
      </dsp:txBody>
      <dsp:txXfrm>
        <a:off x="2336972" y="293564"/>
        <a:ext cx="5642762" cy="844955"/>
      </dsp:txXfrm>
    </dsp:sp>
    <dsp:sp modelId="{A77C2CF6-B34C-42CA-929B-1AD3EE993263}">
      <dsp:nvSpPr>
        <dsp:cNvPr id="0" name=""/>
        <dsp:cNvSpPr/>
      </dsp:nvSpPr>
      <dsp:spPr>
        <a:xfrm>
          <a:off x="-18937" y="248930"/>
          <a:ext cx="2150479" cy="913415"/>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Түүхий эд, материал:</a:t>
          </a:r>
          <a:endParaRPr lang="en-US" sz="1600" kern="1200" dirty="0">
            <a:solidFill>
              <a:schemeClr val="tx1"/>
            </a:solidFill>
            <a:latin typeface="Arial" panose="020B0604020202020204" pitchFamily="34" charset="0"/>
            <a:cs typeface="Arial" panose="020B0604020202020204" pitchFamily="34" charset="0"/>
          </a:endParaRPr>
        </a:p>
      </dsp:txBody>
      <dsp:txXfrm>
        <a:off x="-18937" y="248930"/>
        <a:ext cx="2150479" cy="913415"/>
      </dsp:txXfrm>
    </dsp:sp>
    <dsp:sp modelId="{44361720-CD2E-4AA7-A676-B34A124AA965}">
      <dsp:nvSpPr>
        <dsp:cNvPr id="0" name=""/>
        <dsp:cNvSpPr/>
      </dsp:nvSpPr>
      <dsp:spPr>
        <a:xfrm>
          <a:off x="0" y="1162346"/>
          <a:ext cx="7979735" cy="1331923"/>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үр тариа, жимс, хүнсний ногоо, бусад газар тариалангийн бүтээгдэхүүн</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арьс, шир, ноос, ноолуур</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хүнсний бүтээгдэхүүн</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сав, баглаа боодол</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dsp:txBody>
      <dsp:txXfrm>
        <a:off x="0" y="1162346"/>
        <a:ext cx="7979735" cy="1331923"/>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E2C7D-82D7-406B-AB83-6F28DA58CB0A}">
      <dsp:nvSpPr>
        <dsp:cNvPr id="0" name=""/>
        <dsp:cNvSpPr/>
      </dsp:nvSpPr>
      <dsp:spPr>
        <a:xfrm>
          <a:off x="0" y="1158078"/>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84F0F-832A-4965-848C-92EA34AC58E5}">
      <dsp:nvSpPr>
        <dsp:cNvPr id="0" name=""/>
        <dsp:cNvSpPr/>
      </dsp:nvSpPr>
      <dsp:spPr>
        <a:xfrm>
          <a:off x="2344855" y="308393"/>
          <a:ext cx="5634849" cy="808469"/>
        </a:xfrm>
        <a:prstGeom prst="round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latin typeface="Arial" panose="020B0604020202020204" pitchFamily="34" charset="0"/>
              <a:cs typeface="Arial" panose="020B0604020202020204" pitchFamily="34" charset="0"/>
            </a:rPr>
            <a:t>А</a:t>
          </a:r>
          <a:r>
            <a:rPr lang="en-US" sz="1400" kern="1200" dirty="0" smtClean="0">
              <a:latin typeface="Arial" panose="020B0604020202020204" pitchFamily="34" charset="0"/>
              <a:cs typeface="Arial" panose="020B0604020202020204" pitchFamily="34" charset="0"/>
            </a:rPr>
            <a:t>ж </a:t>
          </a:r>
          <a:r>
            <a:rPr lang="en-US" sz="1400" kern="1200" dirty="0" err="1" smtClean="0">
              <a:latin typeface="Arial" panose="020B0604020202020204" pitchFamily="34" charset="0"/>
              <a:cs typeface="Arial" panose="020B0604020202020204" pitchFamily="34" charset="0"/>
            </a:rPr>
            <a:t>ахуйн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нэгж</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байгууллагаас</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эдийн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засгийн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бусад</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нэгжүүдэд</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нийлүүлэхэд</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үйлдвэрлэл</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нь</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хараахан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дуусаагүй</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байгаа</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үйлдвэрлэл</a:t>
          </a:r>
          <a:endParaRPr lang="en-US" sz="1400" kern="1200" dirty="0">
            <a:latin typeface="Arial" panose="020B0604020202020204" pitchFamily="34" charset="0"/>
            <a:cs typeface="Arial" panose="020B0604020202020204" pitchFamily="34" charset="0"/>
          </a:endParaRPr>
        </a:p>
      </dsp:txBody>
      <dsp:txXfrm>
        <a:off x="2344855" y="308393"/>
        <a:ext cx="5634849" cy="808469"/>
      </dsp:txXfrm>
    </dsp:sp>
    <dsp:sp modelId="{01940FA2-8E4E-4C85-B9BE-17DE0BAAB881}">
      <dsp:nvSpPr>
        <dsp:cNvPr id="0" name=""/>
        <dsp:cNvSpPr/>
      </dsp:nvSpPr>
      <dsp:spPr>
        <a:xfrm>
          <a:off x="0" y="370074"/>
          <a:ext cx="2074731" cy="739347"/>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Дуусаагүй үйлдвэрлэл:</a:t>
          </a:r>
          <a:endParaRPr lang="en-US" sz="1600" kern="1200" dirty="0">
            <a:solidFill>
              <a:schemeClr val="tx1"/>
            </a:solidFill>
            <a:latin typeface="Arial" panose="020B0604020202020204" pitchFamily="34" charset="0"/>
            <a:cs typeface="Arial" panose="020B0604020202020204" pitchFamily="34" charset="0"/>
          </a:endParaRPr>
        </a:p>
      </dsp:txBody>
      <dsp:txXfrm>
        <a:off x="0" y="370074"/>
        <a:ext cx="2074731" cy="739347"/>
      </dsp:txXfrm>
    </dsp:sp>
    <dsp:sp modelId="{66254B07-5E52-42DF-80EB-96446624E9D4}">
      <dsp:nvSpPr>
        <dsp:cNvPr id="0" name=""/>
        <dsp:cNvSpPr/>
      </dsp:nvSpPr>
      <dsp:spPr>
        <a:xfrm>
          <a:off x="0" y="1145060"/>
          <a:ext cx="7979735" cy="643624"/>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бойжуулсан төл</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дуусаагүй барилга</a:t>
          </a:r>
          <a:endParaRPr lang="en-US" sz="1400" kern="1200" dirty="0">
            <a:latin typeface="Arial" panose="020B0604020202020204" pitchFamily="34" charset="0"/>
            <a:cs typeface="Arial" panose="020B0604020202020204" pitchFamily="34" charset="0"/>
          </a:endParaRPr>
        </a:p>
      </dsp:txBody>
      <dsp:txXfrm>
        <a:off x="0" y="1145060"/>
        <a:ext cx="7979735" cy="64362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723325"/>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155203"/>
          <a:ext cx="5642762" cy="55599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r>
            <a:rPr lang="mn-MN" sz="1400" kern="1200" dirty="0" smtClean="0">
              <a:latin typeface="Arial" panose="020B0604020202020204" pitchFamily="34" charset="0"/>
              <a:cs typeface="Arial" panose="020B0604020202020204" pitchFamily="34" charset="0"/>
            </a:rPr>
            <a:t>Үйлдвэрлэл эрхэлдэг ААНБ-ын үйлдвэрлэсэн бүтээгдэхүүн</a:t>
          </a:r>
        </a:p>
      </dsp:txBody>
      <dsp:txXfrm>
        <a:off x="2336972" y="155203"/>
        <a:ext cx="5642762" cy="555996"/>
      </dsp:txXfrm>
    </dsp:sp>
    <dsp:sp modelId="{A77C2CF6-B34C-42CA-929B-1AD3EE993263}">
      <dsp:nvSpPr>
        <dsp:cNvPr id="0" name=""/>
        <dsp:cNvSpPr/>
      </dsp:nvSpPr>
      <dsp:spPr>
        <a:xfrm>
          <a:off x="-18937" y="208136"/>
          <a:ext cx="2150479" cy="429472"/>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Бэлэн бүтээгдэхүүн:</a:t>
          </a:r>
          <a:endParaRPr lang="en-US" sz="1600" kern="1200" dirty="0">
            <a:solidFill>
              <a:schemeClr val="tx1"/>
            </a:solidFill>
            <a:latin typeface="Arial" panose="020B0604020202020204" pitchFamily="34" charset="0"/>
            <a:cs typeface="Arial" panose="020B0604020202020204" pitchFamily="34" charset="0"/>
          </a:endParaRPr>
        </a:p>
      </dsp:txBody>
      <dsp:txXfrm>
        <a:off x="-18937" y="208136"/>
        <a:ext cx="2150479" cy="429472"/>
      </dsp:txXfrm>
    </dsp:sp>
    <dsp:sp modelId="{44361720-CD2E-4AA7-A676-B34A124AA965}">
      <dsp:nvSpPr>
        <dsp:cNvPr id="0" name=""/>
        <dsp:cNvSpPr/>
      </dsp:nvSpPr>
      <dsp:spPr>
        <a:xfrm>
          <a:off x="0" y="711865"/>
          <a:ext cx="7979735" cy="1497937"/>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сүү, сүүн бүтээгдэхүүний үйлдвэрлэл эрхэлдэг бол бэлэн бүтээгдэхүүнд сүү, цагаан идээ</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мах, махан бүтээгдэхүүний үйлдвэрлэл эрхэлдэг бол бэлэн бүтээгдэхүүнд хиам, махан консерв .... </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алт зэсийн олборлолт эрхэлдэг бол бэлэн бүтээгдэхүүнд алт, зэс  г.м </a:t>
          </a:r>
          <a:endParaRPr lang="en-US" sz="1400" kern="1200" dirty="0">
            <a:latin typeface="Arial" panose="020B0604020202020204" pitchFamily="34" charset="0"/>
            <a:cs typeface="Arial" panose="020B0604020202020204" pitchFamily="34" charset="0"/>
          </a:endParaRPr>
        </a:p>
      </dsp:txBody>
      <dsp:txXfrm>
        <a:off x="0" y="711865"/>
        <a:ext cx="7979735" cy="149793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989505"/>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240496"/>
          <a:ext cx="5642762" cy="73106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150000"/>
            </a:lnSpc>
            <a:spcBef>
              <a:spcPct val="0"/>
            </a:spcBef>
            <a:spcAft>
              <a:spcPct val="35000"/>
            </a:spcAft>
          </a:pPr>
          <a:r>
            <a:rPr lang="mn-MN" sz="1400" kern="1200" dirty="0" smtClean="0">
              <a:latin typeface="Arial" panose="020B0604020202020204" pitchFamily="34" charset="0"/>
              <a:cs typeface="Arial" panose="020B0604020202020204" pitchFamily="34" charset="0"/>
            </a:rPr>
            <a:t>Аж ахуйн нэгж байгууллага буюу бөөний болон жижиглэн худалдаачдын борлуулах зорилгоор худалдан авсан бараа </a:t>
          </a:r>
        </a:p>
      </dsp:txBody>
      <dsp:txXfrm>
        <a:off x="2336972" y="240496"/>
        <a:ext cx="5642762" cy="731063"/>
      </dsp:txXfrm>
    </dsp:sp>
    <dsp:sp modelId="{A77C2CF6-B34C-42CA-929B-1AD3EE993263}">
      <dsp:nvSpPr>
        <dsp:cNvPr id="0" name=""/>
        <dsp:cNvSpPr/>
      </dsp:nvSpPr>
      <dsp:spPr>
        <a:xfrm>
          <a:off x="-18937" y="392898"/>
          <a:ext cx="2150479" cy="386525"/>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Дахин борлуулахаар худалдаж авсан бүтээгдэхүүн:</a:t>
          </a:r>
          <a:endParaRPr lang="en-US" sz="1600" kern="1200" dirty="0">
            <a:solidFill>
              <a:schemeClr val="tx1"/>
            </a:solidFill>
            <a:latin typeface="Arial" panose="020B0604020202020204" pitchFamily="34" charset="0"/>
            <a:cs typeface="Arial" panose="020B0604020202020204" pitchFamily="34" charset="0"/>
          </a:endParaRPr>
        </a:p>
      </dsp:txBody>
      <dsp:txXfrm>
        <a:off x="-18937" y="392898"/>
        <a:ext cx="2150479" cy="386525"/>
      </dsp:txXfrm>
    </dsp:sp>
    <dsp:sp modelId="{44361720-CD2E-4AA7-A676-B34A124AA965}">
      <dsp:nvSpPr>
        <dsp:cNvPr id="0" name=""/>
        <dsp:cNvSpPr/>
      </dsp:nvSpPr>
      <dsp:spPr>
        <a:xfrm>
          <a:off x="0" y="999785"/>
          <a:ext cx="7979735" cy="763451"/>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Дахин борлуулах зорилгоор худалдан авсан бүх төрлийн бараа, бүтээгдэхүүн, машин, тоног төхөөрөмж</a:t>
          </a:r>
          <a:endParaRPr lang="en-US" sz="1400" kern="1200" dirty="0">
            <a:latin typeface="Arial" panose="020B0604020202020204" pitchFamily="34" charset="0"/>
            <a:cs typeface="Arial" panose="020B0604020202020204" pitchFamily="34" charset="0"/>
          </a:endParaRPr>
        </a:p>
      </dsp:txBody>
      <dsp:txXfrm>
        <a:off x="0" y="999785"/>
        <a:ext cx="7979735" cy="763451"/>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1407278"/>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152401"/>
          <a:ext cx="5642762" cy="127259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15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Ү</a:t>
          </a:r>
          <a:r>
            <a:rPr lang="en-US" sz="1400" kern="1200" dirty="0" err="1" smtClean="0">
              <a:solidFill>
                <a:schemeClr val="tx1"/>
              </a:solidFill>
              <a:latin typeface="Arial" panose="020B0604020202020204" pitchFamily="34" charset="0"/>
              <a:cs typeface="Arial" panose="020B0604020202020204" pitchFamily="34" charset="0"/>
            </a:rPr>
            <a:t>йлдвэрлэ</a:t>
          </a:r>
          <a:r>
            <a:rPr lang="mn-MN" sz="1400" kern="1200" dirty="0" smtClean="0">
              <a:solidFill>
                <a:schemeClr val="tx1"/>
              </a:solidFill>
              <a:latin typeface="Arial" panose="020B0604020202020204" pitchFamily="34" charset="0"/>
              <a:cs typeface="Arial" panose="020B0604020202020204" pitchFamily="34" charset="0"/>
            </a:rPr>
            <a:t>гд</a:t>
          </a:r>
          <a:r>
            <a:rPr lang="en-US" sz="1400" kern="1200" dirty="0" err="1" smtClean="0">
              <a:solidFill>
                <a:schemeClr val="tx1"/>
              </a:solidFill>
              <a:latin typeface="Arial" panose="020B0604020202020204" pitchFamily="34" charset="0"/>
              <a:cs typeface="Arial" panose="020B0604020202020204" pitchFamily="34" charset="0"/>
            </a:rPr>
            <a:t>сэн</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хөрөнгө</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боловч</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үйлдвэрлэл</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хэрэглээнд</a:t>
          </a:r>
          <a:r>
            <a:rPr lang="mn-MN"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ашигла</a:t>
          </a:r>
          <a:r>
            <a:rPr lang="mn-MN" sz="1400" kern="1200" dirty="0" smtClean="0">
              <a:solidFill>
                <a:schemeClr val="tx1"/>
              </a:solidFill>
              <a:latin typeface="Arial" panose="020B0604020202020204" pitchFamily="34" charset="0"/>
              <a:cs typeface="Arial" panose="020B0604020202020204" pitchFamily="34" charset="0"/>
            </a:rPr>
            <a:t>х</a:t>
          </a:r>
          <a:r>
            <a:rPr lang="en-US" sz="1400" kern="1200" dirty="0" err="1" smtClean="0">
              <a:solidFill>
                <a:schemeClr val="tx1"/>
              </a:solidFill>
              <a:latin typeface="Arial" panose="020B0604020202020204" pitchFamily="34" charset="0"/>
              <a:cs typeface="Arial" panose="020B0604020202020204" pitchFamily="34" charset="0"/>
            </a:rPr>
            <a:t>гүй</a:t>
          </a:r>
          <a:r>
            <a:rPr lang="en-US" sz="1400" kern="1200" dirty="0" smtClean="0">
              <a:solidFill>
                <a:schemeClr val="tx1"/>
              </a:solidFill>
              <a:latin typeface="Arial" panose="020B0604020202020204" pitchFamily="34" charset="0"/>
              <a:cs typeface="Arial" panose="020B0604020202020204" pitchFamily="34" charset="0"/>
            </a:rPr>
            <a:t>, </a:t>
          </a:r>
          <a:r>
            <a:rPr lang="mn-MN" sz="1400" kern="1200" dirty="0" smtClean="0">
              <a:solidFill>
                <a:schemeClr val="tx1"/>
              </a:solidFill>
              <a:latin typeface="Arial" panose="020B0604020202020204" pitchFamily="34" charset="0"/>
              <a:cs typeface="Arial" panose="020B0604020202020204" pitchFamily="34" charset="0"/>
            </a:rPr>
            <a:t>худалдан борлуулахгүй, </a:t>
          </a:r>
          <a:r>
            <a:rPr lang="en-US" sz="1400" kern="1200" dirty="0" err="1" smtClean="0">
              <a:solidFill>
                <a:schemeClr val="tx1"/>
              </a:solidFill>
              <a:latin typeface="Arial" panose="020B0604020202020204" pitchFamily="34" charset="0"/>
              <a:cs typeface="Arial" panose="020B0604020202020204" pitchFamily="34" charset="0"/>
            </a:rPr>
            <a:t>ердийн</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нөхцөлд</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удаан</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хугацаанд</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чанараа</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алддаггүй</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үнэ</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өсөх</a:t>
          </a:r>
          <a:r>
            <a:rPr lang="mn-MN" sz="1400" kern="1200" dirty="0" smtClean="0">
              <a:solidFill>
                <a:schemeClr val="tx1"/>
              </a:solidFill>
              <a:latin typeface="Arial" panose="020B0604020202020204" pitchFamily="34" charset="0"/>
              <a:cs typeface="Arial" panose="020B0604020202020204" pitchFamily="34" charset="0"/>
            </a:rPr>
            <a:t> м</a:t>
          </a:r>
          <a:r>
            <a:rPr lang="en-US" sz="1400" kern="1200" dirty="0" err="1" smtClean="0">
              <a:solidFill>
                <a:schemeClr val="tx1"/>
              </a:solidFill>
              <a:latin typeface="Arial" panose="020B0604020202020204" pitchFamily="34" charset="0"/>
              <a:cs typeface="Arial" panose="020B0604020202020204" pitchFamily="34" charset="0"/>
            </a:rPr>
            <a:t>агадлалаар</a:t>
          </a:r>
          <a:r>
            <a:rPr lang="en-US" sz="1400" kern="1200" dirty="0" smtClean="0">
              <a:solidFill>
                <a:schemeClr val="tx1"/>
              </a:solidFill>
              <a:latin typeface="Arial" panose="020B0604020202020204" pitchFamily="34" charset="0"/>
              <a:cs typeface="Arial" panose="020B0604020202020204" pitchFamily="34" charset="0"/>
            </a:rPr>
            <a:t> </a:t>
          </a:r>
          <a:r>
            <a:rPr lang="mn-MN" sz="1400" kern="1200" dirty="0" smtClean="0">
              <a:solidFill>
                <a:schemeClr val="tx1"/>
              </a:solidFill>
              <a:latin typeface="Arial" panose="020B0604020202020204" pitchFamily="34" charset="0"/>
              <a:cs typeface="Arial" panose="020B0604020202020204" pitchFamily="34" charset="0"/>
            </a:rPr>
            <a:t>барьцааны</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зори</a:t>
          </a:r>
          <a:r>
            <a:rPr lang="mn-MN" sz="1400" kern="1200" dirty="0" smtClean="0">
              <a:solidFill>
                <a:schemeClr val="tx1"/>
              </a:solidFill>
              <a:latin typeface="Arial" panose="020B0604020202020204" pitchFamily="34" charset="0"/>
              <a:cs typeface="Arial" panose="020B0604020202020204" pitchFamily="34" charset="0"/>
            </a:rPr>
            <a:t>у</a:t>
          </a:r>
          <a:r>
            <a:rPr lang="en-US" sz="1400" kern="1200" dirty="0" smtClean="0">
              <a:solidFill>
                <a:schemeClr val="tx1"/>
              </a:solidFill>
              <a:latin typeface="Arial" panose="020B0604020202020204" pitchFamily="34" charset="0"/>
              <a:cs typeface="Arial" panose="020B0604020202020204" pitchFamily="34" charset="0"/>
            </a:rPr>
            <a:t>л</a:t>
          </a:r>
          <a:r>
            <a:rPr lang="mn-MN" sz="1400" kern="1200" dirty="0" smtClean="0">
              <a:solidFill>
                <a:schemeClr val="tx1"/>
              </a:solidFill>
              <a:latin typeface="Arial" panose="020B0604020202020204" pitchFamily="34" charset="0"/>
              <a:cs typeface="Arial" panose="020B0604020202020204" pitchFamily="34" charset="0"/>
            </a:rPr>
            <a:t>алтаар </a:t>
          </a:r>
          <a:r>
            <a:rPr lang="en-US" sz="1400" kern="1200" dirty="0" err="1" smtClean="0">
              <a:solidFill>
                <a:schemeClr val="tx1"/>
              </a:solidFill>
              <a:latin typeface="Arial" panose="020B0604020202020204" pitchFamily="34" charset="0"/>
              <a:cs typeface="Arial" panose="020B0604020202020204" pitchFamily="34" charset="0"/>
            </a:rPr>
            <a:t>эзэмшдэг</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хөрөнгө</a:t>
          </a:r>
          <a:endParaRPr lang="mn-MN" sz="1400" kern="1200" dirty="0" smtClean="0">
            <a:latin typeface="Arial" panose="020B0604020202020204" pitchFamily="34" charset="0"/>
            <a:cs typeface="Arial" panose="020B0604020202020204" pitchFamily="34" charset="0"/>
          </a:endParaRPr>
        </a:p>
      </dsp:txBody>
      <dsp:txXfrm>
        <a:off x="2336972" y="152401"/>
        <a:ext cx="5642762" cy="1272592"/>
      </dsp:txXfrm>
    </dsp:sp>
    <dsp:sp modelId="{A77C2CF6-B34C-42CA-929B-1AD3EE993263}">
      <dsp:nvSpPr>
        <dsp:cNvPr id="0" name=""/>
        <dsp:cNvSpPr/>
      </dsp:nvSpPr>
      <dsp:spPr>
        <a:xfrm>
          <a:off x="-18937" y="368741"/>
          <a:ext cx="2150479" cy="672840"/>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dsp:txBody>
      <dsp:txXfrm>
        <a:off x="-18937" y="368741"/>
        <a:ext cx="2150479" cy="672840"/>
      </dsp:txXfrm>
    </dsp:sp>
    <dsp:sp modelId="{44361720-CD2E-4AA7-A676-B34A124AA965}">
      <dsp:nvSpPr>
        <dsp:cNvPr id="0" name=""/>
        <dsp:cNvSpPr/>
      </dsp:nvSpPr>
      <dsp:spPr>
        <a:xfrm>
          <a:off x="0" y="1400447"/>
          <a:ext cx="7979735" cy="1959357"/>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мөнгөжүүлсэн алт</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үнэт металл болон үнэт чулуу</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у</a:t>
          </a:r>
          <a:r>
            <a:rPr lang="en-US" sz="1400" kern="1200" dirty="0" err="1" smtClean="0">
              <a:latin typeface="Arial" panose="020B0604020202020204" pitchFamily="34" charset="0"/>
              <a:cs typeface="Arial" panose="020B0604020202020204" pitchFamily="34" charset="0"/>
            </a:rPr>
            <a:t>ран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зураг</a:t>
          </a:r>
          <a:r>
            <a:rPr lang="en-US" sz="1400" kern="1200" dirty="0" smtClean="0">
              <a:latin typeface="Arial" panose="020B0604020202020204" pitchFamily="34" charset="0"/>
              <a:cs typeface="Arial" panose="020B0604020202020204" pitchFamily="34" charset="0"/>
            </a:rPr>
            <a:t>, </a:t>
          </a:r>
          <a:r>
            <a:rPr lang="mn-MN" sz="1400" kern="1200" dirty="0" smtClean="0">
              <a:latin typeface="Arial" panose="020B0604020202020204" pitchFamily="34" charset="0"/>
              <a:cs typeface="Arial" panose="020B0604020202020204" pitchFamily="34" charset="0"/>
            </a:rPr>
            <a:t>уран </a:t>
          </a:r>
          <a:r>
            <a:rPr lang="en-US" sz="1400" kern="1200" dirty="0" err="1" smtClean="0">
              <a:latin typeface="Arial" panose="020B0604020202020204" pitchFamily="34" charset="0"/>
              <a:cs typeface="Arial" panose="020B0604020202020204" pitchFamily="34" charset="0"/>
            </a:rPr>
            <a:t>баримал</a:t>
          </a:r>
          <a:r>
            <a:rPr lang="mn-MN" sz="1400" kern="1200" dirty="0" smtClean="0">
              <a:latin typeface="Arial" panose="020B0604020202020204" pitchFamily="34" charset="0"/>
              <a:cs typeface="Arial" panose="020B0604020202020204" pitchFamily="34" charset="0"/>
            </a:rPr>
            <a:t>, гар урлалын бүтээл</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музейн үзмэр</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en-US" sz="1400" kern="1200" dirty="0" err="1" smtClean="0">
              <a:latin typeface="Arial" panose="020B0604020202020204" pitchFamily="34" charset="0"/>
              <a:cs typeface="Arial" panose="020B0604020202020204" pitchFamily="34" charset="0"/>
            </a:rPr>
            <a:t>маркны</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цуглуулга</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зоос</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шаазан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эдлэл</a:t>
          </a:r>
          <a:endParaRPr lang="en-US" sz="1400" kern="1200" dirty="0">
            <a:latin typeface="Arial" panose="020B0604020202020204" pitchFamily="34" charset="0"/>
            <a:cs typeface="Arial" panose="020B0604020202020204" pitchFamily="34" charset="0"/>
          </a:endParaRPr>
        </a:p>
      </dsp:txBody>
      <dsp:txXfrm>
        <a:off x="0" y="1400447"/>
        <a:ext cx="7979735" cy="195935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0213D5-3FF8-4E01-BCF2-F5CAE5E5E0A1}">
      <dsp:nvSpPr>
        <dsp:cNvPr id="0" name=""/>
        <dsp:cNvSpPr/>
      </dsp:nvSpPr>
      <dsp:spPr>
        <a:xfrm>
          <a:off x="0" y="202320"/>
          <a:ext cx="60198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25F69-ADB6-46D9-BBA3-97445680B79C}">
      <dsp:nvSpPr>
        <dsp:cNvPr id="0" name=""/>
        <dsp:cNvSpPr/>
      </dsp:nvSpPr>
      <dsp:spPr>
        <a:xfrm>
          <a:off x="300990" y="10440"/>
          <a:ext cx="5192992" cy="3837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Улсын төсвийн хөрөнгө оруулалт</a:t>
          </a:r>
          <a:endParaRPr lang="en-US" sz="1600" kern="1200" dirty="0">
            <a:solidFill>
              <a:schemeClr val="tx1"/>
            </a:solidFill>
            <a:latin typeface="Arial" panose="020B0604020202020204" pitchFamily="34" charset="0"/>
            <a:cs typeface="Arial" panose="020B0604020202020204" pitchFamily="34" charset="0"/>
          </a:endParaRPr>
        </a:p>
      </dsp:txBody>
      <dsp:txXfrm>
        <a:off x="300990" y="10440"/>
        <a:ext cx="5192992" cy="383760"/>
      </dsp:txXfrm>
    </dsp:sp>
    <dsp:sp modelId="{23F19FA4-F658-42B8-BF2D-A731106F561B}">
      <dsp:nvSpPr>
        <dsp:cNvPr id="0" name=""/>
        <dsp:cNvSpPr/>
      </dsp:nvSpPr>
      <dsp:spPr>
        <a:xfrm>
          <a:off x="0" y="792000"/>
          <a:ext cx="60198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C2712-A972-4E94-921C-210FAE17C4CF}">
      <dsp:nvSpPr>
        <dsp:cNvPr id="0" name=""/>
        <dsp:cNvSpPr/>
      </dsp:nvSpPr>
      <dsp:spPr>
        <a:xfrm>
          <a:off x="300990" y="600120"/>
          <a:ext cx="5192992" cy="3837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Орон нутгийн төсвийн хөрөнгө оруулалт</a:t>
          </a:r>
          <a:endParaRPr lang="en-US" sz="1600" kern="1200" dirty="0">
            <a:solidFill>
              <a:schemeClr val="tx1"/>
            </a:solidFill>
            <a:latin typeface="Arial" panose="020B0604020202020204" pitchFamily="34" charset="0"/>
            <a:cs typeface="Arial" panose="020B0604020202020204" pitchFamily="34" charset="0"/>
          </a:endParaRPr>
        </a:p>
      </dsp:txBody>
      <dsp:txXfrm>
        <a:off x="300990" y="600120"/>
        <a:ext cx="5192992" cy="383760"/>
      </dsp:txXfrm>
    </dsp:sp>
    <dsp:sp modelId="{1D296E13-3C0F-4FA8-B075-8F0A5FB7EC77}">
      <dsp:nvSpPr>
        <dsp:cNvPr id="0" name=""/>
        <dsp:cNvSpPr/>
      </dsp:nvSpPr>
      <dsp:spPr>
        <a:xfrm>
          <a:off x="0" y="1381680"/>
          <a:ext cx="60198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66BEC3-64FF-41B9-8E21-C37E08643F8F}">
      <dsp:nvSpPr>
        <dsp:cNvPr id="0" name=""/>
        <dsp:cNvSpPr/>
      </dsp:nvSpPr>
      <dsp:spPr>
        <a:xfrm>
          <a:off x="300990" y="1189800"/>
          <a:ext cx="5192992" cy="3837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Өөрийн хөрөнгө оруулалт</a:t>
          </a:r>
          <a:endParaRPr lang="en-US" sz="1600" kern="1200" dirty="0">
            <a:solidFill>
              <a:schemeClr val="tx1"/>
            </a:solidFill>
            <a:latin typeface="Arial" panose="020B0604020202020204" pitchFamily="34" charset="0"/>
            <a:cs typeface="Arial" panose="020B0604020202020204" pitchFamily="34" charset="0"/>
          </a:endParaRPr>
        </a:p>
      </dsp:txBody>
      <dsp:txXfrm>
        <a:off x="300990" y="1189800"/>
        <a:ext cx="5192992" cy="383760"/>
      </dsp:txXfrm>
    </dsp:sp>
    <dsp:sp modelId="{9F663674-D404-4F5B-90EE-A61BA3D33088}">
      <dsp:nvSpPr>
        <dsp:cNvPr id="0" name=""/>
        <dsp:cNvSpPr/>
      </dsp:nvSpPr>
      <dsp:spPr>
        <a:xfrm>
          <a:off x="0" y="1971360"/>
          <a:ext cx="60198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6BBB16-C2BE-4A7F-83F1-6E0345B16002}">
      <dsp:nvSpPr>
        <dsp:cNvPr id="0" name=""/>
        <dsp:cNvSpPr/>
      </dsp:nvSpPr>
      <dsp:spPr>
        <a:xfrm>
          <a:off x="300990" y="1779480"/>
          <a:ext cx="5192992" cy="3837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Банкны зээл</a:t>
          </a:r>
          <a:endParaRPr lang="en-US" sz="1600" kern="1200" dirty="0">
            <a:solidFill>
              <a:schemeClr val="tx1"/>
            </a:solidFill>
            <a:latin typeface="Arial" panose="020B0604020202020204" pitchFamily="34" charset="0"/>
            <a:cs typeface="Arial" panose="020B0604020202020204" pitchFamily="34" charset="0"/>
          </a:endParaRPr>
        </a:p>
      </dsp:txBody>
      <dsp:txXfrm>
        <a:off x="300990" y="1779480"/>
        <a:ext cx="5192992" cy="383760"/>
      </dsp:txXfrm>
    </dsp:sp>
    <dsp:sp modelId="{14B140B4-487F-459F-8F04-C773EC2098F4}">
      <dsp:nvSpPr>
        <dsp:cNvPr id="0" name=""/>
        <dsp:cNvSpPr/>
      </dsp:nvSpPr>
      <dsp:spPr>
        <a:xfrm>
          <a:off x="0" y="2561040"/>
          <a:ext cx="60198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12743-7E8F-474F-9B22-50D433E40616}">
      <dsp:nvSpPr>
        <dsp:cNvPr id="0" name=""/>
        <dsp:cNvSpPr/>
      </dsp:nvSpPr>
      <dsp:spPr>
        <a:xfrm>
          <a:off x="300990" y="2369160"/>
          <a:ext cx="5242589" cy="3837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Гадаадын шууд хөрөнгө оруулалт</a:t>
          </a:r>
          <a:endParaRPr lang="en-US" sz="1600" kern="1200" dirty="0">
            <a:solidFill>
              <a:schemeClr val="tx1"/>
            </a:solidFill>
            <a:latin typeface="Arial" panose="020B0604020202020204" pitchFamily="34" charset="0"/>
            <a:cs typeface="Arial" panose="020B0604020202020204" pitchFamily="34" charset="0"/>
          </a:endParaRPr>
        </a:p>
      </dsp:txBody>
      <dsp:txXfrm>
        <a:off x="300990" y="2369160"/>
        <a:ext cx="5242589" cy="383760"/>
      </dsp:txXfrm>
    </dsp:sp>
    <dsp:sp modelId="{F48714AA-BF04-4B5F-9EAE-4C7C98A3559D}">
      <dsp:nvSpPr>
        <dsp:cNvPr id="0" name=""/>
        <dsp:cNvSpPr/>
      </dsp:nvSpPr>
      <dsp:spPr>
        <a:xfrm>
          <a:off x="0" y="3150720"/>
          <a:ext cx="60198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DC12E-A447-4407-9F64-68683BE90092}">
      <dsp:nvSpPr>
        <dsp:cNvPr id="0" name=""/>
        <dsp:cNvSpPr/>
      </dsp:nvSpPr>
      <dsp:spPr>
        <a:xfrm>
          <a:off x="300990" y="2958840"/>
          <a:ext cx="5242589" cy="3837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Гадаадын зээл, тусламж</a:t>
          </a:r>
          <a:endParaRPr lang="en-US" sz="1600" kern="1200" dirty="0">
            <a:solidFill>
              <a:schemeClr val="tx1"/>
            </a:solidFill>
            <a:latin typeface="Arial" panose="020B0604020202020204" pitchFamily="34" charset="0"/>
            <a:cs typeface="Arial" panose="020B0604020202020204" pitchFamily="34" charset="0"/>
          </a:endParaRPr>
        </a:p>
      </dsp:txBody>
      <dsp:txXfrm>
        <a:off x="300990" y="2958840"/>
        <a:ext cx="5242589" cy="383760"/>
      </dsp:txXfrm>
    </dsp:sp>
    <dsp:sp modelId="{D4575265-CB86-4F1F-85BB-2AF2813F9177}">
      <dsp:nvSpPr>
        <dsp:cNvPr id="0" name=""/>
        <dsp:cNvSpPr/>
      </dsp:nvSpPr>
      <dsp:spPr>
        <a:xfrm>
          <a:off x="0" y="3740400"/>
          <a:ext cx="60198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0F3F9-1EA6-43B8-9893-FF16E5306DFF}">
      <dsp:nvSpPr>
        <dsp:cNvPr id="0" name=""/>
        <dsp:cNvSpPr/>
      </dsp:nvSpPr>
      <dsp:spPr>
        <a:xfrm>
          <a:off x="300990" y="3548520"/>
          <a:ext cx="5280682" cy="3837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Хувьцаа, өрийн бичиг, үнэт цаас борлуулсаны</a:t>
          </a:r>
          <a:endParaRPr lang="en-US" sz="1600" kern="1200" dirty="0">
            <a:solidFill>
              <a:schemeClr val="tx1"/>
            </a:solidFill>
            <a:latin typeface="Arial" panose="020B0604020202020204" pitchFamily="34" charset="0"/>
            <a:cs typeface="Arial" panose="020B0604020202020204" pitchFamily="34" charset="0"/>
          </a:endParaRPr>
        </a:p>
      </dsp:txBody>
      <dsp:txXfrm>
        <a:off x="300990" y="3548520"/>
        <a:ext cx="5280682" cy="383760"/>
      </dsp:txXfrm>
    </dsp:sp>
    <dsp:sp modelId="{CC4288F9-1ADC-495B-8249-98D30FCAB0A6}">
      <dsp:nvSpPr>
        <dsp:cNvPr id="0" name=""/>
        <dsp:cNvSpPr/>
      </dsp:nvSpPr>
      <dsp:spPr>
        <a:xfrm>
          <a:off x="0" y="4330080"/>
          <a:ext cx="60198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B4D7F-3C09-4A30-8AC2-6B74BC7FEC88}">
      <dsp:nvSpPr>
        <dsp:cNvPr id="0" name=""/>
        <dsp:cNvSpPr/>
      </dsp:nvSpPr>
      <dsp:spPr>
        <a:xfrm>
          <a:off x="300990" y="4138200"/>
          <a:ext cx="5280640" cy="3837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Arial" panose="020B0604020202020204" pitchFamily="34" charset="0"/>
              <a:cs typeface="Arial" panose="020B0604020202020204" pitchFamily="34" charset="0"/>
            </a:rPr>
            <a:t>Концесс, бүтээгдэхүүн хуваах, маркетинг, менежментийн </a:t>
          </a:r>
          <a:r>
            <a:rPr lang="mn-MN" sz="1600" kern="1200" dirty="0" smtClean="0">
              <a:solidFill>
                <a:schemeClr val="tx1"/>
              </a:solidFill>
              <a:latin typeface="Arial" panose="020B0604020202020204" pitchFamily="34" charset="0"/>
              <a:cs typeface="Arial" panose="020B0604020202020204" pitchFamily="34" charset="0"/>
            </a:rPr>
            <a:t>гэрээ байгуулах</a:t>
          </a:r>
          <a:endParaRPr lang="en-US" sz="1600" kern="1200" dirty="0">
            <a:solidFill>
              <a:schemeClr val="tx1"/>
            </a:solidFill>
            <a:latin typeface="Arial" panose="020B0604020202020204" pitchFamily="34" charset="0"/>
            <a:cs typeface="Arial" panose="020B0604020202020204" pitchFamily="34" charset="0"/>
          </a:endParaRPr>
        </a:p>
      </dsp:txBody>
      <dsp:txXfrm>
        <a:off x="300990" y="4138200"/>
        <a:ext cx="5280640" cy="383760"/>
      </dsp:txXfrm>
    </dsp:sp>
    <dsp:sp modelId="{2EBE790F-3E49-4BA2-AFB3-E6FF79D28B3E}">
      <dsp:nvSpPr>
        <dsp:cNvPr id="0" name=""/>
        <dsp:cNvSpPr/>
      </dsp:nvSpPr>
      <dsp:spPr>
        <a:xfrm>
          <a:off x="0" y="4919760"/>
          <a:ext cx="60198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C951DC-AD50-4720-A150-C0824C4AF71F}">
      <dsp:nvSpPr>
        <dsp:cNvPr id="0" name=""/>
        <dsp:cNvSpPr/>
      </dsp:nvSpPr>
      <dsp:spPr>
        <a:xfrm>
          <a:off x="300990" y="4727880"/>
          <a:ext cx="5280640" cy="3837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Бусад эх үүсвэр</a:t>
          </a:r>
          <a:endParaRPr lang="en-US" sz="1600" kern="1200" dirty="0">
            <a:solidFill>
              <a:schemeClr val="tx1"/>
            </a:solidFill>
            <a:latin typeface="Arial" panose="020B0604020202020204" pitchFamily="34" charset="0"/>
            <a:cs typeface="Arial" panose="020B0604020202020204" pitchFamily="34" charset="0"/>
          </a:endParaRPr>
        </a:p>
      </dsp:txBody>
      <dsp:txXfrm>
        <a:off x="300990" y="4727880"/>
        <a:ext cx="5280640" cy="383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1153414"/>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291308"/>
          <a:ext cx="5642762" cy="83846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Аль ч улиралд </a:t>
          </a:r>
          <a:r>
            <a:rPr lang="en-US" sz="1400" kern="1200" dirty="0" err="1" smtClean="0">
              <a:solidFill>
                <a:schemeClr val="tx1"/>
              </a:solidFill>
              <a:latin typeface="Arial" panose="020B0604020202020204" pitchFamily="34" charset="0"/>
              <a:cs typeface="Arial" panose="020B0604020202020204" pitchFamily="34" charset="0"/>
            </a:rPr>
            <a:t>хүн</a:t>
          </a:r>
          <a:r>
            <a:rPr lang="en-US" sz="1400" kern="1200" dirty="0" smtClean="0">
              <a:solidFill>
                <a:schemeClr val="tx1"/>
              </a:solidFill>
              <a:latin typeface="Arial" panose="020B0604020202020204" pitchFamily="34" charset="0"/>
              <a:cs typeface="Arial" panose="020B0604020202020204" pitchFamily="34" charset="0"/>
            </a:rPr>
            <a:t> </a:t>
          </a:r>
          <a:r>
            <a:rPr lang="en-US" sz="1400" kern="1200" dirty="0" err="1" smtClean="0">
              <a:solidFill>
                <a:schemeClr val="tx1"/>
              </a:solidFill>
              <a:latin typeface="Arial" panose="020B0604020202020204" pitchFamily="34" charset="0"/>
              <a:cs typeface="Arial" panose="020B0604020202020204" pitchFamily="34" charset="0"/>
            </a:rPr>
            <a:t>амьдр</a:t>
          </a:r>
          <a:r>
            <a:rPr lang="mn-MN" sz="1400" kern="1200" dirty="0" smtClean="0">
              <a:solidFill>
                <a:schemeClr val="tx1"/>
              </a:solidFill>
              <a:latin typeface="Arial" panose="020B0604020202020204" pitchFamily="34" charset="0"/>
              <a:cs typeface="Arial" panose="020B0604020202020204" pitchFamily="34" charset="0"/>
            </a:rPr>
            <a:t>ахад </a:t>
          </a:r>
          <a:r>
            <a:rPr lang="en-US" sz="1400" kern="1200" dirty="0" err="1" smtClean="0">
              <a:solidFill>
                <a:schemeClr val="tx1"/>
              </a:solidFill>
              <a:latin typeface="Arial" panose="020B0604020202020204" pitchFamily="34" charset="0"/>
              <a:cs typeface="Arial" panose="020B0604020202020204" pitchFamily="34" charset="0"/>
            </a:rPr>
            <a:t>зориула</a:t>
          </a:r>
          <a:r>
            <a:rPr lang="mn-MN" sz="1400" kern="1200" dirty="0" smtClean="0">
              <a:solidFill>
                <a:schemeClr val="tx1"/>
              </a:solidFill>
              <a:latin typeface="Arial" panose="020B0604020202020204" pitchFamily="34" charset="0"/>
              <a:cs typeface="Arial" panose="020B0604020202020204" pitchFamily="34" charset="0"/>
            </a:rPr>
            <a:t>гдсан барилга ба автомашины </a:t>
          </a:r>
          <a:r>
            <a:rPr lang="en-US" sz="1400" kern="1200" dirty="0" err="1" smtClean="0">
              <a:solidFill>
                <a:schemeClr val="tx1"/>
              </a:solidFill>
              <a:latin typeface="Arial" panose="020B0604020202020204" pitchFamily="34" charset="0"/>
              <a:cs typeface="Arial" panose="020B0604020202020204" pitchFamily="34" charset="0"/>
            </a:rPr>
            <a:t>гара</a:t>
          </a:r>
          <a:r>
            <a:rPr lang="mn-MN" sz="1400" kern="1200" dirty="0" smtClean="0">
              <a:solidFill>
                <a:schemeClr val="tx1"/>
              </a:solidFill>
              <a:latin typeface="Arial" panose="020B0604020202020204" pitchFamily="34" charset="0"/>
              <a:cs typeface="Arial" panose="020B0604020202020204" pitchFamily="34" charset="0"/>
            </a:rPr>
            <a:t>а</a:t>
          </a:r>
          <a:r>
            <a:rPr lang="en-US" sz="1400" kern="1200" dirty="0" smtClean="0">
              <a:solidFill>
                <a:schemeClr val="tx1"/>
              </a:solidFill>
              <a:latin typeface="Arial" panose="020B0604020202020204" pitchFamily="34" charset="0"/>
              <a:cs typeface="Arial" panose="020B0604020202020204" pitchFamily="34" charset="0"/>
            </a:rPr>
            <a:t>ж</a:t>
          </a:r>
          <a:r>
            <a:rPr lang="mn-MN" sz="1400" kern="1200" dirty="0" smtClean="0">
              <a:solidFill>
                <a:schemeClr val="tx1"/>
              </a:solidFill>
              <a:latin typeface="Arial" panose="020B0604020202020204" pitchFamily="34" charset="0"/>
              <a:cs typeface="Arial" panose="020B0604020202020204" pitchFamily="34" charset="0"/>
            </a:rPr>
            <a:t> багтана. </a:t>
          </a:r>
        </a:p>
      </dsp:txBody>
      <dsp:txXfrm>
        <a:off x="2336972" y="291308"/>
        <a:ext cx="5642762" cy="838462"/>
      </dsp:txXfrm>
    </dsp:sp>
    <dsp:sp modelId="{A77C2CF6-B34C-42CA-929B-1AD3EE993263}">
      <dsp:nvSpPr>
        <dsp:cNvPr id="0" name=""/>
        <dsp:cNvSpPr/>
      </dsp:nvSpPr>
      <dsp:spPr>
        <a:xfrm>
          <a:off x="-18937" y="247017"/>
          <a:ext cx="2150479" cy="906396"/>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Орон сууцны барилга:</a:t>
          </a:r>
          <a:endParaRPr lang="en-US" sz="1600" kern="1200" dirty="0">
            <a:solidFill>
              <a:schemeClr val="tx1"/>
            </a:solidFill>
            <a:latin typeface="Arial" panose="020B0604020202020204" pitchFamily="34" charset="0"/>
            <a:cs typeface="Arial" panose="020B0604020202020204" pitchFamily="34" charset="0"/>
          </a:endParaRPr>
        </a:p>
      </dsp:txBody>
      <dsp:txXfrm>
        <a:off x="-18937" y="247017"/>
        <a:ext cx="2150479" cy="906396"/>
      </dsp:txXfrm>
    </dsp:sp>
    <dsp:sp modelId="{44361720-CD2E-4AA7-A676-B34A124AA965}">
      <dsp:nvSpPr>
        <dsp:cNvPr id="0" name=""/>
        <dsp:cNvSpPr/>
      </dsp:nvSpPr>
      <dsp:spPr>
        <a:xfrm>
          <a:off x="0" y="1153414"/>
          <a:ext cx="7979735" cy="1321688"/>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бүх төрлийн сууцны байшин, гэр</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нийтийн зориулалттай орон сууц</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дотуур байр</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хүн амьдардаг завь, усан онгоц ...</a:t>
          </a:r>
          <a:endParaRPr lang="en-US" sz="1400" kern="1200" dirty="0">
            <a:latin typeface="Arial" panose="020B0604020202020204" pitchFamily="34" charset="0"/>
            <a:cs typeface="Arial" panose="020B0604020202020204" pitchFamily="34" charset="0"/>
          </a:endParaRPr>
        </a:p>
      </dsp:txBody>
      <dsp:txXfrm>
        <a:off x="0" y="1153414"/>
        <a:ext cx="7979735" cy="132168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698A79-EC74-43A1-8D0B-7F844E971971}">
      <dsp:nvSpPr>
        <dsp:cNvPr id="0" name=""/>
        <dsp:cNvSpPr/>
      </dsp:nvSpPr>
      <dsp:spPr>
        <a:xfrm>
          <a:off x="0" y="13429"/>
          <a:ext cx="7827334" cy="7113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Аж ахуйн нэгж, байгууллага нь үнэт цаас, хувьцаа гаргах замаар хөрөнгө оруулалт хийхийг</a:t>
          </a:r>
          <a:endParaRPr lang="en-US" sz="1600" kern="1200" dirty="0">
            <a:solidFill>
              <a:schemeClr val="tx1"/>
            </a:solidFill>
            <a:latin typeface="Arial" panose="020B0604020202020204" pitchFamily="34" charset="0"/>
            <a:cs typeface="Arial" panose="020B0604020202020204" pitchFamily="34" charset="0"/>
          </a:endParaRPr>
        </a:p>
      </dsp:txBody>
      <dsp:txXfrm>
        <a:off x="0" y="13429"/>
        <a:ext cx="7827334" cy="711360"/>
      </dsp:txXfrm>
    </dsp:sp>
    <dsp:sp modelId="{54A0B619-AFCB-4AD6-9236-FD506CA47D77}">
      <dsp:nvSpPr>
        <dsp:cNvPr id="0" name=""/>
        <dsp:cNvSpPr/>
      </dsp:nvSpPr>
      <dsp:spPr>
        <a:xfrm>
          <a:off x="0" y="834229"/>
          <a:ext cx="7827334" cy="7113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Arial" panose="020B0604020202020204" pitchFamily="34" charset="0"/>
              <a:cs typeface="Arial" panose="020B0604020202020204" pitchFamily="34" charset="0"/>
            </a:rPr>
            <a:t>Концесс, бүтээгдэхүүн хуваах, маркетинг, менежментийн </a:t>
          </a:r>
          <a:r>
            <a:rPr lang="mn-MN" sz="1600" kern="1200" dirty="0" smtClean="0">
              <a:solidFill>
                <a:schemeClr val="tx1"/>
              </a:solidFill>
              <a:latin typeface="Arial" panose="020B0604020202020204" pitchFamily="34" charset="0"/>
              <a:cs typeface="Arial" panose="020B0604020202020204" pitchFamily="34" charset="0"/>
            </a:rPr>
            <a:t>гэрээ байгуулах</a:t>
          </a:r>
          <a:endParaRPr lang="en-US" sz="1600" kern="1200" dirty="0">
            <a:latin typeface="Arial" panose="020B0604020202020204" pitchFamily="34" charset="0"/>
            <a:cs typeface="Arial" panose="020B0604020202020204" pitchFamily="34" charset="0"/>
          </a:endParaRPr>
        </a:p>
      </dsp:txBody>
      <dsp:txXfrm>
        <a:off x="0" y="834229"/>
        <a:ext cx="7827334" cy="711360"/>
      </dsp:txXfrm>
    </dsp:sp>
    <dsp:sp modelId="{02B6FEA1-2451-4FDE-B8C8-68A3466DC0FC}">
      <dsp:nvSpPr>
        <dsp:cNvPr id="0" name=""/>
        <dsp:cNvSpPr/>
      </dsp:nvSpPr>
      <dsp:spPr>
        <a:xfrm>
          <a:off x="0" y="1545590"/>
          <a:ext cx="7827334" cy="149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518" tIns="20320" rIns="113792" bIns="20320" numCol="1" spcCol="1270" anchor="t" anchorCtr="0">
          <a:noAutofit/>
        </a:bodyPr>
        <a:lstStyle/>
        <a:p>
          <a:pPr marL="171450" lvl="1" indent="-171450" algn="l" defTabSz="711200">
            <a:lnSpc>
              <a:spcPct val="150000"/>
            </a:lnSpc>
            <a:spcBef>
              <a:spcPct val="0"/>
            </a:spcBef>
            <a:spcAft>
              <a:spcPct val="20000"/>
            </a:spcAft>
            <a:buChar char="••"/>
          </a:pPr>
          <a:r>
            <a:rPr lang="mn-MN" sz="1600" kern="1200" dirty="0" smtClean="0">
              <a:latin typeface="Arial" panose="020B0604020202020204" pitchFamily="34" charset="0"/>
              <a:cs typeface="Arial" panose="020B0604020202020204" pitchFamily="34" charset="0"/>
            </a:rPr>
            <a:t>төр, хувийн хэвшлийн концессийн гэрээний дагуу бий болгосон хөрөнгө оруулалт</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mn-MN" sz="1600" kern="1200" dirty="0" smtClean="0">
              <a:latin typeface="Arial" panose="020B0604020202020204" pitchFamily="34" charset="0"/>
              <a:cs typeface="Arial" panose="020B0604020202020204" pitchFamily="34" charset="0"/>
            </a:rPr>
            <a:t>газрын тосны бүтээгдэхүүн хуваах гэрээний дагуу хийгдсэн хөрөнгө оруулалт</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endParaRPr lang="en-US" sz="1600" kern="1200" dirty="0">
            <a:latin typeface="Arial" panose="020B0604020202020204" pitchFamily="34" charset="0"/>
            <a:cs typeface="Arial" panose="020B0604020202020204" pitchFamily="34" charset="0"/>
          </a:endParaRPr>
        </a:p>
      </dsp:txBody>
      <dsp:txXfrm>
        <a:off x="0" y="1545590"/>
        <a:ext cx="7827334" cy="1494540"/>
      </dsp:txXfrm>
    </dsp:sp>
    <dsp:sp modelId="{FE54A6CC-46DA-41D8-9B6A-63D19EBF4176}">
      <dsp:nvSpPr>
        <dsp:cNvPr id="0" name=""/>
        <dsp:cNvSpPr/>
      </dsp:nvSpPr>
      <dsp:spPr>
        <a:xfrm>
          <a:off x="0" y="3040130"/>
          <a:ext cx="7827334" cy="71136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Бусад эх үүсвэр</a:t>
          </a:r>
          <a:r>
            <a:rPr lang="mn-MN"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0" y="3040130"/>
        <a:ext cx="7827334" cy="711360"/>
      </dsp:txXfrm>
    </dsp:sp>
    <dsp:sp modelId="{01F97681-3207-400E-AE65-1B14D4807E39}">
      <dsp:nvSpPr>
        <dsp:cNvPr id="0" name=""/>
        <dsp:cNvSpPr/>
      </dsp:nvSpPr>
      <dsp:spPr>
        <a:xfrm>
          <a:off x="0" y="3751490"/>
          <a:ext cx="7827334"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518" tIns="20320" rIns="113792" bIns="20320" numCol="1" spcCol="1270" anchor="t" anchorCtr="0">
          <a:noAutofit/>
        </a:bodyPr>
        <a:lstStyle/>
        <a:p>
          <a:pPr marL="171450" lvl="1" indent="-171450" algn="l" defTabSz="711200">
            <a:lnSpc>
              <a:spcPct val="150000"/>
            </a:lnSpc>
            <a:spcBef>
              <a:spcPct val="0"/>
            </a:spcBef>
            <a:spcAft>
              <a:spcPct val="20000"/>
            </a:spcAft>
            <a:buChar char="••"/>
          </a:pPr>
          <a:r>
            <a:rPr lang="mn-MN" sz="1600" kern="1200" dirty="0" smtClean="0">
              <a:latin typeface="Arial" panose="020B0604020202020204" pitchFamily="34" charset="0"/>
              <a:cs typeface="Arial" panose="020B0604020202020204" pitchFamily="34" charset="0"/>
            </a:rPr>
            <a:t>бусдаас үнэ төлбөргүй авсан биет хөрөнгө </a:t>
          </a:r>
          <a:endParaRPr lang="en-US" sz="1600" kern="1200" dirty="0">
            <a:latin typeface="Arial" panose="020B0604020202020204" pitchFamily="34" charset="0"/>
            <a:cs typeface="Arial" panose="020B0604020202020204" pitchFamily="34" charset="0"/>
          </a:endParaRPr>
        </a:p>
      </dsp:txBody>
      <dsp:txXfrm>
        <a:off x="0" y="3751490"/>
        <a:ext cx="7827334" cy="62928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9C45E4-7FD9-4EDF-B3AF-1A034207C7D4}">
      <dsp:nvSpPr>
        <dsp:cNvPr id="0" name=""/>
        <dsp:cNvSpPr/>
      </dsp:nvSpPr>
      <dsp:spPr>
        <a:xfrm>
          <a:off x="4900" y="713866"/>
          <a:ext cx="3377755" cy="397382"/>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2756E9CD-B580-406E-8810-49CD02B43755}">
      <dsp:nvSpPr>
        <dsp:cNvPr id="0" name=""/>
        <dsp:cNvSpPr/>
      </dsp:nvSpPr>
      <dsp:spPr>
        <a:xfrm>
          <a:off x="4900" y="863107"/>
          <a:ext cx="248142" cy="24814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3E708-C591-4168-A57B-706773D65ABA}">
      <dsp:nvSpPr>
        <dsp:cNvPr id="0" name=""/>
        <dsp:cNvSpPr/>
      </dsp:nvSpPr>
      <dsp:spPr>
        <a:xfrm>
          <a:off x="4900" y="0"/>
          <a:ext cx="3377755" cy="71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mn-MN" sz="1800" kern="1200" dirty="0" smtClean="0">
              <a:latin typeface="Arial" panose="020B0604020202020204" pitchFamily="34" charset="0"/>
              <a:cs typeface="Arial" panose="020B0604020202020204" pitchFamily="34" charset="0"/>
            </a:rPr>
            <a:t>Үйлдвэрлэгдэх хөрөнгө</a:t>
          </a:r>
          <a:endParaRPr lang="en-US" sz="1800" kern="1200" dirty="0">
            <a:latin typeface="Arial" panose="020B0604020202020204" pitchFamily="34" charset="0"/>
            <a:cs typeface="Arial" panose="020B0604020202020204" pitchFamily="34" charset="0"/>
          </a:endParaRPr>
        </a:p>
      </dsp:txBody>
      <dsp:txXfrm>
        <a:off x="4900" y="0"/>
        <a:ext cx="3377755" cy="713867"/>
      </dsp:txXfrm>
    </dsp:sp>
    <dsp:sp modelId="{DA7A963C-A421-45EF-B647-F5499A072DC0}">
      <dsp:nvSpPr>
        <dsp:cNvPr id="0" name=""/>
        <dsp:cNvSpPr/>
      </dsp:nvSpPr>
      <dsp:spPr>
        <a:xfrm>
          <a:off x="4900" y="1441519"/>
          <a:ext cx="248136" cy="248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E3CFA-4B33-4371-9E65-E70010CA02B0}">
      <dsp:nvSpPr>
        <dsp:cNvPr id="0" name=""/>
        <dsp:cNvSpPr/>
      </dsp:nvSpPr>
      <dsp:spPr>
        <a:xfrm>
          <a:off x="241343" y="1276384"/>
          <a:ext cx="3141312" cy="57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mn-MN" sz="1600" kern="1200" dirty="0" smtClean="0">
              <a:latin typeface="Arial" panose="020B0604020202020204" pitchFamily="34" charset="0"/>
              <a:cs typeface="Arial" panose="020B0604020202020204" pitchFamily="34" charset="0"/>
            </a:rPr>
            <a:t>Үндсэн хөрөнгө</a:t>
          </a:r>
          <a:endParaRPr lang="en-US" sz="1600" kern="1200" dirty="0">
            <a:latin typeface="Arial" panose="020B0604020202020204" pitchFamily="34" charset="0"/>
            <a:cs typeface="Arial" panose="020B0604020202020204" pitchFamily="34" charset="0"/>
          </a:endParaRPr>
        </a:p>
      </dsp:txBody>
      <dsp:txXfrm>
        <a:off x="241343" y="1276384"/>
        <a:ext cx="3141312" cy="578405"/>
      </dsp:txXfrm>
    </dsp:sp>
    <dsp:sp modelId="{A302F8EC-54C2-485B-AD9A-91F0502FE314}">
      <dsp:nvSpPr>
        <dsp:cNvPr id="0" name=""/>
        <dsp:cNvSpPr/>
      </dsp:nvSpPr>
      <dsp:spPr>
        <a:xfrm>
          <a:off x="4900" y="2019925"/>
          <a:ext cx="248136" cy="248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36D795-AEC1-43E0-8FAF-2D91C4D9AE1D}">
      <dsp:nvSpPr>
        <dsp:cNvPr id="0" name=""/>
        <dsp:cNvSpPr/>
      </dsp:nvSpPr>
      <dsp:spPr>
        <a:xfrm>
          <a:off x="241343" y="1854790"/>
          <a:ext cx="3141312" cy="57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mn-MN" sz="1600" kern="1200" dirty="0" smtClean="0">
              <a:latin typeface="Arial" panose="020B0604020202020204" pitchFamily="34" charset="0"/>
              <a:cs typeface="Arial" panose="020B0604020202020204" pitchFamily="34" charset="0"/>
            </a:rPr>
            <a:t>Оюуны өмчийн бүтээгдэхүүн</a:t>
          </a:r>
          <a:endParaRPr lang="en-US" sz="1600" kern="1200" dirty="0">
            <a:latin typeface="Arial" panose="020B0604020202020204" pitchFamily="34" charset="0"/>
            <a:cs typeface="Arial" panose="020B0604020202020204" pitchFamily="34" charset="0"/>
          </a:endParaRPr>
        </a:p>
      </dsp:txBody>
      <dsp:txXfrm>
        <a:off x="241343" y="1854790"/>
        <a:ext cx="3141312" cy="578405"/>
      </dsp:txXfrm>
    </dsp:sp>
    <dsp:sp modelId="{5B4F8F4D-6F3F-4035-822B-CF78D99C87EE}">
      <dsp:nvSpPr>
        <dsp:cNvPr id="0" name=""/>
        <dsp:cNvSpPr/>
      </dsp:nvSpPr>
      <dsp:spPr>
        <a:xfrm>
          <a:off x="4900" y="2598330"/>
          <a:ext cx="248136" cy="248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2E320-7885-4A6E-881F-9EBDFA3F72D5}">
      <dsp:nvSpPr>
        <dsp:cNvPr id="0" name=""/>
        <dsp:cNvSpPr/>
      </dsp:nvSpPr>
      <dsp:spPr>
        <a:xfrm>
          <a:off x="241343" y="2433196"/>
          <a:ext cx="3141312" cy="57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dsp:txBody>
      <dsp:txXfrm>
        <a:off x="241343" y="2433196"/>
        <a:ext cx="3141312" cy="578405"/>
      </dsp:txXfrm>
    </dsp:sp>
    <dsp:sp modelId="{EED129FB-48AB-4D33-9CEF-5BF488E60AF3}">
      <dsp:nvSpPr>
        <dsp:cNvPr id="0" name=""/>
        <dsp:cNvSpPr/>
      </dsp:nvSpPr>
      <dsp:spPr>
        <a:xfrm>
          <a:off x="4900" y="3176736"/>
          <a:ext cx="248136" cy="248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8756AD-9E9B-485C-8BE5-EBA33F2C2A23}">
      <dsp:nvSpPr>
        <dsp:cNvPr id="0" name=""/>
        <dsp:cNvSpPr/>
      </dsp:nvSpPr>
      <dsp:spPr>
        <a:xfrm>
          <a:off x="241343" y="2413003"/>
          <a:ext cx="3141312" cy="57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mn-MN" sz="1600" kern="1200" dirty="0" smtClean="0">
              <a:latin typeface="Arial" panose="020B0604020202020204" pitchFamily="34" charset="0"/>
              <a:cs typeface="Arial" panose="020B0604020202020204" pitchFamily="34" charset="0"/>
            </a:rPr>
            <a:t>Материаллаг эргэлтийн хөрөнгө</a:t>
          </a:r>
          <a:endParaRPr lang="en-US" sz="1600" kern="1200" dirty="0">
            <a:latin typeface="Arial" panose="020B0604020202020204" pitchFamily="34" charset="0"/>
            <a:cs typeface="Arial" panose="020B0604020202020204" pitchFamily="34" charset="0"/>
          </a:endParaRPr>
        </a:p>
      </dsp:txBody>
      <dsp:txXfrm>
        <a:off x="241343" y="2413003"/>
        <a:ext cx="3141312" cy="578405"/>
      </dsp:txXfrm>
    </dsp:sp>
    <dsp:sp modelId="{11A684F1-CCC5-42D3-916F-1503E29D70CC}">
      <dsp:nvSpPr>
        <dsp:cNvPr id="0" name=""/>
        <dsp:cNvSpPr/>
      </dsp:nvSpPr>
      <dsp:spPr>
        <a:xfrm>
          <a:off x="3551543" y="713866"/>
          <a:ext cx="3377755" cy="397382"/>
        </a:xfrm>
        <a:prstGeom prst="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CA83BC5D-A9AB-4E6C-87D9-020B029065B2}">
      <dsp:nvSpPr>
        <dsp:cNvPr id="0" name=""/>
        <dsp:cNvSpPr/>
      </dsp:nvSpPr>
      <dsp:spPr>
        <a:xfrm>
          <a:off x="3551543" y="863107"/>
          <a:ext cx="248142" cy="24814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7CF03A-9707-4DD5-AA81-C205CE43F878}">
      <dsp:nvSpPr>
        <dsp:cNvPr id="0" name=""/>
        <dsp:cNvSpPr/>
      </dsp:nvSpPr>
      <dsp:spPr>
        <a:xfrm>
          <a:off x="3551543" y="0"/>
          <a:ext cx="3377755" cy="71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mn-MN" sz="1800" kern="1200" dirty="0" smtClean="0">
              <a:latin typeface="Arial" panose="020B0604020202020204" pitchFamily="34" charset="0"/>
              <a:cs typeface="Arial" panose="020B0604020202020204" pitchFamily="34" charset="0"/>
            </a:rPr>
            <a:t>Үйлдвэрлэгдэхгүй хөрөнгө</a:t>
          </a:r>
          <a:endParaRPr lang="en-US" sz="1800" kern="1200" dirty="0">
            <a:latin typeface="Arial" panose="020B0604020202020204" pitchFamily="34" charset="0"/>
            <a:cs typeface="Arial" panose="020B0604020202020204" pitchFamily="34" charset="0"/>
          </a:endParaRPr>
        </a:p>
      </dsp:txBody>
      <dsp:txXfrm>
        <a:off x="3551543" y="0"/>
        <a:ext cx="3377755" cy="713867"/>
      </dsp:txXfrm>
    </dsp:sp>
    <dsp:sp modelId="{5FB3FA5D-493C-417F-9761-932A8353AAD1}">
      <dsp:nvSpPr>
        <dsp:cNvPr id="0" name=""/>
        <dsp:cNvSpPr/>
      </dsp:nvSpPr>
      <dsp:spPr>
        <a:xfrm>
          <a:off x="3551543" y="1441519"/>
          <a:ext cx="248136" cy="248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261CDC-A1D4-45E8-BAF5-ADC1999073AF}">
      <dsp:nvSpPr>
        <dsp:cNvPr id="0" name=""/>
        <dsp:cNvSpPr/>
      </dsp:nvSpPr>
      <dsp:spPr>
        <a:xfrm>
          <a:off x="3787986" y="1276384"/>
          <a:ext cx="3141312" cy="57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mn-MN" sz="1600" kern="1200" dirty="0" smtClean="0">
              <a:latin typeface="Arial" panose="020B0604020202020204" pitchFamily="34" charset="0"/>
              <a:cs typeface="Arial" panose="020B0604020202020204" pitchFamily="34" charset="0"/>
            </a:rPr>
            <a:t>Байгалийн нөөц, баялаг</a:t>
          </a:r>
          <a:endParaRPr lang="en-US" sz="1600" kern="1200" dirty="0">
            <a:latin typeface="Arial" panose="020B0604020202020204" pitchFamily="34" charset="0"/>
            <a:cs typeface="Arial" panose="020B0604020202020204" pitchFamily="34" charset="0"/>
          </a:endParaRPr>
        </a:p>
      </dsp:txBody>
      <dsp:txXfrm>
        <a:off x="3787986" y="1276384"/>
        <a:ext cx="3141312" cy="578405"/>
      </dsp:txXfrm>
    </dsp:sp>
    <dsp:sp modelId="{3CC12C47-EF5A-42B1-AE3B-CD8F025A25E2}">
      <dsp:nvSpPr>
        <dsp:cNvPr id="0" name=""/>
        <dsp:cNvSpPr/>
      </dsp:nvSpPr>
      <dsp:spPr>
        <a:xfrm>
          <a:off x="3551543" y="2019925"/>
          <a:ext cx="248136" cy="248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9621D5-89E3-40BE-8E22-9E0A001F910E}">
      <dsp:nvSpPr>
        <dsp:cNvPr id="0" name=""/>
        <dsp:cNvSpPr/>
      </dsp:nvSpPr>
      <dsp:spPr>
        <a:xfrm>
          <a:off x="3787986" y="1854790"/>
          <a:ext cx="3141312" cy="57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mn-MN" sz="1600" kern="1200" dirty="0" smtClean="0">
              <a:latin typeface="Arial" panose="020B0604020202020204" pitchFamily="34" charset="0"/>
              <a:cs typeface="Arial" panose="020B0604020202020204" pitchFamily="34" charset="0"/>
            </a:rPr>
            <a:t>Гүүдвилл болон маркетингийн хөрөнгө</a:t>
          </a:r>
          <a:endParaRPr lang="en-US" sz="1600" kern="1200" dirty="0">
            <a:latin typeface="Arial" panose="020B0604020202020204" pitchFamily="34" charset="0"/>
            <a:cs typeface="Arial" panose="020B0604020202020204" pitchFamily="34" charset="0"/>
          </a:endParaRPr>
        </a:p>
      </dsp:txBody>
      <dsp:txXfrm>
        <a:off x="3787986" y="1854790"/>
        <a:ext cx="3141312" cy="578405"/>
      </dsp:txXfrm>
    </dsp:sp>
    <dsp:sp modelId="{CCC9A044-BD30-444A-8B2E-3810A2F30454}">
      <dsp:nvSpPr>
        <dsp:cNvPr id="0" name=""/>
        <dsp:cNvSpPr/>
      </dsp:nvSpPr>
      <dsp:spPr>
        <a:xfrm>
          <a:off x="3551543" y="2598330"/>
          <a:ext cx="248136" cy="2481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218011-0079-43FB-8650-7FE842442E35}">
      <dsp:nvSpPr>
        <dsp:cNvPr id="0" name=""/>
        <dsp:cNvSpPr/>
      </dsp:nvSpPr>
      <dsp:spPr>
        <a:xfrm>
          <a:off x="3787986" y="2433196"/>
          <a:ext cx="3141312" cy="57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mn-MN" sz="1600" kern="1200" dirty="0" smtClean="0">
              <a:latin typeface="Arial" panose="020B0604020202020204" pitchFamily="34" charset="0"/>
              <a:cs typeface="Arial" panose="020B0604020202020204" pitchFamily="34" charset="0"/>
            </a:rPr>
            <a:t>Бусад хөрөнгө</a:t>
          </a:r>
          <a:endParaRPr lang="en-US" sz="1600" kern="1200" dirty="0">
            <a:latin typeface="Arial" panose="020B0604020202020204" pitchFamily="34" charset="0"/>
            <a:cs typeface="Arial" panose="020B0604020202020204" pitchFamily="34" charset="0"/>
          </a:endParaRPr>
        </a:p>
      </dsp:txBody>
      <dsp:txXfrm>
        <a:off x="3787986" y="2433196"/>
        <a:ext cx="3141312" cy="578405"/>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698A79-EC74-43A1-8D0B-7F844E971971}">
      <dsp:nvSpPr>
        <dsp:cNvPr id="0" name=""/>
        <dsp:cNvSpPr/>
      </dsp:nvSpPr>
      <dsp:spPr>
        <a:xfrm>
          <a:off x="0" y="25895"/>
          <a:ext cx="7827334" cy="67392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Байгалийн нөөц баялагт газар, эрдэс баялаг, ашигт малтмал, эрчим хүчний нөөц, биологийн нөхөн сэргээгдэхгүй нөөц, усны нөөц, бусад баялаг багтана. </a:t>
          </a:r>
          <a:endParaRPr lang="en-US" sz="1600" kern="1200" dirty="0">
            <a:solidFill>
              <a:schemeClr val="tx1"/>
            </a:solidFill>
            <a:latin typeface="Arial" panose="020B0604020202020204" pitchFamily="34" charset="0"/>
            <a:cs typeface="Arial" panose="020B0604020202020204" pitchFamily="34" charset="0"/>
          </a:endParaRPr>
        </a:p>
      </dsp:txBody>
      <dsp:txXfrm>
        <a:off x="0" y="25895"/>
        <a:ext cx="7827334" cy="673920"/>
      </dsp:txXfrm>
    </dsp:sp>
    <dsp:sp modelId="{54A0B619-AFCB-4AD6-9236-FD506CA47D77}">
      <dsp:nvSpPr>
        <dsp:cNvPr id="0" name=""/>
        <dsp:cNvSpPr/>
      </dsp:nvSpPr>
      <dsp:spPr>
        <a:xfrm>
          <a:off x="0" y="803495"/>
          <a:ext cx="7827334" cy="67392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Гүүдвилл болон маркетингийн хөрөнгө</a:t>
          </a:r>
          <a:endParaRPr lang="en-US" sz="1600" kern="1200" dirty="0">
            <a:solidFill>
              <a:schemeClr val="tx1"/>
            </a:solidFill>
            <a:latin typeface="Arial" panose="020B0604020202020204" pitchFamily="34" charset="0"/>
            <a:cs typeface="Arial" panose="020B0604020202020204" pitchFamily="34" charset="0"/>
          </a:endParaRPr>
        </a:p>
      </dsp:txBody>
      <dsp:txXfrm>
        <a:off x="0" y="803495"/>
        <a:ext cx="7827334" cy="673920"/>
      </dsp:txXfrm>
    </dsp:sp>
    <dsp:sp modelId="{02B6FEA1-2451-4FDE-B8C8-68A3466DC0FC}">
      <dsp:nvSpPr>
        <dsp:cNvPr id="0" name=""/>
        <dsp:cNvSpPr/>
      </dsp:nvSpPr>
      <dsp:spPr>
        <a:xfrm>
          <a:off x="0" y="1477415"/>
          <a:ext cx="7827334"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518" tIns="20320" rIns="113792" bIns="20320" numCol="1" spcCol="1270" anchor="t" anchorCtr="0">
          <a:noAutofit/>
        </a:bodyPr>
        <a:lstStyle/>
        <a:p>
          <a:pPr marL="171450" lvl="1" indent="-171450" algn="l" defTabSz="711200">
            <a:lnSpc>
              <a:spcPct val="150000"/>
            </a:lnSpc>
            <a:spcBef>
              <a:spcPct val="0"/>
            </a:spcBef>
            <a:spcAft>
              <a:spcPct val="20000"/>
            </a:spcAft>
            <a:buChar char="••"/>
          </a:pPr>
          <a:r>
            <a:rPr lang="mn-MN" sz="1600" kern="1200" dirty="0" smtClean="0">
              <a:latin typeface="Arial" panose="020B0604020202020204" pitchFamily="34" charset="0"/>
              <a:cs typeface="Arial" panose="020B0604020202020204" pitchFamily="34" charset="0"/>
            </a:rPr>
            <a:t>гүүдвилл </a:t>
          </a:r>
          <a:r>
            <a:rPr lang="en-US" sz="1600" kern="1200" dirty="0" smtClean="0">
              <a:latin typeface="Arial" panose="020B0604020202020204" pitchFamily="34" charset="0"/>
              <a:cs typeface="Arial" panose="020B0604020202020204" pitchFamily="34" charset="0"/>
            </a:rPr>
            <a:t>(</a:t>
          </a:r>
          <a:r>
            <a:rPr lang="mn-MN" sz="1600" kern="1200" dirty="0" smtClean="0">
              <a:latin typeface="Arial" panose="020B0604020202020204" pitchFamily="34" charset="0"/>
              <a:cs typeface="Arial" panose="020B0604020202020204" pitchFamily="34" charset="0"/>
            </a:rPr>
            <a:t>үйлдвэрийн газрыг тогтоогдсон өртгөөс илүү үнээр авсан тохиолдолд тэр нь гүүдвилл болно</a:t>
          </a:r>
          <a:r>
            <a:rPr lang="en-US" sz="1600" kern="1200" dirty="0" smtClean="0">
              <a:latin typeface="Arial" panose="020B0604020202020204" pitchFamily="34" charset="0"/>
              <a:cs typeface="Arial" panose="020B0604020202020204" pitchFamily="34" charset="0"/>
            </a:rPr>
            <a:t>)</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150000"/>
            </a:lnSpc>
            <a:spcBef>
              <a:spcPct val="0"/>
            </a:spcBef>
            <a:spcAft>
              <a:spcPct val="20000"/>
            </a:spcAft>
            <a:buChar char="••"/>
          </a:pPr>
          <a:r>
            <a:rPr lang="mn-MN" sz="1600" kern="1200" dirty="0" smtClean="0">
              <a:latin typeface="Arial" panose="020B0604020202020204" pitchFamily="34" charset="0"/>
              <a:cs typeface="Arial" panose="020B0604020202020204" pitchFamily="34" charset="0"/>
            </a:rPr>
            <a:t>брендийн нэр, барааны тэмдэг, лого, худалдааны шошго, эзэмшигчийн нэр</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endParaRPr lang="en-US" sz="1600" kern="1200" dirty="0">
            <a:latin typeface="Arial" panose="020B0604020202020204" pitchFamily="34" charset="0"/>
            <a:cs typeface="Arial" panose="020B0604020202020204" pitchFamily="34" charset="0"/>
          </a:endParaRPr>
        </a:p>
      </dsp:txBody>
      <dsp:txXfrm>
        <a:off x="0" y="1477415"/>
        <a:ext cx="7827334" cy="1415880"/>
      </dsp:txXfrm>
    </dsp:sp>
    <dsp:sp modelId="{FE54A6CC-46DA-41D8-9B6A-63D19EBF4176}">
      <dsp:nvSpPr>
        <dsp:cNvPr id="0" name=""/>
        <dsp:cNvSpPr/>
      </dsp:nvSpPr>
      <dsp:spPr>
        <a:xfrm>
          <a:off x="0" y="2893295"/>
          <a:ext cx="7827334" cy="673920"/>
        </a:xfrm>
        <a:prstGeom prst="roundRect">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t="100000" r="100000"/>
          </a:path>
          <a:tileRect l="-100000" b="-100000"/>
        </a:gradFill>
        <a:ln w="95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Бусад хөрөнгө</a:t>
          </a:r>
          <a:endParaRPr lang="en-US" sz="1600" kern="1200" dirty="0">
            <a:latin typeface="Arial" panose="020B0604020202020204" pitchFamily="34" charset="0"/>
            <a:cs typeface="Arial" panose="020B0604020202020204" pitchFamily="34" charset="0"/>
          </a:endParaRPr>
        </a:p>
      </dsp:txBody>
      <dsp:txXfrm>
        <a:off x="0" y="2893295"/>
        <a:ext cx="7827334" cy="673920"/>
      </dsp:txXfrm>
    </dsp:sp>
    <dsp:sp modelId="{01F97681-3207-400E-AE65-1B14D4807E39}">
      <dsp:nvSpPr>
        <dsp:cNvPr id="0" name=""/>
        <dsp:cNvSpPr/>
      </dsp:nvSpPr>
      <dsp:spPr>
        <a:xfrm>
          <a:off x="0" y="3567215"/>
          <a:ext cx="7827334" cy="8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518" tIns="20320" rIns="113792" bIns="20320" numCol="1" spcCol="1270" anchor="t" anchorCtr="0">
          <a:noAutofit/>
        </a:bodyPr>
        <a:lstStyle/>
        <a:p>
          <a:pPr marL="171450" lvl="1" indent="-171450" algn="l" defTabSz="711200">
            <a:lnSpc>
              <a:spcPct val="150000"/>
            </a:lnSpc>
            <a:spcBef>
              <a:spcPct val="0"/>
            </a:spcBef>
            <a:spcAft>
              <a:spcPct val="20000"/>
            </a:spcAft>
            <a:buChar char="••"/>
          </a:pPr>
          <a:r>
            <a:rPr lang="mn-MN" sz="1600" kern="1200" dirty="0" smtClean="0">
              <a:latin typeface="Arial" panose="020B0604020202020204" pitchFamily="34" charset="0"/>
              <a:cs typeface="Arial" panose="020B0604020202020204" pitchFamily="34" charset="0"/>
            </a:rPr>
            <a:t>байгалийн нөөцийг ашиглах зөвшөөрөл</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150000"/>
            </a:lnSpc>
            <a:spcBef>
              <a:spcPct val="0"/>
            </a:spcBef>
            <a:spcAft>
              <a:spcPct val="20000"/>
            </a:spcAft>
            <a:buChar char="••"/>
          </a:pPr>
          <a:r>
            <a:rPr lang="mn-MN" sz="1600" kern="1200" dirty="0" smtClean="0">
              <a:latin typeface="Arial" panose="020B0604020202020204" pitchFamily="34" charset="0"/>
              <a:cs typeface="Arial" panose="020B0604020202020204" pitchFamily="34" charset="0"/>
            </a:rPr>
            <a:t>тодорхой төрлийн үйл ажиллагаа эрхлэх зөвшөөрөл </a:t>
          </a:r>
          <a:endParaRPr lang="en-US" sz="1600" kern="1200" dirty="0">
            <a:latin typeface="Arial" panose="020B0604020202020204" pitchFamily="34" charset="0"/>
            <a:cs typeface="Arial" panose="020B0604020202020204" pitchFamily="34" charset="0"/>
          </a:endParaRPr>
        </a:p>
      </dsp:txBody>
      <dsp:txXfrm>
        <a:off x="0" y="3567215"/>
        <a:ext cx="7827334" cy="8010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E2C7D-82D7-406B-AB83-6F28DA58CB0A}">
      <dsp:nvSpPr>
        <dsp:cNvPr id="0" name=""/>
        <dsp:cNvSpPr/>
      </dsp:nvSpPr>
      <dsp:spPr>
        <a:xfrm>
          <a:off x="0" y="813115"/>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84F0F-832A-4965-848C-92EA34AC58E5}">
      <dsp:nvSpPr>
        <dsp:cNvPr id="0" name=""/>
        <dsp:cNvSpPr/>
      </dsp:nvSpPr>
      <dsp:spPr>
        <a:xfrm>
          <a:off x="2344855" y="144605"/>
          <a:ext cx="5634849" cy="656758"/>
        </a:xfrm>
        <a:prstGeom prst="round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Үйлдвэрлэл, худалдаа, үйлчилгээний зориулалттай барилга орно. </a:t>
          </a:r>
          <a:endParaRPr lang="en-US" sz="1400" kern="1200" dirty="0">
            <a:latin typeface="Arial" panose="020B0604020202020204" pitchFamily="34" charset="0"/>
            <a:cs typeface="Arial" panose="020B0604020202020204" pitchFamily="34" charset="0"/>
          </a:endParaRPr>
        </a:p>
      </dsp:txBody>
      <dsp:txXfrm>
        <a:off x="2344855" y="144605"/>
        <a:ext cx="5634849" cy="656758"/>
      </dsp:txXfrm>
    </dsp:sp>
    <dsp:sp modelId="{01940FA2-8E4E-4C85-B9BE-17DE0BAAB881}">
      <dsp:nvSpPr>
        <dsp:cNvPr id="0" name=""/>
        <dsp:cNvSpPr/>
      </dsp:nvSpPr>
      <dsp:spPr>
        <a:xfrm>
          <a:off x="0" y="0"/>
          <a:ext cx="2074731" cy="811925"/>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Орон сууцны бус барилга:</a:t>
          </a:r>
          <a:endParaRPr lang="en-US" sz="1600" kern="1200" dirty="0">
            <a:solidFill>
              <a:schemeClr val="tx1"/>
            </a:solidFill>
            <a:latin typeface="Arial" panose="020B0604020202020204" pitchFamily="34" charset="0"/>
            <a:cs typeface="Arial" panose="020B0604020202020204" pitchFamily="34" charset="0"/>
          </a:endParaRPr>
        </a:p>
      </dsp:txBody>
      <dsp:txXfrm>
        <a:off x="0" y="0"/>
        <a:ext cx="2074731" cy="811925"/>
      </dsp:txXfrm>
    </dsp:sp>
    <dsp:sp modelId="{66254B07-5E52-42DF-80EB-96446624E9D4}">
      <dsp:nvSpPr>
        <dsp:cNvPr id="0" name=""/>
        <dsp:cNvSpPr/>
      </dsp:nvSpPr>
      <dsp:spPr>
        <a:xfrm>
          <a:off x="0" y="813115"/>
          <a:ext cx="7979735" cy="1624093"/>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үйлдвэрийн барилга, агуулах, хүлэмж, уурын зуухны барилга, станцын барилга, бусад төрлийн үйлдвэрлэлийн барилга</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албан байгууллагын зориулалттай барилга</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зочид буудал, зоогийн газар, ресторан, дэлгүүр</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боловсрол, эрүүл мэндийн байгууллагын барилга ... </a:t>
          </a:r>
          <a:endParaRPr lang="en-US" sz="1400" kern="1200" dirty="0">
            <a:latin typeface="Arial" panose="020B0604020202020204" pitchFamily="34" charset="0"/>
            <a:cs typeface="Arial" panose="020B0604020202020204" pitchFamily="34" charset="0"/>
          </a:endParaRPr>
        </a:p>
      </dsp:txBody>
      <dsp:txXfrm>
        <a:off x="0" y="813115"/>
        <a:ext cx="7979735" cy="162409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661141"/>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47497"/>
          <a:ext cx="5642762" cy="603132"/>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Инженерийн зориулалттай байгууламжууд багтана. </a:t>
          </a:r>
        </a:p>
      </dsp:txBody>
      <dsp:txXfrm>
        <a:off x="2336972" y="47497"/>
        <a:ext cx="5642762" cy="603132"/>
      </dsp:txXfrm>
    </dsp:sp>
    <dsp:sp modelId="{A77C2CF6-B34C-42CA-929B-1AD3EE993263}">
      <dsp:nvSpPr>
        <dsp:cNvPr id="0" name=""/>
        <dsp:cNvSpPr/>
      </dsp:nvSpPr>
      <dsp:spPr>
        <a:xfrm>
          <a:off x="-18937" y="76202"/>
          <a:ext cx="2150479" cy="548378"/>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Бусад байгууламж:</a:t>
          </a:r>
          <a:endParaRPr lang="en-US" sz="1600" kern="1200" dirty="0">
            <a:solidFill>
              <a:schemeClr val="tx1"/>
            </a:solidFill>
            <a:latin typeface="Arial" panose="020B0604020202020204" pitchFamily="34" charset="0"/>
            <a:cs typeface="Arial" panose="020B0604020202020204" pitchFamily="34" charset="0"/>
          </a:endParaRPr>
        </a:p>
      </dsp:txBody>
      <dsp:txXfrm>
        <a:off x="-18937" y="76202"/>
        <a:ext cx="2150479" cy="548378"/>
      </dsp:txXfrm>
    </dsp:sp>
    <dsp:sp modelId="{44361720-CD2E-4AA7-A676-B34A124AA965}">
      <dsp:nvSpPr>
        <dsp:cNvPr id="0" name=""/>
        <dsp:cNvSpPr/>
      </dsp:nvSpPr>
      <dsp:spPr>
        <a:xfrm>
          <a:off x="0" y="661444"/>
          <a:ext cx="7979735" cy="2157955"/>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гудамж, онгоцны нисэх зурвас</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төмөр зам, гүүр, авто зам, хурдны зам, туннель</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газар доорх зам, усан зам, усан зогсоол, хол зайд дамжуулах хоолой</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холбооны болон дулаан, цахилгаан дамжуулах шугам, кабель болон бусад шугам</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уурхайн байгууламж, далан, худаг, усан сан</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с</a:t>
          </a:r>
          <a:r>
            <a:rPr lang="ru-RU" sz="1400" kern="1200" dirty="0" smtClean="0">
              <a:solidFill>
                <a:schemeClr val="tx1"/>
              </a:solidFill>
              <a:latin typeface="Arial" panose="020B0604020202020204" pitchFamily="34" charset="0"/>
              <a:cs typeface="Arial" panose="020B0604020202020204" pitchFamily="34" charset="0"/>
            </a:rPr>
            <a:t>порт, амралт чөлөөт цагийн зориулалттай талбай</a:t>
          </a:r>
          <a:r>
            <a:rPr lang="mn-MN" sz="1400" kern="1200" dirty="0" smtClean="0">
              <a:solidFill>
                <a:schemeClr val="tx1"/>
              </a:solidFill>
              <a:latin typeface="Arial" panose="020B0604020202020204" pitchFamily="34" charset="0"/>
              <a:cs typeface="Arial" panose="020B0604020202020204" pitchFamily="34" charset="0"/>
            </a:rPr>
            <a:t>, зам, сүүдрэвч</a:t>
          </a:r>
          <a:endParaRPr lang="en-US" sz="1400" kern="1200" dirty="0">
            <a:latin typeface="Arial" panose="020B0604020202020204" pitchFamily="34" charset="0"/>
            <a:cs typeface="Arial" panose="020B0604020202020204" pitchFamily="34" charset="0"/>
          </a:endParaRPr>
        </a:p>
      </dsp:txBody>
      <dsp:txXfrm>
        <a:off x="0" y="661444"/>
        <a:ext cx="7979735" cy="215795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E2C7D-82D7-406B-AB83-6F28DA58CB0A}">
      <dsp:nvSpPr>
        <dsp:cNvPr id="0" name=""/>
        <dsp:cNvSpPr/>
      </dsp:nvSpPr>
      <dsp:spPr>
        <a:xfrm>
          <a:off x="0" y="965603"/>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84F0F-832A-4965-848C-92EA34AC58E5}">
      <dsp:nvSpPr>
        <dsp:cNvPr id="0" name=""/>
        <dsp:cNvSpPr/>
      </dsp:nvSpPr>
      <dsp:spPr>
        <a:xfrm>
          <a:off x="2344855" y="304802"/>
          <a:ext cx="5634849" cy="655564"/>
        </a:xfrm>
        <a:prstGeom prst="round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Газрын чанар, бүтээмж, үр өгөөжийг сайжруулах болон хөрс муудахаас сэргийлэхэд чиглэсэн үйл ажиллагааны зардал</a:t>
          </a:r>
          <a:endParaRPr lang="en-US" sz="1400" kern="1200" dirty="0">
            <a:latin typeface="Arial" panose="020B0604020202020204" pitchFamily="34" charset="0"/>
            <a:cs typeface="Arial" panose="020B0604020202020204" pitchFamily="34" charset="0"/>
          </a:endParaRPr>
        </a:p>
      </dsp:txBody>
      <dsp:txXfrm>
        <a:off x="2344855" y="304802"/>
        <a:ext cx="5634849" cy="655564"/>
      </dsp:txXfrm>
    </dsp:sp>
    <dsp:sp modelId="{01940FA2-8E4E-4C85-B9BE-17DE0BAAB881}">
      <dsp:nvSpPr>
        <dsp:cNvPr id="0" name=""/>
        <dsp:cNvSpPr/>
      </dsp:nvSpPr>
      <dsp:spPr>
        <a:xfrm>
          <a:off x="0" y="380997"/>
          <a:ext cx="2074731" cy="478231"/>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Газар, хөрс сайжруулалт:</a:t>
          </a:r>
          <a:endParaRPr lang="en-US" sz="1600" kern="1200" dirty="0">
            <a:solidFill>
              <a:schemeClr val="tx1"/>
            </a:solidFill>
            <a:latin typeface="Arial" panose="020B0604020202020204" pitchFamily="34" charset="0"/>
            <a:cs typeface="Arial" panose="020B0604020202020204" pitchFamily="34" charset="0"/>
          </a:endParaRPr>
        </a:p>
      </dsp:txBody>
      <dsp:txXfrm>
        <a:off x="0" y="380997"/>
        <a:ext cx="2074731" cy="478231"/>
      </dsp:txXfrm>
    </dsp:sp>
    <dsp:sp modelId="{66254B07-5E52-42DF-80EB-96446624E9D4}">
      <dsp:nvSpPr>
        <dsp:cNvPr id="0" name=""/>
        <dsp:cNvSpPr/>
      </dsp:nvSpPr>
      <dsp:spPr>
        <a:xfrm>
          <a:off x="0" y="968861"/>
          <a:ext cx="7979735" cy="1240937"/>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газар эзэмших эрх шилжихтэй холбогдон гарах зардал </a:t>
          </a:r>
          <a:r>
            <a:rPr lang="en-US" sz="1400" kern="1200" dirty="0" smtClean="0">
              <a:solidFill>
                <a:schemeClr val="tx1"/>
              </a:solidFill>
              <a:latin typeface="Arial" panose="020B0604020202020204" pitchFamily="34" charset="0"/>
              <a:cs typeface="Arial" panose="020B0604020202020204" pitchFamily="34" charset="0"/>
            </a:rPr>
            <a:t>(</a:t>
          </a:r>
          <a:r>
            <a:rPr lang="mn-MN" sz="1400" kern="1200" dirty="0" smtClean="0">
              <a:solidFill>
                <a:schemeClr val="tx1"/>
              </a:solidFill>
              <a:latin typeface="Arial" panose="020B0604020202020204" pitchFamily="34" charset="0"/>
              <a:cs typeface="Arial" panose="020B0604020202020204" pitchFamily="34" charset="0"/>
            </a:rPr>
            <a:t>нотариат, татвар г.м .</a:t>
          </a:r>
          <a:r>
            <a:rPr lang="en-US" sz="1400" kern="1200" dirty="0" smtClean="0">
              <a:solidFill>
                <a:schemeClr val="tx1"/>
              </a:solidFill>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худаг гаргах, цооног гаргах</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бордох</a:t>
          </a:r>
          <a:endParaRPr lang="en-US" sz="1400" kern="1200" dirty="0">
            <a:latin typeface="Arial" panose="020B0604020202020204" pitchFamily="34" charset="0"/>
            <a:cs typeface="Arial" panose="020B0604020202020204" pitchFamily="34" charset="0"/>
          </a:endParaRPr>
        </a:p>
      </dsp:txBody>
      <dsp:txXfrm>
        <a:off x="0" y="968861"/>
        <a:ext cx="7979735" cy="124093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883114"/>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0"/>
          <a:ext cx="5642762" cy="852647"/>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solidFill>
                <a:schemeClr val="tx1"/>
              </a:solidFill>
              <a:latin typeface="Arial" panose="020B0604020202020204" pitchFamily="34" charset="0"/>
              <a:cs typeface="Arial" panose="020B0604020202020204" pitchFamily="34" charset="0"/>
            </a:rPr>
            <a:t>Хүн, амьтан, бүтээгдэхүүн, эд зүйлсийг шилжүүлэн зөөх бүх төрлийн хэрэгсэл</a:t>
          </a:r>
        </a:p>
      </dsp:txBody>
      <dsp:txXfrm>
        <a:off x="2336972" y="0"/>
        <a:ext cx="5642762" cy="852647"/>
      </dsp:txXfrm>
    </dsp:sp>
    <dsp:sp modelId="{A77C2CF6-B34C-42CA-929B-1AD3EE993263}">
      <dsp:nvSpPr>
        <dsp:cNvPr id="0" name=""/>
        <dsp:cNvSpPr/>
      </dsp:nvSpPr>
      <dsp:spPr>
        <a:xfrm>
          <a:off x="-18937" y="228600"/>
          <a:ext cx="2150479" cy="475779"/>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Тээврийн хэрэгсэл:</a:t>
          </a:r>
          <a:endParaRPr lang="en-US" sz="1600" kern="1200" dirty="0">
            <a:solidFill>
              <a:schemeClr val="tx1"/>
            </a:solidFill>
            <a:latin typeface="Arial" panose="020B0604020202020204" pitchFamily="34" charset="0"/>
            <a:cs typeface="Arial" panose="020B0604020202020204" pitchFamily="34" charset="0"/>
          </a:endParaRPr>
        </a:p>
      </dsp:txBody>
      <dsp:txXfrm>
        <a:off x="-18937" y="228600"/>
        <a:ext cx="2150479" cy="475779"/>
      </dsp:txXfrm>
    </dsp:sp>
    <dsp:sp modelId="{44361720-CD2E-4AA7-A676-B34A124AA965}">
      <dsp:nvSpPr>
        <dsp:cNvPr id="0" name=""/>
        <dsp:cNvSpPr/>
      </dsp:nvSpPr>
      <dsp:spPr>
        <a:xfrm>
          <a:off x="0" y="857955"/>
          <a:ext cx="7979735" cy="1859110"/>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just"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365760" lvl="1" indent="-114300" algn="just" defTabSz="622300">
            <a:lnSpc>
              <a:spcPct val="90000"/>
            </a:lnSpc>
            <a:spcBef>
              <a:spcPct val="0"/>
            </a:spcBef>
            <a:spcAft>
              <a:spcPct val="15000"/>
            </a:spcAft>
            <a:buChar char="••"/>
          </a:pPr>
          <a:r>
            <a:rPr lang="mn-MN" sz="1400" kern="1200" dirty="0" smtClean="0">
              <a:solidFill>
                <a:schemeClr val="tx1"/>
              </a:solidFill>
              <a:latin typeface="Arial" panose="020B0604020202020204" pitchFamily="34" charset="0"/>
              <a:cs typeface="Arial" panose="020B0604020202020204" pitchFamily="34" charset="0"/>
            </a:rPr>
            <a:t>суудлын автомашин, ачааны автомашин, тусгай зориулалтын машин</a:t>
          </a:r>
          <a:endParaRPr lang="en-US" sz="1400" kern="1200" dirty="0">
            <a:latin typeface="Arial" panose="020B0604020202020204" pitchFamily="34" charset="0"/>
            <a:cs typeface="Arial" panose="020B0604020202020204" pitchFamily="34" charset="0"/>
          </a:endParaRPr>
        </a:p>
        <a:p>
          <a:pPr marL="365760" lvl="1" indent="-114300" algn="just"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төмөр замын зүтгүүр, ачааны болон суудлын вагон</a:t>
          </a:r>
          <a:endParaRPr lang="en-US" sz="1400" kern="1200" dirty="0">
            <a:latin typeface="Arial" panose="020B0604020202020204" pitchFamily="34" charset="0"/>
            <a:cs typeface="Arial" panose="020B0604020202020204" pitchFamily="34" charset="0"/>
          </a:endParaRPr>
        </a:p>
        <a:p>
          <a:pPr marL="365760" lvl="1" indent="-114300" algn="just"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нисэх онгоц, нисдэг тэрэг, сансрын хөлөг, хийн бөмбөлөг</a:t>
          </a:r>
          <a:endParaRPr lang="en-US" sz="1400" kern="1200" dirty="0">
            <a:latin typeface="Arial" panose="020B0604020202020204" pitchFamily="34" charset="0"/>
            <a:cs typeface="Arial" panose="020B0604020202020204" pitchFamily="34" charset="0"/>
          </a:endParaRPr>
        </a:p>
        <a:p>
          <a:pPr marL="365760" lvl="1" indent="-114300" algn="just"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усан онгоц, аяны болон спортын завь</a:t>
          </a:r>
          <a:endParaRPr lang="en-US" sz="1400" kern="1200" dirty="0">
            <a:latin typeface="Arial" panose="020B0604020202020204" pitchFamily="34" charset="0"/>
            <a:cs typeface="Arial" panose="020B0604020202020204" pitchFamily="34" charset="0"/>
          </a:endParaRPr>
        </a:p>
        <a:p>
          <a:pPr marL="365760" lvl="1" indent="-114300" algn="just"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мотоцикл, унадаг дугуй, ердийн хөсөг </a:t>
          </a:r>
          <a:endParaRPr lang="en-US" sz="1400" kern="1200" dirty="0">
            <a:latin typeface="Arial" panose="020B0604020202020204" pitchFamily="34" charset="0"/>
            <a:cs typeface="Arial" panose="020B0604020202020204" pitchFamily="34" charset="0"/>
          </a:endParaRPr>
        </a:p>
      </dsp:txBody>
      <dsp:txXfrm>
        <a:off x="0" y="857955"/>
        <a:ext cx="7979735" cy="18591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E2C7D-82D7-406B-AB83-6F28DA58CB0A}">
      <dsp:nvSpPr>
        <dsp:cNvPr id="0" name=""/>
        <dsp:cNvSpPr/>
      </dsp:nvSpPr>
      <dsp:spPr>
        <a:xfrm>
          <a:off x="0" y="3140757"/>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DAA40-8F5D-4283-8B53-3082C406F5EE}">
      <dsp:nvSpPr>
        <dsp:cNvPr id="0" name=""/>
        <dsp:cNvSpPr/>
      </dsp:nvSpPr>
      <dsp:spPr>
        <a:xfrm>
          <a:off x="18937" y="970020"/>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167361"/>
          <a:ext cx="5642762" cy="77350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150000"/>
            </a:lnSpc>
            <a:spcBef>
              <a:spcPct val="0"/>
            </a:spcBef>
            <a:spcAft>
              <a:spcPct val="35000"/>
            </a:spcAft>
          </a:pPr>
          <a:r>
            <a:rPr lang="mn-MN" sz="1400" kern="1200" dirty="0" smtClean="0">
              <a:latin typeface="Arial" panose="020B0604020202020204" pitchFamily="34" charset="0"/>
              <a:cs typeface="Arial" panose="020B0604020202020204" pitchFamily="34" charset="0"/>
            </a:rPr>
            <a:t>Цахим удирдлагыг ашигладаг механизм болон тэдгээрийн цахим эд, анги</a:t>
          </a:r>
          <a:r>
            <a:rPr lang="mn-MN" sz="1400" kern="1200" dirty="0" smtClean="0">
              <a:solidFill>
                <a:schemeClr val="tx1"/>
              </a:solidFill>
              <a:latin typeface="Arial" panose="020B0604020202020204" pitchFamily="34" charset="0"/>
              <a:cs typeface="Arial" panose="020B0604020202020204" pitchFamily="34" charset="0"/>
            </a:rPr>
            <a:t> </a:t>
          </a:r>
        </a:p>
      </dsp:txBody>
      <dsp:txXfrm>
        <a:off x="2336972" y="167361"/>
        <a:ext cx="5642762" cy="773503"/>
      </dsp:txXfrm>
    </dsp:sp>
    <dsp:sp modelId="{A77C2CF6-B34C-42CA-929B-1AD3EE993263}">
      <dsp:nvSpPr>
        <dsp:cNvPr id="0" name=""/>
        <dsp:cNvSpPr/>
      </dsp:nvSpPr>
      <dsp:spPr>
        <a:xfrm>
          <a:off x="-18937" y="209590"/>
          <a:ext cx="2150479" cy="658021"/>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Мэдээлэл, холбооны тоног төхөөрөмж:</a:t>
          </a:r>
          <a:endParaRPr lang="en-US" sz="1600" kern="1200" dirty="0">
            <a:solidFill>
              <a:schemeClr val="tx1"/>
            </a:solidFill>
            <a:latin typeface="Arial" panose="020B0604020202020204" pitchFamily="34" charset="0"/>
            <a:cs typeface="Arial" panose="020B0604020202020204" pitchFamily="34" charset="0"/>
          </a:endParaRPr>
        </a:p>
      </dsp:txBody>
      <dsp:txXfrm>
        <a:off x="-18937" y="209590"/>
        <a:ext cx="2150479" cy="658021"/>
      </dsp:txXfrm>
    </dsp:sp>
    <dsp:sp modelId="{44361720-CD2E-4AA7-A676-B34A124AA965}">
      <dsp:nvSpPr>
        <dsp:cNvPr id="0" name=""/>
        <dsp:cNvSpPr/>
      </dsp:nvSpPr>
      <dsp:spPr>
        <a:xfrm>
          <a:off x="0" y="970020"/>
          <a:ext cx="7979735" cy="1145078"/>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компьютер, дагалдах хэрэгсэл</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зөөврийн компьютер</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dsp:txBody>
      <dsp:txXfrm>
        <a:off x="0" y="970020"/>
        <a:ext cx="7979735" cy="1145078"/>
      </dsp:txXfrm>
    </dsp:sp>
    <dsp:sp modelId="{57284F0F-832A-4965-848C-92EA34AC58E5}">
      <dsp:nvSpPr>
        <dsp:cNvPr id="0" name=""/>
        <dsp:cNvSpPr/>
      </dsp:nvSpPr>
      <dsp:spPr>
        <a:xfrm>
          <a:off x="2344855" y="2365586"/>
          <a:ext cx="5634849" cy="768441"/>
        </a:xfrm>
        <a:prstGeom prst="round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r>
            <a:rPr lang="mn-MN" sz="1400" kern="1200" dirty="0" smtClean="0">
              <a:latin typeface="Arial" panose="020B0604020202020204" pitchFamily="34" charset="0"/>
              <a:cs typeface="Arial" panose="020B0604020202020204" pitchFamily="34" charset="0"/>
            </a:rPr>
            <a:t>Албан хэрэгцээний бүх тавилгыг хамруулна. </a:t>
          </a:r>
          <a:endParaRPr lang="en-US" sz="1400" kern="1200" dirty="0">
            <a:latin typeface="Arial" panose="020B0604020202020204" pitchFamily="34" charset="0"/>
            <a:cs typeface="Arial" panose="020B0604020202020204" pitchFamily="34" charset="0"/>
          </a:endParaRPr>
        </a:p>
      </dsp:txBody>
      <dsp:txXfrm>
        <a:off x="2344855" y="2365586"/>
        <a:ext cx="5634849" cy="768441"/>
      </dsp:txXfrm>
    </dsp:sp>
    <dsp:sp modelId="{01940FA2-8E4E-4C85-B9BE-17DE0BAAB881}">
      <dsp:nvSpPr>
        <dsp:cNvPr id="0" name=""/>
        <dsp:cNvSpPr/>
      </dsp:nvSpPr>
      <dsp:spPr>
        <a:xfrm>
          <a:off x="0" y="2527152"/>
          <a:ext cx="2074731" cy="548988"/>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Тавилга, эд хогшил:</a:t>
          </a:r>
          <a:endParaRPr lang="en-US" sz="1600" kern="1200" dirty="0">
            <a:solidFill>
              <a:schemeClr val="tx1"/>
            </a:solidFill>
            <a:latin typeface="Arial" panose="020B0604020202020204" pitchFamily="34" charset="0"/>
            <a:cs typeface="Arial" panose="020B0604020202020204" pitchFamily="34" charset="0"/>
          </a:endParaRPr>
        </a:p>
      </dsp:txBody>
      <dsp:txXfrm>
        <a:off x="0" y="2527152"/>
        <a:ext cx="2074731" cy="548988"/>
      </dsp:txXfrm>
    </dsp:sp>
    <dsp:sp modelId="{66254B07-5E52-42DF-80EB-96446624E9D4}">
      <dsp:nvSpPr>
        <dsp:cNvPr id="0" name=""/>
        <dsp:cNvSpPr/>
      </dsp:nvSpPr>
      <dsp:spPr>
        <a:xfrm>
          <a:off x="0" y="3140901"/>
          <a:ext cx="7979735" cy="745298"/>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албан тасалгааны зориулалттай тавилга</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ширээ, шүүгээ, сандал, тэдгээрийн эд анги  </a:t>
          </a:r>
          <a:endParaRPr lang="en-US" sz="1400" kern="1200" dirty="0">
            <a:latin typeface="Arial" panose="020B0604020202020204" pitchFamily="34" charset="0"/>
            <a:cs typeface="Arial" panose="020B0604020202020204" pitchFamily="34" charset="0"/>
          </a:endParaRPr>
        </a:p>
      </dsp:txBody>
      <dsp:txXfrm>
        <a:off x="0" y="3140901"/>
        <a:ext cx="7979735" cy="74529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E2C7D-82D7-406B-AB83-6F28DA58CB0A}">
      <dsp:nvSpPr>
        <dsp:cNvPr id="0" name=""/>
        <dsp:cNvSpPr/>
      </dsp:nvSpPr>
      <dsp:spPr>
        <a:xfrm>
          <a:off x="0" y="4250748"/>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DAA40-8F5D-4283-8B53-3082C406F5EE}">
      <dsp:nvSpPr>
        <dsp:cNvPr id="0" name=""/>
        <dsp:cNvSpPr/>
      </dsp:nvSpPr>
      <dsp:spPr>
        <a:xfrm>
          <a:off x="18937" y="1150168"/>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430525"/>
          <a:ext cx="5642762" cy="72363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latin typeface="Arial" panose="020B0604020202020204" pitchFamily="34" charset="0"/>
              <a:cs typeface="Arial" panose="020B0604020202020204" pitchFamily="34" charset="0"/>
            </a:rPr>
            <a:t>Үйлдвэрлэл, үйлчилгээний болон тусгай зориулалтын тоног төхөөрөмжүүд</a:t>
          </a:r>
          <a:endParaRPr lang="mn-MN" sz="1400" kern="1200" dirty="0" smtClean="0">
            <a:solidFill>
              <a:schemeClr val="tx1"/>
            </a:solidFill>
            <a:latin typeface="Arial" panose="020B0604020202020204" pitchFamily="34" charset="0"/>
            <a:cs typeface="Arial" panose="020B0604020202020204" pitchFamily="34" charset="0"/>
          </a:endParaRPr>
        </a:p>
      </dsp:txBody>
      <dsp:txXfrm>
        <a:off x="2336972" y="430525"/>
        <a:ext cx="5642762" cy="723630"/>
      </dsp:txXfrm>
    </dsp:sp>
    <dsp:sp modelId="{A77C2CF6-B34C-42CA-929B-1AD3EE993263}">
      <dsp:nvSpPr>
        <dsp:cNvPr id="0" name=""/>
        <dsp:cNvSpPr/>
      </dsp:nvSpPr>
      <dsp:spPr>
        <a:xfrm>
          <a:off x="-18937" y="394053"/>
          <a:ext cx="2150479" cy="607436"/>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Бусад машин, тоног төхөөрөмж:</a:t>
          </a:r>
          <a:endParaRPr lang="en-US" sz="1600" kern="1200" dirty="0">
            <a:solidFill>
              <a:schemeClr val="tx1"/>
            </a:solidFill>
            <a:latin typeface="Arial" panose="020B0604020202020204" pitchFamily="34" charset="0"/>
            <a:cs typeface="Arial" panose="020B0604020202020204" pitchFamily="34" charset="0"/>
          </a:endParaRPr>
        </a:p>
      </dsp:txBody>
      <dsp:txXfrm>
        <a:off x="-18937" y="394053"/>
        <a:ext cx="2150479" cy="607436"/>
      </dsp:txXfrm>
    </dsp:sp>
    <dsp:sp modelId="{44361720-CD2E-4AA7-A676-B34A124AA965}">
      <dsp:nvSpPr>
        <dsp:cNvPr id="0" name=""/>
        <dsp:cNvSpPr/>
      </dsp:nvSpPr>
      <dsp:spPr>
        <a:xfrm>
          <a:off x="0" y="1150168"/>
          <a:ext cx="7979735" cy="1788528"/>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ачаа өргөх, буулгах зориулалтын тоног төхөөрөмж</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х</a:t>
          </a:r>
          <a:r>
            <a:rPr lang="ru-RU" sz="1400" kern="1200" dirty="0" smtClean="0">
              <a:latin typeface="Arial" panose="020B0604020202020204" pitchFamily="34" charset="0"/>
              <a:cs typeface="Arial" panose="020B0604020202020204" pitchFamily="34" charset="0"/>
            </a:rPr>
            <a:t>ийн болон уурын цахилгаан үүсгүүр/генератор</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агааржуулагч тоног төхөөрөмж</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тусгай зориулалтын </a:t>
          </a:r>
          <a:r>
            <a:rPr lang="en-US" sz="1400" kern="1200" dirty="0" smtClean="0">
              <a:latin typeface="Arial" panose="020B0604020202020204" pitchFamily="34" charset="0"/>
              <a:cs typeface="Arial" panose="020B0604020202020204" pitchFamily="34" charset="0"/>
            </a:rPr>
            <a:t>(</a:t>
          </a:r>
          <a:r>
            <a:rPr lang="mn-MN" sz="1400" kern="1200" dirty="0" smtClean="0">
              <a:latin typeface="Arial" panose="020B0604020202020204" pitchFamily="34" charset="0"/>
              <a:cs typeface="Arial" panose="020B0604020202020204" pitchFamily="34" charset="0"/>
            </a:rPr>
            <a:t>үйлдвэрийн, уул уурхайн, барилгын, ХАА-н, хүнсний г.м ...</a:t>
          </a:r>
          <a:r>
            <a:rPr lang="en-US" sz="1400" kern="1200" dirty="0" smtClean="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ахуйн зориулалттай </a:t>
          </a:r>
          <a:r>
            <a:rPr lang="en-US" sz="1400" kern="1200" dirty="0" smtClean="0">
              <a:latin typeface="Arial" panose="020B0604020202020204" pitchFamily="34" charset="0"/>
              <a:cs typeface="Arial" panose="020B0604020202020204" pitchFamily="34" charset="0"/>
            </a:rPr>
            <a:t>(</a:t>
          </a:r>
          <a:r>
            <a:rPr lang="mn-MN" sz="1400" kern="1200" dirty="0" smtClean="0">
              <a:latin typeface="Arial" panose="020B0604020202020204" pitchFamily="34" charset="0"/>
              <a:cs typeface="Arial" panose="020B0604020202020204" pitchFamily="34" charset="0"/>
            </a:rPr>
            <a:t>к</a:t>
          </a:r>
          <a:r>
            <a:rPr lang="ru-RU" sz="1400" kern="1200" dirty="0" smtClean="0">
              <a:latin typeface="Arial" panose="020B0604020202020204" pitchFamily="34" charset="0"/>
              <a:cs typeface="Arial" panose="020B0604020202020204" pitchFamily="34" charset="0"/>
            </a:rPr>
            <a:t>офе, цай чанагч, ус буцалгагч</a:t>
          </a:r>
          <a:r>
            <a:rPr lang="en-US" sz="1400" kern="1200" dirty="0" smtClean="0">
              <a:latin typeface="Arial" panose="020B0604020202020204" pitchFamily="34" charset="0"/>
              <a:cs typeface="Arial" panose="020B0604020202020204" pitchFamily="34" charset="0"/>
            </a:rPr>
            <a:t>)</a:t>
          </a:r>
          <a:r>
            <a:rPr lang="mn-MN" sz="1400" kern="1200" dirty="0" smtClean="0">
              <a:latin typeface="Arial" panose="020B0604020202020204" pitchFamily="34" charset="0"/>
              <a:cs typeface="Arial" panose="020B0604020202020204" pitchFamily="34" charset="0"/>
            </a:rPr>
            <a:t>  г.м </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dsp:txBody>
      <dsp:txXfrm>
        <a:off x="0" y="1150168"/>
        <a:ext cx="7979735" cy="1788528"/>
      </dsp:txXfrm>
    </dsp:sp>
    <dsp:sp modelId="{57284F0F-832A-4965-848C-92EA34AC58E5}">
      <dsp:nvSpPr>
        <dsp:cNvPr id="0" name=""/>
        <dsp:cNvSpPr/>
      </dsp:nvSpPr>
      <dsp:spPr>
        <a:xfrm>
          <a:off x="2344855" y="3332414"/>
          <a:ext cx="5634849" cy="894098"/>
        </a:xfrm>
        <a:prstGeom prst="round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latin typeface="Arial" panose="020B0604020202020204" pitchFamily="34" charset="0"/>
              <a:cs typeface="Arial" panose="020B0604020202020204" pitchFamily="34" charset="0"/>
            </a:rPr>
            <a:t>Б</a:t>
          </a:r>
          <a:r>
            <a:rPr lang="en-US" sz="1400" kern="1200" dirty="0" err="1" smtClean="0">
              <a:latin typeface="Arial" panose="020B0604020202020204" pitchFamily="34" charset="0"/>
              <a:cs typeface="Arial" panose="020B0604020202020204" pitchFamily="34" charset="0"/>
            </a:rPr>
            <a:t>айгууллагын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шууд</a:t>
          </a:r>
          <a:r>
            <a:rPr lang="en-US" sz="1400" kern="1200" dirty="0" smtClean="0">
              <a:latin typeface="Arial" panose="020B0604020202020204" pitchFamily="34" charset="0"/>
              <a:cs typeface="Arial" panose="020B0604020202020204" pitchFamily="34" charset="0"/>
            </a:rPr>
            <a:t> </a:t>
          </a:r>
          <a:r>
            <a:rPr lang="mn-MN" sz="1400" kern="1200" dirty="0" smtClean="0">
              <a:latin typeface="Arial" panose="020B0604020202020204" pitchFamily="34" charset="0"/>
              <a:cs typeface="Arial" panose="020B0604020202020204" pitchFamily="34" charset="0"/>
            </a:rPr>
            <a:t>эзэмшил, ашиглалтад байгаа </a:t>
          </a:r>
          <a:r>
            <a:rPr lang="en-US" sz="1400" kern="1200" dirty="0" err="1" smtClean="0">
              <a:latin typeface="Arial" panose="020B0604020202020204" pitchFamily="34" charset="0"/>
              <a:cs typeface="Arial" panose="020B0604020202020204" pitchFamily="34" charset="0"/>
            </a:rPr>
            <a:t>үр</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төл</a:t>
          </a:r>
          <a:r>
            <a:rPr lang="mn-MN"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үр</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жимсээ</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байнга</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давтан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өгдөг</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мал</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амьтан</a:t>
          </a:r>
          <a:r>
            <a:rPr lang="en-US" sz="1400" kern="1200" dirty="0" smtClean="0">
              <a:latin typeface="Arial" panose="020B0604020202020204" pitchFamily="34" charset="0"/>
              <a:cs typeface="Arial" panose="020B0604020202020204" pitchFamily="34" charset="0"/>
            </a:rPr>
            <a:t>, </a:t>
          </a:r>
          <a:r>
            <a:rPr lang="mn-MN" sz="1400" kern="1200" dirty="0" smtClean="0">
              <a:latin typeface="Arial" panose="020B0604020202020204" pitchFamily="34" charset="0"/>
              <a:cs typeface="Arial" panose="020B0604020202020204" pitchFamily="34" charset="0"/>
            </a:rPr>
            <a:t>мод, олон наст </a:t>
          </a:r>
          <a:r>
            <a:rPr lang="en-US" sz="1400" kern="1200" dirty="0" err="1" smtClean="0">
              <a:latin typeface="Arial" panose="020B0604020202020204" pitchFamily="34" charset="0"/>
              <a:cs typeface="Arial" panose="020B0604020202020204" pitchFamily="34" charset="0"/>
            </a:rPr>
            <a:t>ургамлыг</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хамруул</a:t>
          </a:r>
          <a:r>
            <a:rPr lang="mn-MN" sz="1400" kern="1200" dirty="0" smtClean="0">
              <a:latin typeface="Arial" panose="020B0604020202020204" pitchFamily="34" charset="0"/>
              <a:cs typeface="Arial" panose="020B0604020202020204" pitchFamily="34" charset="0"/>
            </a:rPr>
            <a:t>на.</a:t>
          </a:r>
          <a:endParaRPr lang="en-US" sz="1400" kern="1200" dirty="0">
            <a:latin typeface="Arial" panose="020B0604020202020204" pitchFamily="34" charset="0"/>
            <a:cs typeface="Arial" panose="020B0604020202020204" pitchFamily="34" charset="0"/>
          </a:endParaRPr>
        </a:p>
      </dsp:txBody>
      <dsp:txXfrm>
        <a:off x="2344855" y="3332414"/>
        <a:ext cx="5634849" cy="894098"/>
      </dsp:txXfrm>
    </dsp:sp>
    <dsp:sp modelId="{01940FA2-8E4E-4C85-B9BE-17DE0BAAB881}">
      <dsp:nvSpPr>
        <dsp:cNvPr id="0" name=""/>
        <dsp:cNvSpPr/>
      </dsp:nvSpPr>
      <dsp:spPr>
        <a:xfrm>
          <a:off x="0" y="3320878"/>
          <a:ext cx="2074731" cy="740332"/>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ct val="9000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Биологийн өсөж үрждэг хөрөнгө:</a:t>
          </a:r>
          <a:endParaRPr lang="en-US" sz="1600" kern="1200" dirty="0">
            <a:solidFill>
              <a:schemeClr val="tx1"/>
            </a:solidFill>
            <a:latin typeface="Arial" panose="020B0604020202020204" pitchFamily="34" charset="0"/>
            <a:cs typeface="Arial" panose="020B0604020202020204" pitchFamily="34" charset="0"/>
          </a:endParaRPr>
        </a:p>
      </dsp:txBody>
      <dsp:txXfrm>
        <a:off x="0" y="3320878"/>
        <a:ext cx="2074731" cy="740332"/>
      </dsp:txXfrm>
    </dsp:sp>
    <dsp:sp modelId="{66254B07-5E52-42DF-80EB-96446624E9D4}">
      <dsp:nvSpPr>
        <dsp:cNvPr id="0" name=""/>
        <dsp:cNvSpPr/>
      </dsp:nvSpPr>
      <dsp:spPr>
        <a:xfrm>
          <a:off x="0" y="4252735"/>
          <a:ext cx="7979735" cy="1005064"/>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сүү, махны чиглэлийн мал, амьтан</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b="1" kern="1200" dirty="0" smtClean="0">
              <a:solidFill>
                <a:srgbClr val="FF0000"/>
              </a:solidFill>
              <a:latin typeface="Arial" panose="020B0604020202020204" pitchFamily="34" charset="0"/>
              <a:cs typeface="Arial" panose="020B0604020202020204" pitchFamily="34" charset="0"/>
            </a:rPr>
            <a:t>төл мал  </a:t>
          </a:r>
          <a:endParaRPr lang="en-US" sz="1400" b="1" kern="1200" dirty="0">
            <a:solidFill>
              <a:srgbClr val="FF0000"/>
            </a:solidFill>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en-US" sz="1400" kern="1200" dirty="0" err="1" smtClean="0">
              <a:latin typeface="Arial" panose="020B0604020202020204" pitchFamily="34" charset="0"/>
              <a:cs typeface="Arial" panose="020B0604020202020204" pitchFamily="34" charset="0"/>
            </a:rPr>
            <a:t>мод</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бэлтгэлийн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зориулалтаар</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тарьж</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ургуулсан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мод</a:t>
          </a:r>
          <a:r>
            <a:rPr lang="mn-MN" sz="1400" kern="1200" dirty="0" smtClean="0">
              <a:latin typeface="Arial" panose="020B0604020202020204" pitchFamily="34" charset="0"/>
              <a:cs typeface="Arial" panose="020B0604020202020204" pitchFamily="34" charset="0"/>
            </a:rPr>
            <a:t>  г.м</a:t>
          </a:r>
          <a:endParaRPr lang="en-US" sz="1400" kern="1200" dirty="0">
            <a:latin typeface="Arial" panose="020B0604020202020204" pitchFamily="34" charset="0"/>
            <a:cs typeface="Arial" panose="020B0604020202020204" pitchFamily="34" charset="0"/>
          </a:endParaRPr>
        </a:p>
      </dsp:txBody>
      <dsp:txXfrm>
        <a:off x="0" y="4252735"/>
        <a:ext cx="7979735" cy="100506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DAA40-8F5D-4283-8B53-3082C406F5EE}">
      <dsp:nvSpPr>
        <dsp:cNvPr id="0" name=""/>
        <dsp:cNvSpPr/>
      </dsp:nvSpPr>
      <dsp:spPr>
        <a:xfrm>
          <a:off x="18937" y="1293831"/>
          <a:ext cx="797973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3636C-432C-4102-88FD-FFE79340C23E}">
      <dsp:nvSpPr>
        <dsp:cNvPr id="0" name=""/>
        <dsp:cNvSpPr/>
      </dsp:nvSpPr>
      <dsp:spPr>
        <a:xfrm>
          <a:off x="2336972" y="0"/>
          <a:ext cx="5642762" cy="1288317"/>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just" defTabSz="622300">
            <a:lnSpc>
              <a:spcPct val="150000"/>
            </a:lnSpc>
            <a:spcBef>
              <a:spcPct val="0"/>
            </a:spcBef>
            <a:spcAft>
              <a:spcPct val="35000"/>
            </a:spcAft>
          </a:pPr>
          <a:r>
            <a:rPr lang="mn-MN" sz="1400" kern="1200" dirty="0" smtClean="0">
              <a:latin typeface="Arial" panose="020B0604020202020204" pitchFamily="34" charset="0"/>
              <a:cs typeface="Arial" panose="020B0604020202020204" pitchFamily="34" charset="0"/>
            </a:rPr>
            <a:t>Үйлдвэрлэгдэхгүй хөрөнгөд газар, байгалийн нөөц, баялаг, ус, эрчим хүчний нөөц, ой мод, маркетинг, менежментийн хөрөнгө, тусгай зөвшөөрөл, лиценз зэрэг багтана. Эдгээрийн эзэмших эрх шилжихтэй холбогдсон зардлууд </a:t>
          </a:r>
          <a:endParaRPr lang="mn-MN" sz="1400" kern="1200" dirty="0" smtClean="0">
            <a:solidFill>
              <a:schemeClr val="tx1"/>
            </a:solidFill>
            <a:latin typeface="Arial" panose="020B0604020202020204" pitchFamily="34" charset="0"/>
            <a:cs typeface="Arial" panose="020B0604020202020204" pitchFamily="34" charset="0"/>
          </a:endParaRPr>
        </a:p>
      </dsp:txBody>
      <dsp:txXfrm>
        <a:off x="2336972" y="0"/>
        <a:ext cx="5642762" cy="1288317"/>
      </dsp:txXfrm>
    </dsp:sp>
    <dsp:sp modelId="{A77C2CF6-B34C-42CA-929B-1AD3EE993263}">
      <dsp:nvSpPr>
        <dsp:cNvPr id="0" name=""/>
        <dsp:cNvSpPr/>
      </dsp:nvSpPr>
      <dsp:spPr>
        <a:xfrm>
          <a:off x="-18937" y="0"/>
          <a:ext cx="2150479" cy="1379023"/>
        </a:xfrm>
        <a:prstGeom prst="round2SameRect">
          <a:avLst>
            <a:gd name="adj1" fmla="val 1667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a:lnSpc>
              <a:spcPts val="1920"/>
            </a:lnSpc>
            <a:spcBef>
              <a:spcPct val="0"/>
            </a:spcBef>
            <a:spcAft>
              <a:spcPct val="35000"/>
            </a:spcAft>
          </a:pPr>
          <a:r>
            <a:rPr lang="mn-MN" sz="1600" kern="1200" dirty="0" smtClean="0">
              <a:solidFill>
                <a:schemeClr val="tx1"/>
              </a:solidFill>
              <a:latin typeface="Arial" panose="020B0604020202020204" pitchFamily="34" charset="0"/>
              <a:cs typeface="Arial" panose="020B0604020202020204" pitchFamily="34" charset="0"/>
            </a:rPr>
            <a:t>Үйлдвэрлэгдэхгүй хөрөнгийг эзэмших эрх шилжихтэй холбогдсон зардал:</a:t>
          </a:r>
          <a:endParaRPr lang="en-US" sz="1600" kern="1200" dirty="0">
            <a:solidFill>
              <a:schemeClr val="tx1"/>
            </a:solidFill>
            <a:latin typeface="Arial" panose="020B0604020202020204" pitchFamily="34" charset="0"/>
            <a:cs typeface="Arial" panose="020B0604020202020204" pitchFamily="34" charset="0"/>
          </a:endParaRPr>
        </a:p>
      </dsp:txBody>
      <dsp:txXfrm>
        <a:off x="-18937" y="0"/>
        <a:ext cx="2150479" cy="1379023"/>
      </dsp:txXfrm>
    </dsp:sp>
    <dsp:sp modelId="{44361720-CD2E-4AA7-A676-B34A124AA965}">
      <dsp:nvSpPr>
        <dsp:cNvPr id="0" name=""/>
        <dsp:cNvSpPr/>
      </dsp:nvSpPr>
      <dsp:spPr>
        <a:xfrm>
          <a:off x="0" y="1287303"/>
          <a:ext cx="7979735" cy="2427724"/>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хуульч, архитектор, байцаагч, инженер болон хөрөнгийн үнэлгээчид төлөх үйлчилгээний шимтгэл</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худалдан авагчаас тусад нь нэхэмжилсэн худалдаа, тээврийн зардал</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худалдан авагчаас төлөх бүх татвар</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хөрөнгийн үнийн дүнд ороогүй угсрах, суурилуулах аливаа зардал</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150000"/>
            </a:lnSpc>
            <a:spcBef>
              <a:spcPct val="0"/>
            </a:spcBef>
            <a:spcAft>
              <a:spcPct val="15000"/>
            </a:spcAft>
            <a:buChar char="••"/>
          </a:pPr>
          <a:r>
            <a:rPr lang="mn-MN" sz="1400" kern="1200" dirty="0" smtClean="0">
              <a:latin typeface="Arial" panose="020B0604020202020204" pitchFamily="34" charset="0"/>
              <a:cs typeface="Arial" panose="020B0604020202020204" pitchFamily="34" charset="0"/>
            </a:rPr>
            <a:t>байгаль орчныг сэргээхэд шаардагдах аливаа зардал  г.м  </a:t>
          </a:r>
          <a:endParaRPr lang="en-US" sz="1400" kern="1200" dirty="0">
            <a:latin typeface="Arial" panose="020B0604020202020204" pitchFamily="34" charset="0"/>
            <a:cs typeface="Arial" panose="020B0604020202020204" pitchFamily="34" charset="0"/>
          </a:endParaRPr>
        </a:p>
        <a:p>
          <a:pPr marL="36576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dsp:txBody>
      <dsp:txXfrm>
        <a:off x="0" y="1287303"/>
        <a:ext cx="7979735" cy="24277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24E5559-33D8-4064-961A-358EF88D1583}" type="datetimeFigureOut">
              <a:rPr lang="en-US" smtClean="0"/>
              <a:pPr/>
              <a:t>3/30/2016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D30672A-148A-4CDA-86EC-A82325B9A69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CF8F630-8FFC-4D08-AC15-A10596AC7DA1}" type="datetimeFigureOut">
              <a:rPr lang="en-US" smtClean="0"/>
              <a:pPr/>
              <a:t>3/30/2016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BB5CBC7-75CD-48D6-8CAD-2B8EA3C49C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30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41</a:t>
            </a:fld>
            <a:endParaRPr lang="en-US"/>
          </a:p>
        </p:txBody>
      </p:sp>
    </p:spTree>
    <p:extLst>
      <p:ext uri="{BB962C8B-B14F-4D97-AF65-F5344CB8AC3E}">
        <p14:creationId xmlns="" xmlns:p14="http://schemas.microsoft.com/office/powerpoint/2010/main" val="235474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42</a:t>
            </a:fld>
            <a:endParaRPr lang="en-US"/>
          </a:p>
        </p:txBody>
      </p:sp>
    </p:spTree>
    <p:extLst>
      <p:ext uri="{BB962C8B-B14F-4D97-AF65-F5344CB8AC3E}">
        <p14:creationId xmlns="" xmlns:p14="http://schemas.microsoft.com/office/powerpoint/2010/main" val="72916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43</a:t>
            </a:fld>
            <a:endParaRPr lang="en-US"/>
          </a:p>
        </p:txBody>
      </p:sp>
    </p:spTree>
    <p:extLst>
      <p:ext uri="{BB962C8B-B14F-4D97-AF65-F5344CB8AC3E}">
        <p14:creationId xmlns="" xmlns:p14="http://schemas.microsoft.com/office/powerpoint/2010/main" val="973742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44</a:t>
            </a:fld>
            <a:endParaRPr lang="en-US"/>
          </a:p>
        </p:txBody>
      </p:sp>
    </p:spTree>
    <p:extLst>
      <p:ext uri="{BB962C8B-B14F-4D97-AF65-F5344CB8AC3E}">
        <p14:creationId xmlns="" xmlns:p14="http://schemas.microsoft.com/office/powerpoint/2010/main" val="2426664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45</a:t>
            </a:fld>
            <a:endParaRPr lang="en-US"/>
          </a:p>
        </p:txBody>
      </p:sp>
    </p:spTree>
    <p:extLst>
      <p:ext uri="{BB962C8B-B14F-4D97-AF65-F5344CB8AC3E}">
        <p14:creationId xmlns="" xmlns:p14="http://schemas.microsoft.com/office/powerpoint/2010/main" val="3249411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46</a:t>
            </a:fld>
            <a:endParaRPr lang="en-US"/>
          </a:p>
        </p:txBody>
      </p:sp>
    </p:spTree>
    <p:extLst>
      <p:ext uri="{BB962C8B-B14F-4D97-AF65-F5344CB8AC3E}">
        <p14:creationId xmlns="" xmlns:p14="http://schemas.microsoft.com/office/powerpoint/2010/main" val="270504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52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53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54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31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56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57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58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0A424D-0B37-40CA-9078-390F17442B37}"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35</a:t>
            </a:fld>
            <a:endParaRPr lang="en-US"/>
          </a:p>
        </p:txBody>
      </p:sp>
    </p:spTree>
    <p:extLst>
      <p:ext uri="{BB962C8B-B14F-4D97-AF65-F5344CB8AC3E}">
        <p14:creationId xmlns="" xmlns:p14="http://schemas.microsoft.com/office/powerpoint/2010/main" val="38367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36</a:t>
            </a:fld>
            <a:endParaRPr lang="en-US"/>
          </a:p>
        </p:txBody>
      </p:sp>
    </p:spTree>
    <p:extLst>
      <p:ext uri="{BB962C8B-B14F-4D97-AF65-F5344CB8AC3E}">
        <p14:creationId xmlns="" xmlns:p14="http://schemas.microsoft.com/office/powerpoint/2010/main" val="260741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37</a:t>
            </a:fld>
            <a:endParaRPr lang="en-US"/>
          </a:p>
        </p:txBody>
      </p:sp>
    </p:spTree>
    <p:extLst>
      <p:ext uri="{BB962C8B-B14F-4D97-AF65-F5344CB8AC3E}">
        <p14:creationId xmlns="" xmlns:p14="http://schemas.microsoft.com/office/powerpoint/2010/main" val="27461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38</a:t>
            </a:fld>
            <a:endParaRPr lang="en-US"/>
          </a:p>
        </p:txBody>
      </p:sp>
    </p:spTree>
    <p:extLst>
      <p:ext uri="{BB962C8B-B14F-4D97-AF65-F5344CB8AC3E}">
        <p14:creationId xmlns="" xmlns:p14="http://schemas.microsoft.com/office/powerpoint/2010/main" val="426321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39</a:t>
            </a:fld>
            <a:endParaRPr lang="en-US"/>
          </a:p>
        </p:txBody>
      </p:sp>
    </p:spTree>
    <p:extLst>
      <p:ext uri="{BB962C8B-B14F-4D97-AF65-F5344CB8AC3E}">
        <p14:creationId xmlns="" xmlns:p14="http://schemas.microsoft.com/office/powerpoint/2010/main" val="142980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40</a:t>
            </a:fld>
            <a:endParaRPr lang="en-US"/>
          </a:p>
        </p:txBody>
      </p:sp>
    </p:spTree>
    <p:extLst>
      <p:ext uri="{BB962C8B-B14F-4D97-AF65-F5344CB8AC3E}">
        <p14:creationId xmlns="" xmlns:p14="http://schemas.microsoft.com/office/powerpoint/2010/main" val="238512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3EF80-7D0A-447B-8B89-EC301091BE0D}" type="datetimeFigureOut">
              <a:rPr lang="en-US" smtClean="0"/>
              <a:pPr/>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3EF80-7D0A-447B-8B89-EC301091BE0D}" type="datetimeFigureOut">
              <a:rPr lang="en-US" smtClean="0"/>
              <a:pPr/>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43EF80-7D0A-447B-8B89-EC301091BE0D}" type="datetimeFigureOut">
              <a:rPr lang="en-US" smtClean="0"/>
              <a:pPr/>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43EF80-7D0A-447B-8B89-EC301091BE0D}" type="datetimeFigureOut">
              <a:rPr lang="en-US" smtClean="0"/>
              <a:pPr/>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43EF80-7D0A-447B-8B89-EC301091BE0D}" type="datetimeFigureOut">
              <a:rPr lang="en-US" smtClean="0"/>
              <a:pPr/>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3EF80-7D0A-447B-8B89-EC301091BE0D}" type="datetimeFigureOut">
              <a:rPr lang="en-US" smtClean="0"/>
              <a:pPr/>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pPr/>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EF80-7D0A-447B-8B89-EC301091BE0D}" type="datetimeFigureOut">
              <a:rPr lang="en-US" smtClean="0"/>
              <a:pPr/>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66A83-E7AE-4766-BAED-DB374AF6B9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3EF80-7D0A-447B-8B89-EC301091BE0D}" type="datetimeFigureOut">
              <a:rPr lang="en-US" smtClean="0"/>
              <a:pPr/>
              <a:t>3/30/2016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66A83-E7AE-4766-BAED-DB374AF6B9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microsoft.com/office/2007/relationships/diagramDrawing" Target="../diagrams/drawing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microsoft.com/office/2007/relationships/diagramDrawing" Target="../diagrams/drawing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12"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microsoft.com/office/2007/relationships/diagramDrawing" Target="../diagrams/drawing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Data" Target="../diagrams/data12.xml"/><Relationship Id="rId7" Type="http://schemas.openxmlformats.org/officeDocument/2006/relationships/diagramData" Target="../diagrams/data13.xml"/><Relationship Id="rId12"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microsoft.com/office/2007/relationships/diagramDrawing" Target="../diagrams/drawing12.xml"/><Relationship Id="rId5" Type="http://schemas.openxmlformats.org/officeDocument/2006/relationships/diagramQuickStyle" Target="../diagrams/quickStyle12.xml"/><Relationship Id="rId10" Type="http://schemas.openxmlformats.org/officeDocument/2006/relationships/diagramColors" Target="../diagrams/colors13.xml"/><Relationship Id="rId4" Type="http://schemas.openxmlformats.org/officeDocument/2006/relationships/diagramLayout" Target="../diagrams/layout12.xml"/><Relationship Id="rId9"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QuickStyle" Target="../diagrams/quickStyle17.xml"/><Relationship Id="rId3" Type="http://schemas.openxmlformats.org/officeDocument/2006/relationships/diagramData" Target="../diagrams/data15.xml"/><Relationship Id="rId7" Type="http://schemas.openxmlformats.org/officeDocument/2006/relationships/diagramData" Target="../diagrams/data16.xml"/><Relationship Id="rId12" Type="http://schemas.openxmlformats.org/officeDocument/2006/relationships/diagramLayout" Target="../diagrams/layout17.xml"/><Relationship Id="rId17" Type="http://schemas.microsoft.com/office/2007/relationships/diagramDrawing" Target="../diagrams/drawing17.xml"/><Relationship Id="rId2" Type="http://schemas.openxmlformats.org/officeDocument/2006/relationships/notesSlide" Target="../notesSlides/notesSlide14.xml"/><Relationship Id="rId16" Type="http://schemas.microsoft.com/office/2007/relationships/diagramDrawing" Target="../diagrams/drawing16.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Data" Target="../diagrams/data17.xml"/><Relationship Id="rId5" Type="http://schemas.openxmlformats.org/officeDocument/2006/relationships/diagramQuickStyle" Target="../diagrams/quickStyle15.xml"/><Relationship Id="rId15" Type="http://schemas.microsoft.com/office/2007/relationships/diagramDrawing" Target="../diagrams/drawing15.xml"/><Relationship Id="rId10" Type="http://schemas.openxmlformats.org/officeDocument/2006/relationships/diagramColors" Target="../diagrams/colors16.xml"/><Relationship Id="rId4" Type="http://schemas.openxmlformats.org/officeDocument/2006/relationships/diagramLayout" Target="../diagrams/layout15.xml"/><Relationship Id="rId9" Type="http://schemas.openxmlformats.org/officeDocument/2006/relationships/diagramQuickStyle" Target="../diagrams/quickStyle16.xml"/><Relationship Id="rId14" Type="http://schemas.openxmlformats.org/officeDocument/2006/relationships/diagramColors" Target="../diagrams/colors1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990600" y="2404408"/>
            <a:ext cx="7924800" cy="19389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mn-MN" sz="4000" b="1" cap="all" dirty="0" smtClean="0">
                <a:solidFill>
                  <a:schemeClr val="bg2">
                    <a:lumMod val="25000"/>
                  </a:schemeClr>
                </a:solidFill>
                <a:latin typeface="Arial" pitchFamily="34" charset="0"/>
                <a:ea typeface="+mj-ea"/>
                <a:cs typeface="Arial" pitchFamily="34" charset="0"/>
              </a:rPr>
              <a:t>АЖ АХУЙН НЭГЖ, БАЙГУУЛЛАГЫН ТООЛЛОГЫН АСУУЛГЫН ХУУДАС </a:t>
            </a:r>
            <a:endParaRPr lang="en-US" sz="4000" b="1" cap="all" dirty="0">
              <a:solidFill>
                <a:schemeClr val="bg2">
                  <a:lumMod val="25000"/>
                </a:schemeClr>
              </a:solidFill>
              <a:latin typeface="Arial" pitchFamily="34" charset="0"/>
              <a:ea typeface="+mj-ea"/>
              <a:cs typeface="Arial" pitchFamily="34" charset="0"/>
            </a:endParaRPr>
          </a:p>
        </p:txBody>
      </p:sp>
      <p:sp>
        <p:nvSpPr>
          <p:cNvPr id="4" name="TextBox 3"/>
          <p:cNvSpPr txBox="1"/>
          <p:nvPr/>
        </p:nvSpPr>
        <p:spPr>
          <a:xfrm>
            <a:off x="5105400" y="4876800"/>
            <a:ext cx="3886200" cy="738664"/>
          </a:xfrm>
          <a:prstGeom prst="rect">
            <a:avLst/>
          </a:prstGeom>
          <a:noFill/>
        </p:spPr>
        <p:txBody>
          <a:bodyPr wrap="square" rtlCol="0">
            <a:spAutoFit/>
          </a:bodyPr>
          <a:lstStyle/>
          <a:p>
            <a:r>
              <a:rPr lang="mn-MN" sz="2100" dirty="0" smtClean="0">
                <a:solidFill>
                  <a:srgbClr val="002060"/>
                </a:solidFill>
                <a:latin typeface="Arial" pitchFamily="34" charset="0"/>
                <a:cs typeface="Arial" pitchFamily="34" charset="0"/>
              </a:rPr>
              <a:t>С.Мөнхжаргал</a:t>
            </a:r>
          </a:p>
          <a:p>
            <a:r>
              <a:rPr lang="mn-MN" sz="2100" dirty="0" smtClean="0">
                <a:solidFill>
                  <a:srgbClr val="002060"/>
                </a:solidFill>
                <a:latin typeface="Arial" pitchFamily="34" charset="0"/>
                <a:cs typeface="Arial" pitchFamily="34" charset="0"/>
              </a:rPr>
              <a:t>Статистикийн хэлтсийн дарга</a:t>
            </a:r>
          </a:p>
        </p:txBody>
      </p:sp>
      <p:sp>
        <p:nvSpPr>
          <p:cNvPr id="5" name="TextBox 4"/>
          <p:cNvSpPr txBox="1"/>
          <p:nvPr/>
        </p:nvSpPr>
        <p:spPr>
          <a:xfrm>
            <a:off x="4876800" y="762000"/>
            <a:ext cx="4191000" cy="338554"/>
          </a:xfrm>
          <a:prstGeom prst="rect">
            <a:avLst/>
          </a:prstGeom>
          <a:noFill/>
        </p:spPr>
        <p:txBody>
          <a:bodyPr wrap="square" rtlCol="0">
            <a:spAutoFit/>
          </a:bodyPr>
          <a:lstStyle/>
          <a:p>
            <a:endParaRPr lang="mn-MN" sz="1600" i="1" dirty="0" smtClean="0">
              <a:solidFill>
                <a:schemeClr val="bg2">
                  <a:lumMod val="25000"/>
                </a:schemeClr>
              </a:solidFill>
              <a:latin typeface="Arial" pitchFamily="34" charset="0"/>
              <a:cs typeface="Arial" pitchFamily="34" charset="0"/>
            </a:endParaRPr>
          </a:p>
        </p:txBody>
      </p:sp>
      <p:sp>
        <p:nvSpPr>
          <p:cNvPr id="6" name="TextBox 5"/>
          <p:cNvSpPr txBox="1"/>
          <p:nvPr/>
        </p:nvSpPr>
        <p:spPr>
          <a:xfrm>
            <a:off x="3733800" y="6019800"/>
            <a:ext cx="4419600" cy="415498"/>
          </a:xfrm>
          <a:prstGeom prst="rect">
            <a:avLst/>
          </a:prstGeom>
          <a:noFill/>
        </p:spPr>
        <p:txBody>
          <a:bodyPr wrap="square" rtlCol="0">
            <a:spAutoFit/>
          </a:bodyPr>
          <a:lstStyle/>
          <a:p>
            <a:r>
              <a:rPr lang="mn-MN" sz="2100" dirty="0" smtClean="0">
                <a:solidFill>
                  <a:srgbClr val="002060"/>
                </a:solidFill>
                <a:latin typeface="Arial" pitchFamily="34" charset="0"/>
                <a:cs typeface="Arial" pitchFamily="34" charset="0"/>
              </a:rPr>
              <a:t>2016</a:t>
            </a:r>
            <a:r>
              <a:rPr lang="en-US" sz="2100" dirty="0" smtClean="0">
                <a:solidFill>
                  <a:srgbClr val="002060"/>
                </a:solidFill>
                <a:latin typeface="Arial" pitchFamily="34" charset="0"/>
                <a:cs typeface="Arial" pitchFamily="34" charset="0"/>
              </a:rPr>
              <a:t>.</a:t>
            </a:r>
            <a:r>
              <a:rPr lang="mn-MN" sz="2100" dirty="0" smtClean="0">
                <a:solidFill>
                  <a:srgbClr val="002060"/>
                </a:solidFill>
                <a:latin typeface="Arial" pitchFamily="34" charset="0"/>
                <a:cs typeface="Arial" pitchFamily="34" charset="0"/>
              </a:rPr>
              <a:t>04</a:t>
            </a:r>
            <a:r>
              <a:rPr lang="en-US" sz="2100" dirty="0" smtClean="0">
                <a:solidFill>
                  <a:srgbClr val="002060"/>
                </a:solidFill>
                <a:latin typeface="Arial" pitchFamily="34" charset="0"/>
                <a:cs typeface="Arial" pitchFamily="34" charset="0"/>
              </a:rPr>
              <a:t>.</a:t>
            </a:r>
            <a:r>
              <a:rPr lang="mn-MN" sz="2100" dirty="0" smtClean="0">
                <a:solidFill>
                  <a:srgbClr val="002060"/>
                </a:solidFill>
                <a:latin typeface="Arial" pitchFamily="34" charset="0"/>
                <a:cs typeface="Arial" pitchFamily="34" charset="0"/>
              </a:rPr>
              <a:t>01</a:t>
            </a:r>
            <a:endParaRPr lang="en-US" sz="2100" dirty="0" smtClean="0">
              <a:solidFill>
                <a:srgbClr val="002060"/>
              </a:solidFill>
              <a:latin typeface="Arial" pitchFamily="34" charset="0"/>
              <a:cs typeface="Arial" pitchFamily="34" charset="0"/>
            </a:endParaRPr>
          </a:p>
        </p:txBody>
      </p:sp>
      <p:pic>
        <p:nvPicPr>
          <p:cNvPr id="14338" name="Picture 2"/>
          <p:cNvPicPr>
            <a:picLocks noChangeAspect="1" noChangeArrowheads="1"/>
          </p:cNvPicPr>
          <p:nvPr/>
        </p:nvPicPr>
        <p:blipFill>
          <a:blip r:embed="rId3" cstate="print"/>
          <a:srcRect/>
          <a:stretch>
            <a:fillRect/>
          </a:stretch>
        </p:blipFill>
        <p:spPr bwMode="auto">
          <a:xfrm>
            <a:off x="1066800" y="563503"/>
            <a:ext cx="1752600" cy="15700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14" name="TextBox 13"/>
          <p:cNvSpPr txBox="1"/>
          <p:nvPr/>
        </p:nvSpPr>
        <p:spPr>
          <a:xfrm>
            <a:off x="990600" y="1066800"/>
            <a:ext cx="8153400" cy="461665"/>
          </a:xfrm>
          <a:prstGeom prst="rect">
            <a:avLst/>
          </a:prstGeom>
          <a:noFill/>
        </p:spPr>
        <p:txBody>
          <a:bodyPr wrap="square" rtlCol="0">
            <a:spAutoFit/>
          </a:bodyPr>
          <a:lstStyle/>
          <a:p>
            <a:pPr marL="457200" indent="-457200"/>
            <a:endParaRPr lang="en-US" sz="2400" dirty="0" smtClean="0">
              <a:solidFill>
                <a:srgbClr val="002060"/>
              </a:solidFill>
              <a:latin typeface="Arial" pitchFamily="34" charset="0"/>
              <a:cs typeface="Arial" pitchFamily="34" charset="0"/>
            </a:endParaRPr>
          </a:p>
        </p:txBody>
      </p:sp>
      <p:sp>
        <p:nvSpPr>
          <p:cNvPr id="23" name="Content Placeholder 7"/>
          <p:cNvSpPr>
            <a:spLocks noGrp="1"/>
          </p:cNvSpPr>
          <p:nvPr>
            <p:ph idx="1"/>
          </p:nvPr>
        </p:nvSpPr>
        <p:spPr>
          <a:xfrm>
            <a:off x="457200" y="2789237"/>
            <a:ext cx="8153400" cy="1249363"/>
          </a:xfrm>
        </p:spPr>
        <p:txBody>
          <a:bodyPr>
            <a:normAutofit/>
          </a:bodyPr>
          <a:lstStyle/>
          <a:p>
            <a:pPr marL="800100" lvl="3" indent="-342900" algn="ctr">
              <a:buNone/>
            </a:pPr>
            <a:r>
              <a:rPr lang="mn-MN" sz="4800" b="1" dirty="0" smtClean="0">
                <a:solidFill>
                  <a:schemeClr val="bg2">
                    <a:lumMod val="25000"/>
                  </a:schemeClr>
                </a:solidFill>
                <a:latin typeface="Arial" pitchFamily="34" charset="0"/>
                <a:cs typeface="Arial" pitchFamily="34" charset="0"/>
              </a:rPr>
              <a:t>1. ХАЯГИЙН ХЭСЭГ </a:t>
            </a:r>
          </a:p>
        </p:txBody>
      </p:sp>
      <p:pic>
        <p:nvPicPr>
          <p:cNvPr id="1026" name="Picture 2"/>
          <p:cNvPicPr>
            <a:picLocks noChangeAspect="1" noChangeArrowheads="1"/>
          </p:cNvPicPr>
          <p:nvPr/>
        </p:nvPicPr>
        <p:blipFill>
          <a:blip r:embed="rId3" cstate="print"/>
          <a:srcRect/>
          <a:stretch>
            <a:fillRect/>
          </a:stretch>
        </p:blipFill>
        <p:spPr bwMode="auto">
          <a:xfrm>
            <a:off x="914400" y="990600"/>
            <a:ext cx="154305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69342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 Хаягийн хэсгийн бүтэц</a:t>
            </a:r>
          </a:p>
        </p:txBody>
      </p:sp>
      <p:sp>
        <p:nvSpPr>
          <p:cNvPr id="8" name="Content Placeholder 7"/>
          <p:cNvSpPr>
            <a:spLocks noGrp="1"/>
          </p:cNvSpPr>
          <p:nvPr>
            <p:ph idx="1"/>
          </p:nvPr>
        </p:nvSpPr>
        <p:spPr>
          <a:xfrm>
            <a:off x="914400" y="1219200"/>
            <a:ext cx="7848600" cy="4525963"/>
          </a:xfrm>
        </p:spPr>
        <p:txBody>
          <a:bodyPr vert="horz" lIns="91440" tIns="45720" rIns="91440" bIns="45720" rtlCol="0">
            <a:normAutofit/>
          </a:bodyPr>
          <a:lstStyle/>
          <a:p>
            <a:pPr marL="514350" lvl="0">
              <a:buNone/>
            </a:pPr>
            <a:r>
              <a:rPr lang="mn-MN" dirty="0" smtClean="0">
                <a:solidFill>
                  <a:srgbClr val="002060"/>
                </a:solidFill>
                <a:latin typeface="Arial" pitchFamily="34" charset="0"/>
                <a:cs typeface="Arial" pitchFamily="34" charset="0"/>
              </a:rPr>
              <a:t>1</a:t>
            </a:r>
            <a:r>
              <a:rPr lang="en-US" dirty="0" smtClean="0">
                <a:solidFill>
                  <a:srgbClr val="002060"/>
                </a:solidFill>
                <a:latin typeface="Arial" pitchFamily="34" charset="0"/>
                <a:cs typeface="Arial" pitchFamily="34" charset="0"/>
              </a:rPr>
              <a:t>.1 </a:t>
            </a:r>
            <a:r>
              <a:rPr lang="mn-MN" dirty="0" smtClean="0">
                <a:solidFill>
                  <a:srgbClr val="002060"/>
                </a:solidFill>
                <a:latin typeface="Arial" pitchFamily="34" charset="0"/>
                <a:cs typeface="Arial" pitchFamily="34" charset="0"/>
              </a:rPr>
              <a:t>Хяналтын хэсэг</a:t>
            </a:r>
            <a:endParaRPr lang="en-US" dirty="0" smtClean="0">
              <a:solidFill>
                <a:srgbClr val="002060"/>
              </a:solidFill>
              <a:latin typeface="Arial" pitchFamily="34" charset="0"/>
              <a:cs typeface="Arial" pitchFamily="34" charset="0"/>
            </a:endParaRPr>
          </a:p>
          <a:p>
            <a:pPr marL="514350" lvl="0">
              <a:buNone/>
            </a:pPr>
            <a:r>
              <a:rPr lang="en-US" dirty="0" smtClean="0">
                <a:solidFill>
                  <a:srgbClr val="002060"/>
                </a:solidFill>
                <a:latin typeface="Arial" pitchFamily="34" charset="0"/>
                <a:cs typeface="Arial" pitchFamily="34" charset="0"/>
              </a:rPr>
              <a:t>1.2 </a:t>
            </a:r>
            <a:r>
              <a:rPr lang="mn-MN" dirty="0" smtClean="0">
                <a:solidFill>
                  <a:srgbClr val="002060"/>
                </a:solidFill>
                <a:latin typeface="Arial" pitchFamily="34" charset="0"/>
                <a:cs typeface="Arial" pitchFamily="34" charset="0"/>
              </a:rPr>
              <a:t>Нэрийн хэсэг</a:t>
            </a:r>
            <a:endParaRPr lang="en-US" dirty="0" smtClean="0">
              <a:solidFill>
                <a:srgbClr val="002060"/>
              </a:solidFill>
              <a:latin typeface="Arial" pitchFamily="34" charset="0"/>
              <a:cs typeface="Arial" pitchFamily="34" charset="0"/>
            </a:endParaRPr>
          </a:p>
          <a:p>
            <a:pPr marL="514350" lvl="0">
              <a:buNone/>
            </a:pPr>
            <a:r>
              <a:rPr lang="en-US" dirty="0" smtClean="0">
                <a:solidFill>
                  <a:srgbClr val="002060"/>
                </a:solidFill>
                <a:latin typeface="Arial" pitchFamily="34" charset="0"/>
                <a:cs typeface="Arial" pitchFamily="34" charset="0"/>
              </a:rPr>
              <a:t>1.3 </a:t>
            </a:r>
            <a:r>
              <a:rPr lang="mn-MN" dirty="0" smtClean="0">
                <a:solidFill>
                  <a:srgbClr val="002060"/>
                </a:solidFill>
                <a:latin typeface="Arial" pitchFamily="34" charset="0"/>
                <a:cs typeface="Arial" pitchFamily="34" charset="0"/>
              </a:rPr>
              <a:t>Аж ахуйн нэгж, байгууллагын</a:t>
            </a:r>
            <a:endParaRPr lang="en-US" dirty="0" smtClean="0">
              <a:solidFill>
                <a:srgbClr val="002060"/>
              </a:solidFill>
              <a:latin typeface="Arial" pitchFamily="34" charset="0"/>
              <a:cs typeface="Arial" pitchFamily="34" charset="0"/>
            </a:endParaRPr>
          </a:p>
          <a:p>
            <a:pPr marL="514350" lvl="0">
              <a:buNone/>
            </a:pPr>
            <a:r>
              <a:rPr lang="en-US" dirty="0" smtClean="0">
                <a:solidFill>
                  <a:srgbClr val="002060"/>
                </a:solidFill>
                <a:latin typeface="Arial" pitchFamily="34" charset="0"/>
                <a:cs typeface="Arial" pitchFamily="34" charset="0"/>
              </a:rPr>
              <a:t>      </a:t>
            </a:r>
            <a:r>
              <a:rPr lang="mn-MN" dirty="0" smtClean="0">
                <a:solidFill>
                  <a:srgbClr val="002060"/>
                </a:solidFill>
                <a:latin typeface="Arial" pitchFamily="34" charset="0"/>
                <a:cs typeface="Arial" pitchFamily="34" charset="0"/>
              </a:rPr>
              <a:t>хаягийн хэсэг</a:t>
            </a:r>
            <a:endParaRPr lang="en-US" dirty="0" smtClean="0">
              <a:solidFill>
                <a:srgbClr val="002060"/>
              </a:solidFill>
              <a:latin typeface="Arial" pitchFamily="34" charset="0"/>
              <a:cs typeface="Arial" pitchFamily="34" charset="0"/>
            </a:endParaRPr>
          </a:p>
          <a:p>
            <a:pPr marL="514350" lvl="0">
              <a:buNone/>
            </a:pPr>
            <a:r>
              <a:rPr lang="en-US" dirty="0" smtClean="0">
                <a:solidFill>
                  <a:srgbClr val="002060"/>
                </a:solidFill>
                <a:latin typeface="Arial" pitchFamily="34" charset="0"/>
                <a:cs typeface="Arial" pitchFamily="34" charset="0"/>
              </a:rPr>
              <a:t>1.4 </a:t>
            </a:r>
            <a:r>
              <a:rPr lang="mn-MN" dirty="0" smtClean="0">
                <a:solidFill>
                  <a:srgbClr val="002060"/>
                </a:solidFill>
                <a:latin typeface="Arial" pitchFamily="34" charset="0"/>
                <a:cs typeface="Arial" pitchFamily="34" charset="0"/>
              </a:rPr>
              <a:t>Аж ахуйн нэгж, байгууллагын</a:t>
            </a:r>
            <a:endParaRPr lang="en-US" dirty="0" smtClean="0">
              <a:solidFill>
                <a:srgbClr val="002060"/>
              </a:solidFill>
              <a:latin typeface="Arial" pitchFamily="34" charset="0"/>
              <a:cs typeface="Arial" pitchFamily="34" charset="0"/>
            </a:endParaRPr>
          </a:p>
          <a:p>
            <a:pPr marL="514350" lvl="0">
              <a:buNone/>
            </a:pPr>
            <a:r>
              <a:rPr lang="en-US" dirty="0" smtClean="0">
                <a:solidFill>
                  <a:srgbClr val="002060"/>
                </a:solidFill>
                <a:latin typeface="Arial" pitchFamily="34" charset="0"/>
                <a:cs typeface="Arial" pitchFamily="34" charset="0"/>
              </a:rPr>
              <a:t>      </a:t>
            </a:r>
            <a:r>
              <a:rPr lang="mn-MN" dirty="0" smtClean="0">
                <a:solidFill>
                  <a:srgbClr val="002060"/>
                </a:solidFill>
                <a:latin typeface="Arial" pitchFamily="34" charset="0"/>
                <a:cs typeface="Arial" pitchFamily="34" charset="0"/>
              </a:rPr>
              <a:t>дарга/захирлын мэдээлэл </a:t>
            </a:r>
            <a:endParaRPr lang="en-US" dirty="0" smtClean="0">
              <a:solidFill>
                <a:srgbClr val="002060"/>
              </a:solidFill>
              <a:latin typeface="Arial" pitchFamily="34" charset="0"/>
              <a:cs typeface="Arial" pitchFamily="34" charset="0"/>
            </a:endParaRPr>
          </a:p>
          <a:p>
            <a:pPr>
              <a:buNone/>
            </a:pPr>
            <a:endParaRPr lang="mn-MN" sz="2200"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6962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1.1 Хяналтын хэсэг</a:t>
            </a:r>
            <a:endParaRPr lang="mn-MN" sz="3200" b="1" i="1" dirty="0" smtClean="0">
              <a:solidFill>
                <a:schemeClr val="bg2">
                  <a:lumMod val="25000"/>
                </a:schemeClr>
              </a:solidFill>
              <a:latin typeface="Arial" pitchFamily="34" charset="0"/>
              <a:cs typeface="Arial" pitchFamily="34" charset="0"/>
            </a:endParaRPr>
          </a:p>
        </p:txBody>
      </p:sp>
      <p:sp>
        <p:nvSpPr>
          <p:cNvPr id="13" name="TextBox 12"/>
          <p:cNvSpPr txBox="1"/>
          <p:nvPr/>
        </p:nvSpPr>
        <p:spPr>
          <a:xfrm>
            <a:off x="1219200" y="5029200"/>
            <a:ext cx="5943600" cy="1477328"/>
          </a:xfrm>
          <a:prstGeom prst="rect">
            <a:avLst/>
          </a:prstGeom>
          <a:noFill/>
        </p:spPr>
        <p:txBody>
          <a:bodyPr wrap="square" rtlCol="0">
            <a:spAutoFit/>
          </a:bodyPr>
          <a:lstStyle/>
          <a:p>
            <a:r>
              <a:rPr lang="mn-MN" dirty="0" smtClean="0">
                <a:solidFill>
                  <a:srgbClr val="002060"/>
                </a:solidFill>
                <a:latin typeface="Arial" pitchFamily="34" charset="0"/>
                <a:cs typeface="Arial" pitchFamily="34" charset="0"/>
              </a:rPr>
              <a:t>Заавар:</a:t>
            </a:r>
          </a:p>
          <a:p>
            <a:pPr algn="just"/>
            <a:r>
              <a:rPr lang="mn-MN" dirty="0" smtClean="0">
                <a:solidFill>
                  <a:srgbClr val="002060"/>
                </a:solidFill>
                <a:latin typeface="Arial" pitchFamily="34" charset="0"/>
                <a:cs typeface="Arial" pitchFamily="34" charset="0"/>
              </a:rPr>
              <a:t>Дугаараа нөхөхдөө “код” баганын харгалзах 3 нүдэнд нөхнө. Хэрэв 2 юмуу 1 оронтой дугаар бол “”01, “011” гэж өмнөх оронг “0” тавьж гүйцээн бичнэ.</a:t>
            </a:r>
            <a:endParaRPr lang="mn-MN" dirty="0" smtClean="0"/>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914400" y="1676400"/>
            <a:ext cx="7620000" cy="3276600"/>
          </a:xfrm>
          <a:prstGeom prst="rect">
            <a:avLst/>
          </a:prstGeom>
          <a:noFill/>
          <a:ln w="9525">
            <a:noFill/>
            <a:miter lim="800000"/>
            <a:headEnd/>
            <a:tailEnd/>
          </a:ln>
        </p:spPr>
      </p:pic>
      <p:sp>
        <p:nvSpPr>
          <p:cNvPr id="17" name="Right Brace 16"/>
          <p:cNvSpPr/>
          <p:nvPr/>
        </p:nvSpPr>
        <p:spPr>
          <a:xfrm>
            <a:off x="2743200" y="3352800"/>
            <a:ext cx="685800" cy="1371600"/>
          </a:xfrm>
          <a:prstGeom prst="rightBrace">
            <a:avLst>
              <a:gd name="adj1" fmla="val 833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3429000" y="3657600"/>
            <a:ext cx="2209800" cy="584775"/>
          </a:xfrm>
          <a:prstGeom prst="rect">
            <a:avLst/>
          </a:prstGeom>
          <a:noFill/>
        </p:spPr>
        <p:txBody>
          <a:bodyPr wrap="square" rtlCol="0">
            <a:spAutoFit/>
          </a:bodyPr>
          <a:lstStyle/>
          <a:p>
            <a:r>
              <a:rPr lang="mn-MN" sz="1600" dirty="0" smtClean="0">
                <a:latin typeface="Arial" pitchFamily="34" charset="0"/>
                <a:cs typeface="Arial" pitchFamily="34" charset="0"/>
              </a:rPr>
              <a:t>1 хүн хавсран гүйцэтгэж болно.</a:t>
            </a:r>
            <a:endParaRPr lang="en-US" sz="1600" dirty="0">
              <a:latin typeface="Arial" pitchFamily="34" charset="0"/>
              <a:cs typeface="Arial" pitchFamily="34" charset="0"/>
            </a:endParaRPr>
          </a:p>
        </p:txBody>
      </p:sp>
      <p:sp>
        <p:nvSpPr>
          <p:cNvPr id="19" name="Rectangle 18"/>
          <p:cNvSpPr/>
          <p:nvPr/>
        </p:nvSpPr>
        <p:spPr>
          <a:xfrm>
            <a:off x="6258232" y="1722120"/>
            <a:ext cx="2276168" cy="6400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391400" y="1066800"/>
            <a:ext cx="1524000" cy="584775"/>
          </a:xfrm>
          <a:prstGeom prst="rect">
            <a:avLst/>
          </a:prstGeom>
          <a:noFill/>
        </p:spPr>
        <p:txBody>
          <a:bodyPr wrap="square" rtlCol="0">
            <a:spAutoFit/>
          </a:bodyPr>
          <a:lstStyle/>
          <a:p>
            <a:pPr algn="ctr"/>
            <a:r>
              <a:rPr lang="mn-MN" sz="1600" i="1" dirty="0" smtClean="0">
                <a:latin typeface="Arial" pitchFamily="34" charset="0"/>
                <a:cs typeface="Arial" pitchFamily="34" charset="0"/>
              </a:rPr>
              <a:t>УБСЕГ-аас өгнө</a:t>
            </a:r>
            <a:endParaRPr lang="en-US" sz="1600" i="1" dirty="0">
              <a:latin typeface="Arial" pitchFamily="34" charset="0"/>
              <a:cs typeface="Arial" pitchFamily="34" charset="0"/>
            </a:endParaRPr>
          </a:p>
        </p:txBody>
      </p:sp>
      <p:cxnSp>
        <p:nvCxnSpPr>
          <p:cNvPr id="21" name="Straight Arrow Connector 20"/>
          <p:cNvCxnSpPr/>
          <p:nvPr/>
        </p:nvCxnSpPr>
        <p:spPr>
          <a:xfrm flipH="1">
            <a:off x="7584112" y="1342104"/>
            <a:ext cx="274320" cy="3657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a:spLocks noGrp="1"/>
          </p:cNvSpPr>
          <p:nvPr>
            <p:ph idx="1"/>
          </p:nvPr>
        </p:nvSpPr>
        <p:spPr>
          <a:xfrm>
            <a:off x="914400" y="1219200"/>
            <a:ext cx="8077200" cy="5410200"/>
          </a:xfrm>
        </p:spPr>
        <p:txBody>
          <a:bodyPr>
            <a:normAutofit lnSpcReduction="10000"/>
          </a:bodyPr>
          <a:lstStyle/>
          <a:p>
            <a:pPr lvl="1" algn="just">
              <a:buNone/>
            </a:pPr>
            <a:r>
              <a:rPr lang="mn-MN" sz="1900" u="sng" dirty="0" smtClean="0">
                <a:solidFill>
                  <a:srgbClr val="002060"/>
                </a:solidFill>
                <a:latin typeface="Arial" pitchFamily="34" charset="0"/>
                <a:cs typeface="Arial" pitchFamily="34" charset="0"/>
              </a:rPr>
              <a:t>Шалгагч</a:t>
            </a:r>
            <a:r>
              <a:rPr lang="mn-MN" sz="1900" dirty="0" smtClean="0">
                <a:solidFill>
                  <a:srgbClr val="002060"/>
                </a:solidFill>
                <a:latin typeface="Arial" pitchFamily="34" charset="0"/>
                <a:cs typeface="Arial" pitchFamily="34" charset="0"/>
              </a:rPr>
              <a:t>: Шалгагч асуулгын хуудас үнэн, зөв нөхөгдсөн эсэх болон үсрэлтүүд зөв байгаа эсэхийг хянаж, тоологчтой хамтран алдааг засварлана. </a:t>
            </a:r>
          </a:p>
          <a:p>
            <a:pPr lvl="1" algn="just">
              <a:buNone/>
            </a:pPr>
            <a:endParaRPr lang="mn-MN" sz="1900" dirty="0" smtClean="0">
              <a:solidFill>
                <a:srgbClr val="002060"/>
              </a:solidFill>
              <a:latin typeface="Arial" pitchFamily="34" charset="0"/>
              <a:cs typeface="Arial" pitchFamily="34" charset="0"/>
            </a:endParaRPr>
          </a:p>
          <a:p>
            <a:pPr lvl="1" algn="just">
              <a:buNone/>
            </a:pPr>
            <a:r>
              <a:rPr lang="mn-MN" sz="1900" u="sng" dirty="0" smtClean="0">
                <a:solidFill>
                  <a:srgbClr val="002060"/>
                </a:solidFill>
                <a:latin typeface="Arial" pitchFamily="34" charset="0"/>
                <a:cs typeface="Arial" pitchFamily="34" charset="0"/>
              </a:rPr>
              <a:t>Кодлогч</a:t>
            </a:r>
            <a:r>
              <a:rPr lang="mn-MN" sz="1900" dirty="0" smtClean="0">
                <a:solidFill>
                  <a:srgbClr val="002060"/>
                </a:solidFill>
                <a:latin typeface="Arial" pitchFamily="34" charset="0"/>
                <a:cs typeface="Arial" pitchFamily="34" charset="0"/>
              </a:rPr>
              <a:t>: Кодлогч аймаг, нийслэл, сум, дүүрэг, баг, хорооны гудамж, хороолол, бүсчлэлийн код, үүсгэн байгуулагдсан байдал, үйл ажиллагааны чиглэл, төрийн бус байгууллагын үйл ажиллагааны чиг үүрэг зэргийн кодлолтыг тооллогын асуулга нөхөх зааврын хавсралтыг ашиглаж хийнэ. Хэрэв тухайн ААНБ-ын оршин байгаа гудамж, хороолол, бүсчлэлийн нэр нь хавсралтанд байгаа гудамж, хороолол</a:t>
            </a:r>
            <a:r>
              <a:rPr lang="en-US" sz="1900" dirty="0" smtClean="0">
                <a:solidFill>
                  <a:srgbClr val="002060"/>
                </a:solidFill>
                <a:latin typeface="Arial" pitchFamily="34" charset="0"/>
                <a:cs typeface="Arial" pitchFamily="34" charset="0"/>
              </a:rPr>
              <a:t>, </a:t>
            </a:r>
            <a:r>
              <a:rPr lang="mn-MN" sz="1900" dirty="0" smtClean="0">
                <a:solidFill>
                  <a:srgbClr val="002060"/>
                </a:solidFill>
                <a:latin typeface="Arial" pitchFamily="34" charset="0"/>
                <a:cs typeface="Arial" pitchFamily="34" charset="0"/>
              </a:rPr>
              <a:t>бүсчлэлийн жагсаалтад байхгүй тохиолдолд  тооллогын ажлын хэсгийн гишүүдтэй холбоо барьж тохиролцсоны үндсэн дээр кодолно. </a:t>
            </a:r>
          </a:p>
          <a:p>
            <a:pPr lvl="1" algn="just">
              <a:buNone/>
            </a:pPr>
            <a:endParaRPr lang="mn-MN" sz="1900" dirty="0" smtClean="0">
              <a:solidFill>
                <a:srgbClr val="002060"/>
              </a:solidFill>
              <a:latin typeface="Arial" pitchFamily="34" charset="0"/>
              <a:cs typeface="Arial" pitchFamily="34" charset="0"/>
            </a:endParaRPr>
          </a:p>
          <a:p>
            <a:pPr lvl="1" algn="just">
              <a:buNone/>
            </a:pPr>
            <a:r>
              <a:rPr lang="mn-MN" sz="1900" u="sng" dirty="0" smtClean="0">
                <a:solidFill>
                  <a:srgbClr val="002060"/>
                </a:solidFill>
                <a:latin typeface="Arial" pitchFamily="34" charset="0"/>
                <a:cs typeface="Arial" pitchFamily="34" charset="0"/>
              </a:rPr>
              <a:t>Шивэгч</a:t>
            </a:r>
            <a:r>
              <a:rPr lang="mn-MN" sz="1900" dirty="0" smtClean="0">
                <a:solidFill>
                  <a:srgbClr val="002060"/>
                </a:solidFill>
                <a:latin typeface="Arial" pitchFamily="34" charset="0"/>
                <a:cs typeface="Arial" pitchFamily="34" charset="0"/>
              </a:rPr>
              <a:t>: Мэдээллийг компьютерт оуулна. Оруулах явцад алдаатай мэдээлэл илэрвэл харьяалагдах аймаг, дүүргийн тооллогын ажлын хэсэгт мэдэгдэж, засварласны дараа уг асуулгын хуудасны мэдээллийг компьютерт шивнэ. </a:t>
            </a:r>
            <a:endParaRPr lang="en-US" sz="1900" dirty="0" smtClean="0">
              <a:solidFill>
                <a:srgbClr val="002060"/>
              </a:solidFill>
              <a:latin typeface="Arial" pitchFamily="34" charset="0"/>
              <a:cs typeface="Arial" pitchFamily="34" charset="0"/>
            </a:endParaRPr>
          </a:p>
        </p:txBody>
      </p:sp>
      <p:sp>
        <p:nvSpPr>
          <p:cNvPr id="13" name="TextBox 12"/>
          <p:cNvSpPr txBox="1"/>
          <p:nvPr/>
        </p:nvSpPr>
        <p:spPr>
          <a:xfrm>
            <a:off x="914400" y="482025"/>
            <a:ext cx="79248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1.1 Хяналтын хэсэг                  </a:t>
            </a:r>
            <a:r>
              <a:rPr lang="mn-MN" sz="2400" b="1" dirty="0" smtClean="0">
                <a:solidFill>
                  <a:schemeClr val="bg2">
                    <a:lumMod val="25000"/>
                  </a:schemeClr>
                </a:solidFill>
                <a:latin typeface="Arial" pitchFamily="34" charset="0"/>
                <a:cs typeface="Arial" pitchFamily="34" charset="0"/>
              </a:rPr>
              <a:t>/үргэлжлэл/</a:t>
            </a:r>
            <a:endParaRPr lang="mn-MN" sz="3200" b="1" i="1" dirty="0" smtClean="0">
              <a:solidFill>
                <a:schemeClr val="bg2">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5438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1.2 Нэрийн хэсэг </a:t>
            </a:r>
            <a:endParaRPr lang="en-US" sz="3200" b="1" dirty="0">
              <a:solidFill>
                <a:schemeClr val="bg2">
                  <a:lumMod val="25000"/>
                </a:schemeClr>
              </a:solidFill>
              <a:latin typeface="Arial" pitchFamily="34" charset="0"/>
              <a:cs typeface="Arial" pitchFamily="34" charset="0"/>
            </a:endParaRPr>
          </a:p>
        </p:txBody>
      </p:sp>
      <p:sp>
        <p:nvSpPr>
          <p:cNvPr id="8" name="Content Placeholder 7"/>
          <p:cNvSpPr>
            <a:spLocks noGrp="1"/>
          </p:cNvSpPr>
          <p:nvPr>
            <p:ph idx="1"/>
          </p:nvPr>
        </p:nvSpPr>
        <p:spPr>
          <a:xfrm>
            <a:off x="990600" y="1219200"/>
            <a:ext cx="7772400" cy="4648200"/>
          </a:xfrm>
        </p:spPr>
        <p:txBody>
          <a:bodyPr>
            <a:noAutofit/>
          </a:bodyPr>
          <a:lstStyle/>
          <a:p>
            <a:pPr marL="514350" indent="-514350">
              <a:buFont typeface="Courier New" pitchFamily="49" charset="0"/>
              <a:buChar char="o"/>
            </a:pPr>
            <a:r>
              <a:rPr lang="mn-MN" sz="2800" dirty="0" smtClean="0">
                <a:solidFill>
                  <a:srgbClr val="002060"/>
                </a:solidFill>
                <a:latin typeface="Arial" pitchFamily="34" charset="0"/>
                <a:cs typeface="Arial" pitchFamily="34" charset="0"/>
              </a:rPr>
              <a:t>Регистрийн дугаар</a:t>
            </a:r>
          </a:p>
          <a:p>
            <a:pPr marL="514350" indent="-514350">
              <a:buFont typeface="Courier New" pitchFamily="49" charset="0"/>
              <a:buChar char="o"/>
            </a:pPr>
            <a:r>
              <a:rPr lang="mn-MN" sz="2800" dirty="0" smtClean="0">
                <a:solidFill>
                  <a:srgbClr val="002060"/>
                </a:solidFill>
                <a:latin typeface="Arial" pitchFamily="34" charset="0"/>
                <a:cs typeface="Arial" pitchFamily="34" charset="0"/>
              </a:rPr>
              <a:t>Аж ахуйн нэгж, байууллагын нэр </a:t>
            </a:r>
          </a:p>
          <a:p>
            <a:pPr marL="514350" indent="-514350">
              <a:buFont typeface="Courier New" pitchFamily="49" charset="0"/>
              <a:buChar char="o"/>
            </a:pPr>
            <a:r>
              <a:rPr lang="mn-MN" sz="2800" dirty="0" smtClean="0">
                <a:solidFill>
                  <a:srgbClr val="002060"/>
                </a:solidFill>
                <a:latin typeface="Arial" pitchFamily="34" charset="0"/>
                <a:cs typeface="Arial" pitchFamily="34" charset="0"/>
              </a:rPr>
              <a:t>Байгуулагдсан огноо</a:t>
            </a:r>
          </a:p>
          <a:p>
            <a:pPr marL="514350" indent="-514350">
              <a:buFont typeface="Courier New" pitchFamily="49" charset="0"/>
              <a:buChar char="o"/>
            </a:pPr>
            <a:r>
              <a:rPr lang="mn-MN" sz="2800" dirty="0" smtClean="0">
                <a:solidFill>
                  <a:srgbClr val="002060"/>
                </a:solidFill>
                <a:latin typeface="Arial" pitchFamily="34" charset="0"/>
                <a:cs typeface="Arial" pitchFamily="34" charset="0"/>
              </a:rPr>
              <a:t>Улсын бүртгэлийн дугаар </a:t>
            </a:r>
          </a:p>
          <a:p>
            <a:pPr marL="514350" indent="-514350">
              <a:buFont typeface="Courier New" pitchFamily="49" charset="0"/>
              <a:buChar char="o"/>
            </a:pPr>
            <a:r>
              <a:rPr lang="mn-MN" sz="2800" dirty="0" smtClean="0">
                <a:solidFill>
                  <a:srgbClr val="002060"/>
                </a:solidFill>
                <a:latin typeface="Arial" pitchFamily="34" charset="0"/>
                <a:cs typeface="Arial" pitchFamily="34" charset="0"/>
              </a:rPr>
              <a:t>Улсын бүртгэлд бүртгүүлсэн огноо</a:t>
            </a:r>
          </a:p>
          <a:p>
            <a:pPr marL="514350" indent="-514350">
              <a:buFont typeface="Courier New" pitchFamily="49" charset="0"/>
              <a:buChar char="o"/>
            </a:pPr>
            <a:r>
              <a:rPr lang="mn-MN" sz="2800" dirty="0" smtClean="0">
                <a:solidFill>
                  <a:srgbClr val="002060"/>
                </a:solidFill>
                <a:latin typeface="Arial" pitchFamily="34" charset="0"/>
                <a:cs typeface="Arial" pitchFamily="34" charset="0"/>
              </a:rPr>
              <a:t>Хариуцлагын хэлбэр</a:t>
            </a:r>
          </a:p>
          <a:p>
            <a:pPr marL="514350" indent="-514350">
              <a:buFont typeface="Courier New" pitchFamily="49" charset="0"/>
              <a:buChar char="o"/>
            </a:pPr>
            <a:r>
              <a:rPr lang="mn-MN" sz="2800" dirty="0" smtClean="0">
                <a:solidFill>
                  <a:srgbClr val="002060"/>
                </a:solidFill>
                <a:latin typeface="Arial" pitchFamily="34" charset="0"/>
                <a:cs typeface="Arial" pitchFamily="34" charset="0"/>
              </a:rPr>
              <a:t>Өмчийн хэлбэр, хувь </a:t>
            </a:r>
          </a:p>
          <a:p>
            <a:pPr marL="514350" indent="-514350">
              <a:buFont typeface="Courier New" pitchFamily="49" charset="0"/>
              <a:buChar char="o"/>
            </a:pPr>
            <a:r>
              <a:rPr lang="mn-MN" sz="2800" dirty="0" smtClean="0">
                <a:solidFill>
                  <a:srgbClr val="002060"/>
                </a:solidFill>
                <a:latin typeface="Arial" pitchFamily="34" charset="0"/>
                <a:cs typeface="Arial" pitchFamily="34" charset="0"/>
              </a:rPr>
              <a:t>Улс</a:t>
            </a:r>
          </a:p>
          <a:p>
            <a:pPr marL="514350" indent="-514350">
              <a:buFont typeface="Courier New" pitchFamily="49" charset="0"/>
              <a:buChar char="o"/>
            </a:pPr>
            <a:r>
              <a:rPr lang="mn-MN" sz="2800" dirty="0" smtClean="0">
                <a:solidFill>
                  <a:srgbClr val="002060"/>
                </a:solidFill>
                <a:latin typeface="Arial" pitchFamily="34" charset="0"/>
                <a:cs typeface="Arial" pitchFamily="34" charset="0"/>
              </a:rPr>
              <a:t>Үүсгэн байгуулагдсан хэлбэр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1.2 Нэрийн хэсэг                      </a:t>
            </a:r>
            <a:r>
              <a:rPr lang="mn-MN" sz="2400" b="1" dirty="0" smtClean="0">
                <a:solidFill>
                  <a:schemeClr val="bg2">
                    <a:lumMod val="25000"/>
                  </a:schemeClr>
                </a:solidFill>
                <a:latin typeface="Arial" pitchFamily="34" charset="0"/>
                <a:cs typeface="Arial" pitchFamily="34" charset="0"/>
              </a:rPr>
              <a:t>/үргэлжлэл/</a:t>
            </a:r>
            <a:r>
              <a:rPr lang="mn-MN" sz="3200" b="1" dirty="0" smtClean="0">
                <a:solidFill>
                  <a:schemeClr val="bg2">
                    <a:lumMod val="25000"/>
                  </a:schemeClr>
                </a:solidFill>
                <a:latin typeface="Arial" pitchFamily="34" charset="0"/>
                <a:cs typeface="Arial" pitchFamily="34" charset="0"/>
              </a:rPr>
              <a:t> </a:t>
            </a:r>
            <a:endParaRPr lang="en-US" sz="3200" b="1" dirty="0">
              <a:solidFill>
                <a:schemeClr val="bg2">
                  <a:lumMod val="25000"/>
                </a:schemeClr>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914400" y="1066800"/>
            <a:ext cx="4648200" cy="5257800"/>
          </a:xfrm>
          <a:prstGeom prst="rect">
            <a:avLst/>
          </a:prstGeom>
          <a:noFill/>
          <a:ln w="9525">
            <a:noFill/>
            <a:miter lim="800000"/>
            <a:headEnd/>
            <a:tailEnd/>
          </a:ln>
        </p:spPr>
      </p:pic>
      <p:sp>
        <p:nvSpPr>
          <p:cNvPr id="7" name="TextBox 6"/>
          <p:cNvSpPr txBox="1"/>
          <p:nvPr/>
        </p:nvSpPr>
        <p:spPr>
          <a:xfrm>
            <a:off x="6039464" y="1571258"/>
            <a:ext cx="2895600" cy="400110"/>
          </a:xfrm>
          <a:prstGeom prst="rect">
            <a:avLst/>
          </a:prstGeom>
          <a:noFill/>
        </p:spPr>
        <p:txBody>
          <a:bodyPr wrap="square" rtlCol="0">
            <a:spAutoFit/>
          </a:bodyPr>
          <a:lstStyle/>
          <a:p>
            <a:r>
              <a:rPr lang="en-US" sz="2000" dirty="0" smtClean="0">
                <a:solidFill>
                  <a:srgbClr val="002060"/>
                </a:solidFill>
                <a:latin typeface="Arial" pitchFamily="34" charset="0"/>
                <a:cs typeface="Arial" pitchFamily="34" charset="0"/>
              </a:rPr>
              <a:t>7 </a:t>
            </a:r>
            <a:r>
              <a:rPr lang="mn-MN" sz="2000" dirty="0" smtClean="0">
                <a:solidFill>
                  <a:srgbClr val="002060"/>
                </a:solidFill>
                <a:latin typeface="Arial" pitchFamily="34" charset="0"/>
                <a:cs typeface="Arial" pitchFamily="34" charset="0"/>
              </a:rPr>
              <a:t>оронтой байна.</a:t>
            </a:r>
            <a:endParaRPr lang="en-US" sz="2000" dirty="0" smtClean="0">
              <a:solidFill>
                <a:srgbClr val="002060"/>
              </a:solidFill>
              <a:latin typeface="Arial" pitchFamily="34" charset="0"/>
              <a:cs typeface="Arial" pitchFamily="34" charset="0"/>
            </a:endParaRPr>
          </a:p>
        </p:txBody>
      </p:sp>
      <p:cxnSp>
        <p:nvCxnSpPr>
          <p:cNvPr id="10" name="Straight Arrow Connector 9"/>
          <p:cNvCxnSpPr/>
          <p:nvPr/>
        </p:nvCxnSpPr>
        <p:spPr>
          <a:xfrm flipH="1" flipV="1">
            <a:off x="5562600" y="177964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3600" y="2895600"/>
            <a:ext cx="2667000" cy="1015663"/>
          </a:xfrm>
          <a:prstGeom prst="rect">
            <a:avLst/>
          </a:prstGeom>
          <a:noFill/>
        </p:spPr>
        <p:txBody>
          <a:bodyPr wrap="square" rtlCol="0">
            <a:spAutoFit/>
          </a:bodyPr>
          <a:lstStyle/>
          <a:p>
            <a:r>
              <a:rPr lang="mn-MN" sz="2000" dirty="0" smtClean="0">
                <a:solidFill>
                  <a:srgbClr val="FF0000"/>
                </a:solidFill>
                <a:latin typeface="Arial" pitchFamily="34" charset="0"/>
                <a:cs typeface="Arial" pitchFamily="34" charset="0"/>
              </a:rPr>
              <a:t>Улсын бүртгэлийн гэрчилгээнээс харж нөхнө.</a:t>
            </a:r>
            <a:endParaRPr lang="en-US" sz="2000" dirty="0">
              <a:solidFill>
                <a:srgbClr val="FF0000"/>
              </a:solidFill>
              <a:latin typeface="Arial" pitchFamily="34" charset="0"/>
              <a:cs typeface="Arial" pitchFamily="34" charset="0"/>
            </a:endParaRPr>
          </a:p>
        </p:txBody>
      </p:sp>
      <p:sp>
        <p:nvSpPr>
          <p:cNvPr id="16" name="TextBox 15"/>
          <p:cNvSpPr txBox="1"/>
          <p:nvPr/>
        </p:nvSpPr>
        <p:spPr>
          <a:xfrm>
            <a:off x="6096000" y="4933890"/>
            <a:ext cx="2895600" cy="400110"/>
          </a:xfrm>
          <a:prstGeom prst="rect">
            <a:avLst/>
          </a:prstGeom>
          <a:noFill/>
        </p:spPr>
        <p:txBody>
          <a:bodyPr wrap="square" rtlCol="0">
            <a:spAutoFit/>
          </a:bodyPr>
          <a:lstStyle/>
          <a:p>
            <a:r>
              <a:rPr lang="mn-MN" sz="2000" dirty="0" smtClean="0">
                <a:solidFill>
                  <a:srgbClr val="002060"/>
                </a:solidFill>
                <a:latin typeface="Arial" pitchFamily="34" charset="0"/>
                <a:cs typeface="Arial" pitchFamily="34" charset="0"/>
              </a:rPr>
              <a:t>10</a:t>
            </a:r>
            <a:r>
              <a:rPr lang="en-US" sz="2000" dirty="0" smtClean="0">
                <a:solidFill>
                  <a:srgbClr val="002060"/>
                </a:solidFill>
                <a:latin typeface="Arial" pitchFamily="34" charset="0"/>
                <a:cs typeface="Arial" pitchFamily="34" charset="0"/>
              </a:rPr>
              <a:t> </a:t>
            </a:r>
            <a:r>
              <a:rPr lang="mn-MN" sz="2000" dirty="0" smtClean="0">
                <a:solidFill>
                  <a:srgbClr val="002060"/>
                </a:solidFill>
                <a:latin typeface="Arial" pitchFamily="34" charset="0"/>
                <a:cs typeface="Arial" pitchFamily="34" charset="0"/>
              </a:rPr>
              <a:t>оронтой байна.</a:t>
            </a:r>
            <a:endParaRPr lang="en-US" sz="2000" dirty="0" smtClean="0">
              <a:solidFill>
                <a:srgbClr val="002060"/>
              </a:solidFill>
              <a:latin typeface="Arial" pitchFamily="34" charset="0"/>
              <a:cs typeface="Arial" pitchFamily="34" charset="0"/>
            </a:endParaRPr>
          </a:p>
        </p:txBody>
      </p:sp>
      <p:cxnSp>
        <p:nvCxnSpPr>
          <p:cNvPr id="17" name="Straight Arrow Connector 16"/>
          <p:cNvCxnSpPr/>
          <p:nvPr/>
        </p:nvCxnSpPr>
        <p:spPr>
          <a:xfrm flipH="1" flipV="1">
            <a:off x="5562600" y="51054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1.2 Нэрийн хэсэг                      </a:t>
            </a:r>
            <a:r>
              <a:rPr lang="mn-MN" sz="2400" b="1" dirty="0" smtClean="0">
                <a:solidFill>
                  <a:schemeClr val="bg2">
                    <a:lumMod val="25000"/>
                  </a:schemeClr>
                </a:solidFill>
                <a:latin typeface="Arial" pitchFamily="34" charset="0"/>
                <a:cs typeface="Arial" pitchFamily="34" charset="0"/>
              </a:rPr>
              <a:t>/үргэлжлэл/</a:t>
            </a:r>
            <a:r>
              <a:rPr lang="mn-MN" sz="3200" b="1" dirty="0" smtClean="0">
                <a:solidFill>
                  <a:schemeClr val="bg2">
                    <a:lumMod val="25000"/>
                  </a:schemeClr>
                </a:solidFill>
                <a:latin typeface="Arial" pitchFamily="34" charset="0"/>
                <a:cs typeface="Arial" pitchFamily="34" charset="0"/>
              </a:rPr>
              <a:t> </a:t>
            </a:r>
            <a:endParaRPr lang="en-US" sz="3200" b="1" dirty="0">
              <a:solidFill>
                <a:schemeClr val="bg2">
                  <a:lumMod val="25000"/>
                </a:schemeClr>
              </a:solidFill>
              <a:latin typeface="Arial" pitchFamily="34" charset="0"/>
              <a:cs typeface="Arial" pitchFamily="34" charset="0"/>
            </a:endParaRPr>
          </a:p>
        </p:txBody>
      </p:sp>
      <p:sp>
        <p:nvSpPr>
          <p:cNvPr id="8" name="Content Placeholder 7"/>
          <p:cNvSpPr>
            <a:spLocks noGrp="1"/>
          </p:cNvSpPr>
          <p:nvPr>
            <p:ph idx="1"/>
          </p:nvPr>
        </p:nvSpPr>
        <p:spPr>
          <a:xfrm>
            <a:off x="990600" y="4800600"/>
            <a:ext cx="7543800" cy="1143000"/>
          </a:xfrm>
        </p:spPr>
        <p:txBody>
          <a:bodyPr>
            <a:normAutofit/>
          </a:bodyPr>
          <a:lstStyle/>
          <a:p>
            <a:pPr lvl="1" algn="just">
              <a:buNone/>
            </a:pPr>
            <a:r>
              <a:rPr lang="mn-MN" sz="2400" dirty="0" smtClean="0">
                <a:solidFill>
                  <a:srgbClr val="00B050"/>
                </a:solidFill>
                <a:latin typeface="Arial" pitchFamily="34" charset="0"/>
                <a:cs typeface="Arial" pitchFamily="34" charset="0"/>
              </a:rPr>
              <a:t>Хэрвээ хоршоо бол 2.4-р асуулт буюу хоршооны үндсэн үзүүлэлтүүдийг заавал нөхнө</a:t>
            </a:r>
            <a:r>
              <a:rPr lang="mn-MN" sz="2000" dirty="0" smtClean="0">
                <a:solidFill>
                  <a:srgbClr val="00B050"/>
                </a:solidFill>
                <a:latin typeface="Arial" pitchFamily="34" charset="0"/>
                <a:cs typeface="Arial" pitchFamily="34" charset="0"/>
              </a:rPr>
              <a:t>. </a:t>
            </a:r>
          </a:p>
        </p:txBody>
      </p:sp>
      <p:pic>
        <p:nvPicPr>
          <p:cNvPr id="4098" name="Picture 2"/>
          <p:cNvPicPr>
            <a:picLocks noChangeAspect="1" noChangeArrowheads="1"/>
          </p:cNvPicPr>
          <p:nvPr/>
        </p:nvPicPr>
        <p:blipFill>
          <a:blip r:embed="rId3" cstate="print"/>
          <a:srcRect/>
          <a:stretch>
            <a:fillRect/>
          </a:stretch>
        </p:blipFill>
        <p:spPr bwMode="auto">
          <a:xfrm>
            <a:off x="990600" y="1295400"/>
            <a:ext cx="6938375" cy="1295400"/>
          </a:xfrm>
          <a:prstGeom prst="rect">
            <a:avLst/>
          </a:prstGeom>
          <a:noFill/>
          <a:ln w="9525">
            <a:noFill/>
            <a:miter lim="800000"/>
            <a:headEnd/>
            <a:tailEnd/>
          </a:ln>
        </p:spPr>
      </p:pic>
      <p:sp>
        <p:nvSpPr>
          <p:cNvPr id="13" name="TextBox 12"/>
          <p:cNvSpPr txBox="1"/>
          <p:nvPr/>
        </p:nvSpPr>
        <p:spPr>
          <a:xfrm>
            <a:off x="5562600" y="3200400"/>
            <a:ext cx="3276600" cy="1077218"/>
          </a:xfrm>
          <a:prstGeom prst="rect">
            <a:avLst/>
          </a:prstGeom>
          <a:noFill/>
        </p:spPr>
        <p:txBody>
          <a:bodyPr wrap="square" rtlCol="0">
            <a:spAutoFit/>
          </a:bodyPr>
          <a:lstStyle/>
          <a:p>
            <a:pPr algn="just"/>
            <a:r>
              <a:rPr lang="mn-MN" sz="1600" dirty="0" smtClean="0">
                <a:solidFill>
                  <a:srgbClr val="002060"/>
                </a:solidFill>
                <a:latin typeface="Arial" pitchFamily="34" charset="0"/>
                <a:cs typeface="Arial" pitchFamily="34" charset="0"/>
              </a:rPr>
              <a:t>УБЕГ-газрын даргын 2015 оны 334 дугаар тушаалын 13 дугаар хавсралтаар батлагдсан кодыг ашиглана.</a:t>
            </a:r>
            <a:endParaRPr lang="en-US" sz="1600" dirty="0" smtClean="0">
              <a:solidFill>
                <a:srgbClr val="002060"/>
              </a:solidFill>
              <a:latin typeface="Arial" pitchFamily="34" charset="0"/>
              <a:cs typeface="Arial" pitchFamily="34" charset="0"/>
            </a:endParaRPr>
          </a:p>
        </p:txBody>
      </p:sp>
      <p:sp>
        <p:nvSpPr>
          <p:cNvPr id="14" name="TextBox 13"/>
          <p:cNvSpPr txBox="1"/>
          <p:nvPr/>
        </p:nvSpPr>
        <p:spPr>
          <a:xfrm>
            <a:off x="1295400" y="3124200"/>
            <a:ext cx="3048000" cy="1015663"/>
          </a:xfrm>
          <a:prstGeom prst="rect">
            <a:avLst/>
          </a:prstGeom>
          <a:noFill/>
        </p:spPr>
        <p:txBody>
          <a:bodyPr wrap="square" rtlCol="0">
            <a:spAutoFit/>
          </a:bodyPr>
          <a:lstStyle/>
          <a:p>
            <a:r>
              <a:rPr lang="mn-MN" sz="2000" dirty="0" smtClean="0">
                <a:solidFill>
                  <a:srgbClr val="002060"/>
                </a:solidFill>
                <a:latin typeface="Arial" pitchFamily="34" charset="0"/>
                <a:cs typeface="Arial" pitchFamily="34" charset="0"/>
              </a:rPr>
              <a:t>Улсын бүргэлийн гэрчилгээн дээр бичигдсэн байдлаар</a:t>
            </a:r>
            <a:endParaRPr lang="en-US" sz="2000" dirty="0" smtClean="0">
              <a:solidFill>
                <a:srgbClr val="002060"/>
              </a:solidFill>
              <a:latin typeface="Arial" pitchFamily="34" charset="0"/>
              <a:cs typeface="Arial" pitchFamily="34" charset="0"/>
            </a:endParaRPr>
          </a:p>
        </p:txBody>
      </p:sp>
      <p:cxnSp>
        <p:nvCxnSpPr>
          <p:cNvPr id="15" name="Straight Arrow Connector 14"/>
          <p:cNvCxnSpPr/>
          <p:nvPr/>
        </p:nvCxnSpPr>
        <p:spPr>
          <a:xfrm flipV="1">
            <a:off x="2590800" y="2590800"/>
            <a:ext cx="0" cy="5063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239000" y="2694040"/>
            <a:ext cx="0" cy="5063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1.2 Нэрийн хэсэг                      </a:t>
            </a:r>
            <a:r>
              <a:rPr lang="mn-MN" sz="2400" b="1" dirty="0" smtClean="0">
                <a:solidFill>
                  <a:schemeClr val="bg2">
                    <a:lumMod val="25000"/>
                  </a:schemeClr>
                </a:solidFill>
                <a:latin typeface="Arial" pitchFamily="34" charset="0"/>
                <a:cs typeface="Arial" pitchFamily="34" charset="0"/>
              </a:rPr>
              <a:t>/үргэлжлэл/</a:t>
            </a:r>
            <a:r>
              <a:rPr lang="mn-MN" sz="3200" b="1" dirty="0" smtClean="0">
                <a:solidFill>
                  <a:schemeClr val="bg2">
                    <a:lumMod val="25000"/>
                  </a:schemeClr>
                </a:solidFill>
                <a:latin typeface="Arial" pitchFamily="34" charset="0"/>
                <a:cs typeface="Arial" pitchFamily="34" charset="0"/>
              </a:rPr>
              <a:t> </a:t>
            </a:r>
            <a:endParaRPr lang="en-US" sz="3200" b="1" dirty="0">
              <a:solidFill>
                <a:schemeClr val="bg2">
                  <a:lumMod val="25000"/>
                </a:schemeClr>
              </a:solidFill>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990600" y="1143000"/>
            <a:ext cx="6278451" cy="2286000"/>
          </a:xfrm>
          <a:prstGeom prst="rect">
            <a:avLst/>
          </a:prstGeom>
          <a:noFill/>
          <a:ln w="9525">
            <a:noFill/>
            <a:miter lim="800000"/>
            <a:headEnd/>
            <a:tailEnd/>
          </a:ln>
        </p:spPr>
      </p:pic>
      <p:sp>
        <p:nvSpPr>
          <p:cNvPr id="18" name="TextBox 17"/>
          <p:cNvSpPr txBox="1"/>
          <p:nvPr/>
        </p:nvSpPr>
        <p:spPr>
          <a:xfrm>
            <a:off x="990600" y="3547170"/>
            <a:ext cx="7620000" cy="2954655"/>
          </a:xfrm>
          <a:prstGeom prst="rect">
            <a:avLst/>
          </a:prstGeom>
          <a:noFill/>
        </p:spPr>
        <p:txBody>
          <a:bodyPr wrap="square" rtlCol="0">
            <a:spAutoFit/>
          </a:bodyPr>
          <a:lstStyle/>
          <a:p>
            <a:pPr algn="just"/>
            <a:r>
              <a:rPr lang="en-US" sz="1600" dirty="0" smtClean="0">
                <a:solidFill>
                  <a:srgbClr val="002060"/>
                </a:solidFill>
                <a:latin typeface="Arial" pitchFamily="34" charset="0"/>
                <a:cs typeface="Arial" pitchFamily="34" charset="0"/>
              </a:rPr>
              <a:t>       </a:t>
            </a:r>
            <a:r>
              <a:rPr lang="mn-MN" sz="1600" dirty="0" smtClean="0">
                <a:solidFill>
                  <a:srgbClr val="002060"/>
                </a:solidFill>
                <a:latin typeface="Arial" pitchFamily="34" charset="0"/>
                <a:cs typeface="Arial" pitchFamily="34" charset="0"/>
              </a:rPr>
              <a:t>Заавар</a:t>
            </a:r>
            <a:r>
              <a:rPr lang="en-US" sz="1600" dirty="0" smtClean="0">
                <a:solidFill>
                  <a:srgbClr val="002060"/>
                </a:solidFill>
                <a:latin typeface="Arial" pitchFamily="34" charset="0"/>
                <a:cs typeface="Arial" pitchFamily="34" charset="0"/>
              </a:rPr>
              <a:t>:</a:t>
            </a:r>
          </a:p>
          <a:p>
            <a:pPr algn="just"/>
            <a:endParaRPr lang="mn-MN" sz="1000" b="1" dirty="0" smtClean="0">
              <a:latin typeface="Arial" pitchFamily="34" charset="0"/>
              <a:cs typeface="Arial" pitchFamily="34" charset="0"/>
            </a:endParaRPr>
          </a:p>
          <a:p>
            <a:pPr algn="just"/>
            <a:r>
              <a:rPr lang="mn-MN" sz="1600" dirty="0" smtClean="0">
                <a:solidFill>
                  <a:srgbClr val="002060"/>
                </a:solidFill>
                <a:latin typeface="Arial" pitchFamily="34" charset="0"/>
                <a:cs typeface="Arial" pitchFamily="34" charset="0"/>
              </a:rPr>
              <a:t>Тухайн аж ахуйн нэгж, байгууллагын өмчийн хэлбэрийг нөхөхдөө төрийн болон орон нутгийн өмчийн тухай хууль, улсын бүртгэлийн гэрчилгээг үндэслэн нөхнө. </a:t>
            </a:r>
          </a:p>
          <a:p>
            <a:pPr algn="just"/>
            <a:r>
              <a:rPr lang="mn-MN" sz="1600" dirty="0" smtClean="0">
                <a:solidFill>
                  <a:srgbClr val="002060"/>
                </a:solidFill>
                <a:latin typeface="Arial" pitchFamily="34" charset="0"/>
                <a:cs typeface="Arial" pitchFamily="34" charset="0"/>
              </a:rPr>
              <a:t>Өмчийн хэлбэрийн код болон улсын кодыг кодлогчид зориулсан хавсралтыг үндэслэн кодлоно.</a:t>
            </a:r>
          </a:p>
          <a:p>
            <a:pPr algn="just"/>
            <a:r>
              <a:rPr lang="mn-MN" sz="1600" dirty="0" smtClean="0">
                <a:solidFill>
                  <a:srgbClr val="002060"/>
                </a:solidFill>
                <a:latin typeface="Arial" pitchFamily="34" charset="0"/>
                <a:cs typeface="Arial" pitchFamily="34" charset="0"/>
              </a:rPr>
              <a:t>Өмчийн хэлбэр нь хамтарсан аж ахуйн нэгжийн хувьд гадаад болон дотоодтой хамтарсан өмчийн эзлэх хувийг нөхнө. Өмчийн хэлбэр нь төрийн хамтарсан бол төрийн өмчийн эзлэх хувийг, орон нутгийн хамтарсан бол орон нутгийн өмчийн эзлэх хувийг, хувийн хамтарсан бол гадаадын өмчийн эзлэх хувийг нөхнө.</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a:spLocks noGrp="1"/>
          </p:cNvSpPr>
          <p:nvPr>
            <p:ph idx="1"/>
          </p:nvPr>
        </p:nvSpPr>
        <p:spPr>
          <a:xfrm>
            <a:off x="914400" y="1219200"/>
            <a:ext cx="7848600" cy="5334000"/>
          </a:xfrm>
        </p:spPr>
        <p:txBody>
          <a:bodyPr>
            <a:normAutofit/>
          </a:bodyPr>
          <a:lstStyle/>
          <a:p>
            <a:pPr lvl="1">
              <a:buNone/>
            </a:pPr>
            <a:r>
              <a:rPr lang="mn-MN" sz="2000" u="sng" dirty="0" smtClean="0">
                <a:solidFill>
                  <a:srgbClr val="002060"/>
                </a:solidFill>
                <a:latin typeface="Arial" pitchFamily="34" charset="0"/>
                <a:cs typeface="Arial" pitchFamily="34" charset="0"/>
              </a:rPr>
              <a:t>Өмчийн хэлбэр</a:t>
            </a:r>
            <a:r>
              <a:rPr lang="mn-MN" sz="1600" dirty="0" smtClean="0">
                <a:solidFill>
                  <a:srgbClr val="002060"/>
                </a:solidFill>
                <a:latin typeface="Arial" pitchFamily="34" charset="0"/>
                <a:cs typeface="Arial" pitchFamily="34" charset="0"/>
              </a:rPr>
              <a:t>: </a:t>
            </a:r>
          </a:p>
          <a:p>
            <a:pPr lvl="1" algn="just"/>
            <a:r>
              <a:rPr lang="mn-MN" sz="1800" dirty="0" smtClean="0">
                <a:solidFill>
                  <a:srgbClr val="002060"/>
                </a:solidFill>
                <a:latin typeface="Arial" pitchFamily="34" charset="0"/>
                <a:cs typeface="Arial" pitchFamily="34" charset="0"/>
              </a:rPr>
              <a:t>Монгол Улсын ”Төрийн болон орон нутгийн өмчийн тухай” хуулийн 13 дугаар зүйлд зааснаар  “Төр чиг үүргээ хэрэгжүүлэх болон нийгмийн хэрэгцээг хангах зорилгоор өөрийн өмчөөр дангаараа байгуулсан хуулийн </a:t>
            </a:r>
            <a:r>
              <a:rPr lang="mn-MN" sz="1800" b="1" dirty="0" smtClean="0">
                <a:solidFill>
                  <a:srgbClr val="002060"/>
                </a:solidFill>
                <a:latin typeface="Arial" pitchFamily="34" charset="0"/>
                <a:cs typeface="Arial" pitchFamily="34" charset="0"/>
              </a:rPr>
              <a:t>этгээдийг төрийн өмчит хуулийн этгээд</a:t>
            </a:r>
            <a:r>
              <a:rPr lang="mn-MN" sz="1800" dirty="0" smtClean="0">
                <a:solidFill>
                  <a:srgbClr val="002060"/>
                </a:solidFill>
                <a:latin typeface="Arial" pitchFamily="34" charset="0"/>
                <a:cs typeface="Arial" pitchFamily="34" charset="0"/>
              </a:rPr>
              <a:t>” гэнэ.</a:t>
            </a:r>
            <a:endParaRPr lang="en-US" sz="1800" dirty="0" smtClean="0">
              <a:solidFill>
                <a:srgbClr val="002060"/>
              </a:solidFill>
              <a:latin typeface="Arial" pitchFamily="34" charset="0"/>
              <a:cs typeface="Arial" pitchFamily="34" charset="0"/>
            </a:endParaRPr>
          </a:p>
          <a:p>
            <a:pPr lvl="1" algn="just"/>
            <a:r>
              <a:rPr lang="mn-MN" sz="1800" dirty="0" smtClean="0">
                <a:solidFill>
                  <a:srgbClr val="002060"/>
                </a:solidFill>
                <a:latin typeface="Arial" pitchFamily="34" charset="0"/>
                <a:cs typeface="Arial" pitchFamily="34" charset="0"/>
              </a:rPr>
              <a:t>Монгол Улсын ”Төрийн болон орон нутгийн өмчийн тухай” хуулийн 21 дүгээр зүйлийн 1-р хэсэгт зааснаар “</a:t>
            </a:r>
            <a:r>
              <a:rPr lang="mn-MN" sz="1800" b="1" dirty="0" smtClean="0">
                <a:solidFill>
                  <a:srgbClr val="002060"/>
                </a:solidFill>
                <a:latin typeface="Arial" pitchFamily="34" charset="0"/>
                <a:cs typeface="Arial" pitchFamily="34" charset="0"/>
              </a:rPr>
              <a:t>Төрийн өмчийн хувьцаатай буюу төр хувь хөрөнгөө оруулсан хуулийн этгээдийг төрийн өмчийн оролцоотой хуулийн этгээд</a:t>
            </a:r>
            <a:r>
              <a:rPr lang="mn-MN" sz="1800" dirty="0" smtClean="0">
                <a:solidFill>
                  <a:srgbClr val="002060"/>
                </a:solidFill>
                <a:latin typeface="Arial" pitchFamily="34" charset="0"/>
                <a:cs typeface="Arial" pitchFamily="34" charset="0"/>
              </a:rPr>
              <a:t>” гэнэ.</a:t>
            </a:r>
            <a:endParaRPr lang="en-US" sz="1800" dirty="0" smtClean="0">
              <a:solidFill>
                <a:srgbClr val="002060"/>
              </a:solidFill>
              <a:latin typeface="Arial" pitchFamily="34" charset="0"/>
              <a:cs typeface="Arial" pitchFamily="34" charset="0"/>
            </a:endParaRPr>
          </a:p>
          <a:p>
            <a:pPr lvl="1" algn="just"/>
            <a:r>
              <a:rPr lang="mn-MN" sz="1800" dirty="0" smtClean="0">
                <a:solidFill>
                  <a:srgbClr val="002060"/>
                </a:solidFill>
                <a:latin typeface="Arial" pitchFamily="34" charset="0"/>
                <a:cs typeface="Arial" pitchFamily="34" charset="0"/>
              </a:rPr>
              <a:t>Монгол Улсын ”Төрийн болон орон нутгийн өмчийн тухай” хуулийн 57 дугаар зүйлийн 1-р хэсэгт зааснаар төрийн өмчит хуулийн этгээдийн эд хөрөнгийг бүхэлд нь эсхүл зарим хэсгийг нь хувь нийлүүлж гадаад, дотоодын хөрөнгө оруулагчийн хөрөнгөтэй нийлүүлж хамтарсан үйлдвэр байгуулна.</a:t>
            </a:r>
            <a:endParaRPr lang="en-US" sz="1800" dirty="0" smtClean="0">
              <a:solidFill>
                <a:srgbClr val="002060"/>
              </a:solidFill>
              <a:latin typeface="Arial" pitchFamily="34" charset="0"/>
              <a:cs typeface="Arial" pitchFamily="34" charset="0"/>
            </a:endParaRPr>
          </a:p>
        </p:txBody>
      </p:sp>
      <p:sp>
        <p:nvSpPr>
          <p:cNvPr id="7" name="TextBox 6"/>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1.2 Нэрийн хэсэг                      </a:t>
            </a:r>
            <a:r>
              <a:rPr lang="mn-MN" sz="2400" b="1" dirty="0" smtClean="0">
                <a:solidFill>
                  <a:schemeClr val="bg2">
                    <a:lumMod val="25000"/>
                  </a:schemeClr>
                </a:solidFill>
                <a:latin typeface="Arial" pitchFamily="34" charset="0"/>
                <a:cs typeface="Arial" pitchFamily="34" charset="0"/>
              </a:rPr>
              <a:t>/үргэлжлэл/</a:t>
            </a:r>
            <a:r>
              <a:rPr lang="mn-MN" sz="3200" b="1" dirty="0" smtClean="0">
                <a:solidFill>
                  <a:schemeClr val="bg2">
                    <a:lumMod val="25000"/>
                  </a:schemeClr>
                </a:solidFill>
                <a:latin typeface="Arial" pitchFamily="34" charset="0"/>
                <a:cs typeface="Arial" pitchFamily="34" charset="0"/>
              </a:rPr>
              <a:t> </a:t>
            </a:r>
            <a:endParaRPr lang="en-US" sz="3200" b="1" dirty="0">
              <a:solidFill>
                <a:schemeClr val="bg2">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Content Placeholder 7"/>
          <p:cNvSpPr txBox="1">
            <a:spLocks/>
          </p:cNvSpPr>
          <p:nvPr/>
        </p:nvSpPr>
        <p:spPr>
          <a:xfrm>
            <a:off x="914400" y="1600200"/>
            <a:ext cx="8001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cxnSp>
        <p:nvCxnSpPr>
          <p:cNvPr id="8" name="Straight Connector 7"/>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9" name="Content Placeholder 7"/>
          <p:cNvSpPr>
            <a:spLocks noGrp="1"/>
          </p:cNvSpPr>
          <p:nvPr>
            <p:ph idx="1"/>
          </p:nvPr>
        </p:nvSpPr>
        <p:spPr>
          <a:xfrm>
            <a:off x="914400" y="3352800"/>
            <a:ext cx="7772400" cy="2971800"/>
          </a:xfrm>
        </p:spPr>
        <p:txBody>
          <a:bodyPr>
            <a:noAutofit/>
          </a:bodyPr>
          <a:lstStyle/>
          <a:p>
            <a:pPr lvl="1">
              <a:buNone/>
            </a:pPr>
            <a:r>
              <a:rPr lang="mn-MN" sz="2000" dirty="0" smtClean="0">
                <a:solidFill>
                  <a:srgbClr val="002060"/>
                </a:solidFill>
                <a:latin typeface="Arial" pitchFamily="34" charset="0"/>
                <a:cs typeface="Arial" pitchFamily="34" charset="0"/>
              </a:rPr>
              <a:t>Заавар:</a:t>
            </a:r>
          </a:p>
          <a:p>
            <a:pPr marL="109538" lvl="1" indent="6350" algn="just">
              <a:buNone/>
            </a:pPr>
            <a:r>
              <a:rPr lang="mn-MN" sz="2000" dirty="0" smtClean="0">
                <a:solidFill>
                  <a:srgbClr val="002060"/>
                </a:solidFill>
                <a:latin typeface="Arial" pitchFamily="34" charset="0"/>
                <a:cs typeface="Arial" pitchFamily="34" charset="0"/>
              </a:rPr>
              <a:t>Тухайн ААНБ-ын хэрхэн үүсгэн байгуулагдсан хэлбэрийг асууж нөхнө. Үүсгэн байгуулагдсан нь хэлбэр нь шинээр байгуулагдахаас гадна хувь нийлүүлэгчдийн хурлын шийдвэрээр нийлэх, нэгдэх, хуваах, тусгаарлах, өөрчлөх замаар компанийг өөрчлөн байгуулж болно.</a:t>
            </a:r>
          </a:p>
          <a:p>
            <a:pPr marL="109538" lvl="1" indent="6350" algn="just">
              <a:buNone/>
            </a:pPr>
            <a:r>
              <a:rPr lang="mn-MN" sz="2000" dirty="0" smtClean="0">
                <a:solidFill>
                  <a:srgbClr val="002060"/>
                </a:solidFill>
                <a:latin typeface="Arial" pitchFamily="34" charset="0"/>
                <a:cs typeface="Arial" pitchFamily="34" charset="0"/>
              </a:rPr>
              <a:t>Үүсгэн байгуулагдсан хэлбэрийн кодыг кодлогчид зориулсан хавсралт материалаас харж кодлоно.</a:t>
            </a:r>
          </a:p>
          <a:p>
            <a:pPr marL="0" lvl="1" indent="0" algn="just">
              <a:buNone/>
            </a:pPr>
            <a:endParaRPr lang="en-US" sz="2000" dirty="0" smtClean="0">
              <a:solidFill>
                <a:srgbClr val="002060"/>
              </a:solidFill>
              <a:latin typeface="Arial" pitchFamily="34" charset="0"/>
              <a:cs typeface="Arial" pitchFamily="34" charset="0"/>
            </a:endParaRPr>
          </a:p>
          <a:p>
            <a:pPr>
              <a:buNone/>
            </a:pPr>
            <a:endParaRPr lang="mn-MN" dirty="0" smtClean="0">
              <a:solidFill>
                <a:srgbClr val="002060"/>
              </a:solidFill>
              <a:latin typeface="Arial" pitchFamily="34" charset="0"/>
              <a:cs typeface="Arial" pitchFamily="34" charset="0"/>
            </a:endParaRPr>
          </a:p>
        </p:txBody>
      </p:sp>
      <p:sp>
        <p:nvSpPr>
          <p:cNvPr id="7" name="TextBox 6"/>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1.2 Нэрийн хэсэг                      </a:t>
            </a:r>
            <a:r>
              <a:rPr lang="mn-MN" sz="2400" b="1" dirty="0" smtClean="0">
                <a:solidFill>
                  <a:schemeClr val="bg2">
                    <a:lumMod val="25000"/>
                  </a:schemeClr>
                </a:solidFill>
                <a:latin typeface="Arial" pitchFamily="34" charset="0"/>
                <a:cs typeface="Arial" pitchFamily="34" charset="0"/>
              </a:rPr>
              <a:t>/үргэлжлэл/</a:t>
            </a:r>
            <a:r>
              <a:rPr lang="mn-MN" sz="3200" b="1" dirty="0" smtClean="0">
                <a:solidFill>
                  <a:schemeClr val="bg2">
                    <a:lumMod val="25000"/>
                  </a:schemeClr>
                </a:solidFill>
                <a:latin typeface="Arial" pitchFamily="34" charset="0"/>
                <a:cs typeface="Arial" pitchFamily="34" charset="0"/>
              </a:rPr>
              <a:t> </a:t>
            </a:r>
            <a:endParaRPr lang="en-US" sz="3200" b="1" dirty="0">
              <a:solidFill>
                <a:schemeClr val="bg2">
                  <a:lumMod val="25000"/>
                </a:schemeClr>
              </a:solidFill>
              <a:latin typeface="Arial" pitchFamily="34" charset="0"/>
              <a:cs typeface="Arial"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886496" y="1600200"/>
            <a:ext cx="7876504"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5" name="Straight Connector 4"/>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6200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ТООЛЛОГЫН ЗОХИОН БАЙГУУЛАЛТ</a:t>
            </a:r>
          </a:p>
        </p:txBody>
      </p:sp>
      <p:sp>
        <p:nvSpPr>
          <p:cNvPr id="7" name="TextBox 6"/>
          <p:cNvSpPr txBox="1"/>
          <p:nvPr/>
        </p:nvSpPr>
        <p:spPr>
          <a:xfrm>
            <a:off x="990600" y="1066800"/>
            <a:ext cx="8153400" cy="461665"/>
          </a:xfrm>
          <a:prstGeom prst="rect">
            <a:avLst/>
          </a:prstGeom>
          <a:noFill/>
        </p:spPr>
        <p:txBody>
          <a:bodyPr wrap="square" rtlCol="0">
            <a:spAutoFit/>
          </a:bodyPr>
          <a:lstStyle/>
          <a:p>
            <a:pPr marL="457200" indent="-457200"/>
            <a:endParaRPr lang="en-US" sz="2400" dirty="0" smtClean="0">
              <a:solidFill>
                <a:srgbClr val="002060"/>
              </a:solidFill>
              <a:latin typeface="Arial" pitchFamily="34" charset="0"/>
              <a:cs typeface="Arial" pitchFamily="34" charset="0"/>
            </a:endParaRPr>
          </a:p>
        </p:txBody>
      </p:sp>
      <p:sp>
        <p:nvSpPr>
          <p:cNvPr id="8" name="Content Placeholder 7"/>
          <p:cNvSpPr txBox="1">
            <a:spLocks/>
          </p:cNvSpPr>
          <p:nvPr/>
        </p:nvSpPr>
        <p:spPr>
          <a:xfrm>
            <a:off x="838200" y="1524000"/>
            <a:ext cx="8153400" cy="4602163"/>
          </a:xfrm>
          <a:prstGeom prst="rect">
            <a:avLst/>
          </a:prstGeom>
        </p:spPr>
        <p:txBody>
          <a:bodyPr vert="horz" lIns="91440" tIns="45720" rIns="91440" bIns="45720" rtlCol="0">
            <a:normAutofit/>
          </a:bodyPr>
          <a:lstStyle/>
          <a:p>
            <a:pPr marL="800100" marR="0" lvl="3" indent="-342900" algn="l" defTabSz="914400" rtl="0" eaLnBrk="1" fontAlgn="auto" latinLnBrk="0" hangingPunct="1">
              <a:lnSpc>
                <a:spcPct val="100000"/>
              </a:lnSpc>
              <a:spcBef>
                <a:spcPct val="20000"/>
              </a:spcBef>
              <a:spcAft>
                <a:spcPts val="0"/>
              </a:spcAft>
              <a:buClrTx/>
              <a:buSzTx/>
              <a:tabLst/>
              <a:defRPr/>
            </a:pPr>
            <a:endParaRPr kumimoji="0" lang="mn-MN"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
        <p:nvSpPr>
          <p:cNvPr id="9" name="Rectangle 8"/>
          <p:cNvSpPr/>
          <p:nvPr/>
        </p:nvSpPr>
        <p:spPr>
          <a:xfrm>
            <a:off x="1066800" y="1676400"/>
            <a:ext cx="7162800" cy="646331"/>
          </a:xfrm>
          <a:prstGeom prst="rect">
            <a:avLst/>
          </a:prstGeom>
        </p:spPr>
        <p:txBody>
          <a:bodyPr wrap="square">
            <a:spAutoFit/>
          </a:bodyPr>
          <a:lstStyle/>
          <a:p>
            <a:endParaRPr lang="mn-MN" dirty="0" smtClean="0">
              <a:solidFill>
                <a:schemeClr val="tx2">
                  <a:lumMod val="50000"/>
                </a:schemeClr>
              </a:solidFill>
              <a:latin typeface="Tahoma" pitchFamily="34" charset="0"/>
              <a:ea typeface="Tahoma" pitchFamily="34" charset="0"/>
              <a:cs typeface="Tahoma" pitchFamily="34" charset="0"/>
            </a:endParaRPr>
          </a:p>
          <a:p>
            <a:endParaRPr lang="en-US" dirty="0">
              <a:solidFill>
                <a:schemeClr val="tx2">
                  <a:lumMod val="50000"/>
                </a:schemeClr>
              </a:solidFill>
            </a:endParaRPr>
          </a:p>
        </p:txBody>
      </p:sp>
      <p:pic>
        <p:nvPicPr>
          <p:cNvPr id="10" name="Picture 9"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1" name="Straight Connector 10"/>
          <p:cNvCxnSpPr/>
          <p:nvPr/>
        </p:nvCxnSpPr>
        <p:spPr>
          <a:xfrm>
            <a:off x="959791" y="1370012"/>
            <a:ext cx="7879409" cy="1588"/>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38200" y="609600"/>
            <a:ext cx="8305800" cy="830997"/>
          </a:xfrm>
          <a:prstGeom prst="rect">
            <a:avLst/>
          </a:prstGeom>
          <a:noFill/>
          <a:ln>
            <a:noFill/>
          </a:ln>
        </p:spPr>
        <p:txBody>
          <a:bodyPr wrap="square" rtlCol="0">
            <a:spAutoFit/>
          </a:bodyPr>
          <a:lstStyle/>
          <a:p>
            <a:r>
              <a:rPr lang="mn-MN" sz="2400" b="1" dirty="0" smtClean="0">
                <a:solidFill>
                  <a:schemeClr val="bg2">
                    <a:lumMod val="25000"/>
                  </a:schemeClr>
                </a:solidFill>
                <a:latin typeface="Arial" pitchFamily="34" charset="0"/>
                <a:cs typeface="Arial" pitchFamily="34" charset="0"/>
              </a:rPr>
              <a:t>ТООЛЛОГЫН ХУУЛЬ ЭРХ ЗҮЙН ҮНДЭС,</a:t>
            </a:r>
          </a:p>
          <a:p>
            <a:r>
              <a:rPr lang="mn-MN" sz="2400" b="1" dirty="0" smtClean="0">
                <a:solidFill>
                  <a:schemeClr val="bg2">
                    <a:lumMod val="25000"/>
                  </a:schemeClr>
                </a:solidFill>
                <a:latin typeface="Arial" pitchFamily="34" charset="0"/>
                <a:cs typeface="Arial" pitchFamily="34" charset="0"/>
              </a:rPr>
              <a:t>ТООЛЛОГЫН ТОВ</a:t>
            </a:r>
            <a:endParaRPr lang="en-US" sz="2400" b="1" dirty="0">
              <a:solidFill>
                <a:schemeClr val="bg2">
                  <a:lumMod val="25000"/>
                </a:schemeClr>
              </a:solidFill>
              <a:latin typeface="Arial" pitchFamily="34" charset="0"/>
              <a:cs typeface="Arial" pitchFamily="34" charset="0"/>
            </a:endParaRPr>
          </a:p>
        </p:txBody>
      </p:sp>
      <p:sp>
        <p:nvSpPr>
          <p:cNvPr id="28" name="Rectangle 27"/>
          <p:cNvSpPr/>
          <p:nvPr/>
        </p:nvSpPr>
        <p:spPr>
          <a:xfrm>
            <a:off x="1066800" y="1676400"/>
            <a:ext cx="7696200" cy="994893"/>
          </a:xfrm>
          <a:prstGeom prst="rect">
            <a:avLst/>
          </a:prstGeom>
          <a:gradFill flip="none" rotWithShape="1">
            <a:gsLst>
              <a:gs pos="0">
                <a:schemeClr val="bg1">
                  <a:lumMod val="85000"/>
                </a:schemeClr>
              </a:gs>
              <a:gs pos="50000">
                <a:schemeClr val="bg1">
                  <a:lumMod val="85000"/>
                </a:schemeClr>
              </a:gs>
              <a:gs pos="100000">
                <a:schemeClr val="bg1">
                  <a:lumMod val="9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2000" dirty="0" smtClean="0">
                <a:solidFill>
                  <a:srgbClr val="002060"/>
                </a:solidFill>
                <a:latin typeface="Arial" pitchFamily="34" charset="0"/>
                <a:ea typeface="Tahoma" pitchFamily="34" charset="0"/>
                <a:cs typeface="Arial" pitchFamily="34" charset="0"/>
              </a:rPr>
              <a:t>Монгол улсын “Статистикийн тухай” хуулийн 7-р зүйлийн 1 дэх хэсгийн “з” дэх заалтын дагуу Аж ахуйн нэгжийн тоологыг 5 жил тутам зохион байгуулах </a:t>
            </a:r>
            <a:endParaRPr lang="en-US" sz="2000" dirty="0"/>
          </a:p>
        </p:txBody>
      </p:sp>
      <p:sp>
        <p:nvSpPr>
          <p:cNvPr id="29" name="Rectangle 28"/>
          <p:cNvSpPr/>
          <p:nvPr/>
        </p:nvSpPr>
        <p:spPr>
          <a:xfrm>
            <a:off x="1066800" y="2895601"/>
            <a:ext cx="7696200" cy="990600"/>
          </a:xfrm>
          <a:prstGeom prst="rect">
            <a:avLst/>
          </a:prstGeom>
          <a:gradFill flip="none" rotWithShape="1">
            <a:gsLst>
              <a:gs pos="0">
                <a:schemeClr val="bg1">
                  <a:lumMod val="85000"/>
                </a:schemeClr>
              </a:gs>
              <a:gs pos="50000">
                <a:schemeClr val="bg1">
                  <a:lumMod val="85000"/>
                </a:schemeClr>
              </a:gs>
              <a:gs pos="100000">
                <a:schemeClr val="bg1">
                  <a:lumMod val="9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2000" dirty="0" smtClean="0">
                <a:solidFill>
                  <a:srgbClr val="002060"/>
                </a:solidFill>
                <a:latin typeface="Arial" pitchFamily="34" charset="0"/>
                <a:cs typeface="Arial" pitchFamily="34" charset="0"/>
              </a:rPr>
              <a:t>Засгийн газрын 2016 оны 3 сарын 21 өдрийн </a:t>
            </a:r>
            <a:r>
              <a:rPr lang="en-US" sz="2000" dirty="0" smtClean="0">
                <a:solidFill>
                  <a:srgbClr val="002060"/>
                </a:solidFill>
                <a:latin typeface="Arial" pitchFamily="34" charset="0"/>
                <a:cs typeface="Arial" pitchFamily="34" charset="0"/>
              </a:rPr>
              <a:t>163</a:t>
            </a:r>
            <a:r>
              <a:rPr lang="mn-MN" sz="2000" dirty="0" smtClean="0">
                <a:solidFill>
                  <a:srgbClr val="002060"/>
                </a:solidFill>
                <a:latin typeface="Arial" pitchFamily="34" charset="0"/>
                <a:cs typeface="Arial" pitchFamily="34" charset="0"/>
              </a:rPr>
              <a:t> Тоот тогтоол</a:t>
            </a:r>
            <a:endParaRPr lang="en-US" sz="2000" dirty="0" smtClean="0">
              <a:solidFill>
                <a:srgbClr val="002060"/>
              </a:solidFill>
              <a:latin typeface="Arial" pitchFamily="34" charset="0"/>
              <a:cs typeface="Arial" pitchFamily="34" charset="0"/>
            </a:endParaRPr>
          </a:p>
        </p:txBody>
      </p:sp>
      <p:sp>
        <p:nvSpPr>
          <p:cNvPr id="30" name="Rectangle 29"/>
          <p:cNvSpPr/>
          <p:nvPr/>
        </p:nvSpPr>
        <p:spPr>
          <a:xfrm>
            <a:off x="1066800" y="4191000"/>
            <a:ext cx="7696200" cy="990600"/>
          </a:xfrm>
          <a:prstGeom prst="rect">
            <a:avLst/>
          </a:prstGeom>
          <a:gradFill flip="none" rotWithShape="1">
            <a:gsLst>
              <a:gs pos="0">
                <a:schemeClr val="bg1">
                  <a:lumMod val="85000"/>
                </a:schemeClr>
              </a:gs>
              <a:gs pos="50000">
                <a:schemeClr val="bg1">
                  <a:lumMod val="85000"/>
                </a:schemeClr>
              </a:gs>
              <a:gs pos="100000">
                <a:schemeClr val="bg1">
                  <a:lumMod val="9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2000" b="1" dirty="0" smtClean="0">
                <a:solidFill>
                  <a:srgbClr val="002060"/>
                </a:solidFill>
                <a:latin typeface="Arial" pitchFamily="34" charset="0"/>
                <a:cs typeface="Arial" pitchFamily="34" charset="0"/>
              </a:rPr>
              <a:t>Тооллогын тов: </a:t>
            </a:r>
          </a:p>
          <a:p>
            <a:pPr algn="just"/>
            <a:r>
              <a:rPr lang="mn-MN" sz="2000" dirty="0" smtClean="0">
                <a:solidFill>
                  <a:srgbClr val="002060"/>
                </a:solidFill>
                <a:latin typeface="Arial" pitchFamily="34" charset="0"/>
                <a:cs typeface="Arial" pitchFamily="34" charset="0"/>
              </a:rPr>
              <a:t>2016 оны 4-р сарын 1-нээс 5-р сарын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Content Placeholder 7"/>
          <p:cNvSpPr txBox="1">
            <a:spLocks/>
          </p:cNvSpPr>
          <p:nvPr/>
        </p:nvSpPr>
        <p:spPr>
          <a:xfrm>
            <a:off x="914400" y="1600200"/>
            <a:ext cx="8001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cxnSp>
        <p:nvCxnSpPr>
          <p:cNvPr id="8" name="Straight Connector 7"/>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9" name="Content Placeholder 7"/>
          <p:cNvSpPr>
            <a:spLocks noGrp="1"/>
          </p:cNvSpPr>
          <p:nvPr>
            <p:ph idx="1"/>
          </p:nvPr>
        </p:nvSpPr>
        <p:spPr>
          <a:xfrm>
            <a:off x="838200" y="5105400"/>
            <a:ext cx="7772400" cy="1524000"/>
          </a:xfrm>
        </p:spPr>
        <p:txBody>
          <a:bodyPr>
            <a:normAutofit/>
          </a:bodyPr>
          <a:lstStyle/>
          <a:p>
            <a:pPr marL="0" lvl="1" indent="0" algn="just">
              <a:buNone/>
            </a:pPr>
            <a:r>
              <a:rPr lang="mn-MN" sz="2100" dirty="0" smtClean="0">
                <a:solidFill>
                  <a:srgbClr val="002060"/>
                </a:solidFill>
                <a:latin typeface="Arial" pitchFamily="34" charset="0"/>
                <a:cs typeface="Arial" pitchFamily="34" charset="0"/>
              </a:rPr>
              <a:t>Кодлогч гудамж, хороолол, бүсчлэлийн нэр нь ангилал, кодын хавсралтанд байхгүй тохиолдолд тооллогын ажлын хэсгийн гишүүдтэй холбоо барьж тохиролцсоны үндсэн дээр кодолно.</a:t>
            </a:r>
            <a:endParaRPr lang="mn-MN" dirty="0" smtClean="0">
              <a:solidFill>
                <a:srgbClr val="002060"/>
              </a:solidFill>
              <a:latin typeface="Arial" pitchFamily="34" charset="0"/>
              <a:cs typeface="Arial" pitchFamily="34" charset="0"/>
            </a:endParaRPr>
          </a:p>
        </p:txBody>
      </p:sp>
      <p:sp>
        <p:nvSpPr>
          <p:cNvPr id="7" name="TextBox 6"/>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1.3 Хаягийн хэсэг                      </a:t>
            </a:r>
            <a:endParaRPr lang="en-US" sz="3200" b="1" dirty="0">
              <a:solidFill>
                <a:schemeClr val="bg2">
                  <a:lumMod val="25000"/>
                </a:schemeClr>
              </a:solidFill>
              <a:latin typeface="Arial" pitchFamily="34" charset="0"/>
              <a:cs typeface="Arial" pitchFamily="34" charset="0"/>
            </a:endParaRPr>
          </a:p>
        </p:txBody>
      </p:sp>
      <p:pic>
        <p:nvPicPr>
          <p:cNvPr id="7172" name="Picture 4"/>
          <p:cNvPicPr>
            <a:picLocks noChangeAspect="1" noChangeArrowheads="1"/>
          </p:cNvPicPr>
          <p:nvPr/>
        </p:nvPicPr>
        <p:blipFill>
          <a:blip r:embed="rId3" cstate="print"/>
          <a:srcRect/>
          <a:stretch>
            <a:fillRect/>
          </a:stretch>
        </p:blipFill>
        <p:spPr bwMode="auto">
          <a:xfrm>
            <a:off x="914401" y="1219200"/>
            <a:ext cx="4267199" cy="3733799"/>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5257800" y="1219200"/>
            <a:ext cx="3391054" cy="2438400"/>
          </a:xfrm>
          <a:prstGeom prst="rect">
            <a:avLst/>
          </a:prstGeom>
          <a:noFill/>
          <a:ln w="9525">
            <a:noFill/>
            <a:miter lim="800000"/>
            <a:headEnd/>
            <a:tailEnd/>
          </a:ln>
        </p:spPr>
      </p:pic>
      <p:sp>
        <p:nvSpPr>
          <p:cNvPr id="11" name="Rectangle 10"/>
          <p:cNvSpPr/>
          <p:nvPr/>
        </p:nvSpPr>
        <p:spPr>
          <a:xfrm>
            <a:off x="914400" y="3048000"/>
            <a:ext cx="4267200" cy="6661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2" name="Rectangle 11"/>
          <p:cNvSpPr/>
          <p:nvPr/>
        </p:nvSpPr>
        <p:spPr>
          <a:xfrm>
            <a:off x="914400" y="4323736"/>
            <a:ext cx="4267200" cy="6292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3" name="TextBox 12"/>
          <p:cNvSpPr txBox="1"/>
          <p:nvPr/>
        </p:nvSpPr>
        <p:spPr>
          <a:xfrm>
            <a:off x="5791200" y="3886200"/>
            <a:ext cx="3352800" cy="338554"/>
          </a:xfrm>
          <a:prstGeom prst="rect">
            <a:avLst/>
          </a:prstGeom>
          <a:noFill/>
        </p:spPr>
        <p:txBody>
          <a:bodyPr wrap="square" rtlCol="0">
            <a:spAutoFit/>
          </a:bodyPr>
          <a:lstStyle/>
          <a:p>
            <a:r>
              <a:rPr lang="mn-MN" sz="1600" dirty="0" smtClean="0">
                <a:latin typeface="Arial" pitchFamily="34" charset="0"/>
                <a:cs typeface="Arial" pitchFamily="34" charset="0"/>
              </a:rPr>
              <a:t>Дэлгэрэнгүй бичих өгөх</a:t>
            </a:r>
            <a:endParaRPr lang="en-US" sz="1600" dirty="0">
              <a:latin typeface="Arial" pitchFamily="34" charset="0"/>
              <a:cs typeface="Arial" pitchFamily="34" charset="0"/>
            </a:endParaRPr>
          </a:p>
        </p:txBody>
      </p:sp>
      <p:cxnSp>
        <p:nvCxnSpPr>
          <p:cNvPr id="14" name="Straight Arrow Connector 13"/>
          <p:cNvCxnSpPr/>
          <p:nvPr/>
        </p:nvCxnSpPr>
        <p:spPr>
          <a:xfrm flipH="1">
            <a:off x="5316792" y="4058264"/>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6" name="Content Placeholder 7"/>
          <p:cNvSpPr txBox="1">
            <a:spLocks/>
          </p:cNvSpPr>
          <p:nvPr/>
        </p:nvSpPr>
        <p:spPr>
          <a:xfrm>
            <a:off x="914400" y="1600200"/>
            <a:ext cx="8001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cxnSp>
        <p:nvCxnSpPr>
          <p:cNvPr id="7" name="Straight Connector 6"/>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txBox="1">
            <a:spLocks/>
          </p:cNvSpPr>
          <p:nvPr/>
        </p:nvSpPr>
        <p:spPr>
          <a:xfrm>
            <a:off x="914400" y="3810000"/>
            <a:ext cx="7772400" cy="2286000"/>
          </a:xfrm>
          <a:prstGeom prst="rect">
            <a:avLst/>
          </a:prstGeom>
        </p:spPr>
        <p:txBody>
          <a:bodyPr vert="horz" lIns="91440" tIns="45720" rIns="91440" bIns="45720" rtlCol="0">
            <a:noAutofit/>
          </a:bodyPr>
          <a:lstStyle/>
          <a:p>
            <a:pPr marL="109538" lvl="1" indent="6350" algn="just">
              <a:spcBef>
                <a:spcPct val="20000"/>
              </a:spcBef>
            </a:pPr>
            <a:r>
              <a:rPr lang="mn-MN" dirty="0" smtClean="0">
                <a:solidFill>
                  <a:srgbClr val="002060"/>
                </a:solidFill>
                <a:latin typeface="Arial" pitchFamily="34" charset="0"/>
                <a:cs typeface="Arial" pitchFamily="34" charset="0"/>
              </a:rPr>
              <a:t>Заавар:</a:t>
            </a:r>
          </a:p>
          <a:p>
            <a:pPr marL="109538" lvl="1" indent="6350" algn="just">
              <a:spcBef>
                <a:spcPct val="20000"/>
              </a:spcBef>
              <a:buFont typeface="Arial" pitchFamily="34" charset="0"/>
              <a:buChar char="•"/>
            </a:pPr>
            <a:r>
              <a:rPr lang="mn-MN" dirty="0" smtClean="0">
                <a:solidFill>
                  <a:srgbClr val="002060"/>
                </a:solidFill>
                <a:latin typeface="Arial" pitchFamily="34" charset="0"/>
                <a:cs typeface="Arial" pitchFamily="34" charset="0"/>
              </a:rPr>
              <a:t>Овог, нэрийг бүтэн бичих</a:t>
            </a:r>
          </a:p>
          <a:p>
            <a:pPr marL="109538" lvl="1" indent="6350" algn="just">
              <a:spcBef>
                <a:spcPct val="20000"/>
              </a:spcBef>
              <a:buFont typeface="Arial" pitchFamily="34" charset="0"/>
              <a:buChar char="•"/>
            </a:pPr>
            <a:r>
              <a:rPr lang="mn-MN" dirty="0" smtClean="0">
                <a:solidFill>
                  <a:srgbClr val="002060"/>
                </a:solidFill>
                <a:latin typeface="Arial" pitchFamily="34" charset="0"/>
                <a:cs typeface="Arial" pitchFamily="34" charset="0"/>
              </a:rPr>
              <a:t>Регистрийн дугаарыг бүрэн, зөв бичих </a:t>
            </a:r>
            <a:r>
              <a:rPr lang="en-US" dirty="0" smtClean="0">
                <a:solidFill>
                  <a:srgbClr val="002060"/>
                </a:solidFill>
                <a:latin typeface="Arial" pitchFamily="34" charset="0"/>
                <a:cs typeface="Arial" pitchFamily="34" charset="0"/>
              </a:rPr>
              <a:t>(</a:t>
            </a:r>
            <a:r>
              <a:rPr lang="mn-MN" dirty="0" smtClean="0">
                <a:solidFill>
                  <a:srgbClr val="002060"/>
                </a:solidFill>
                <a:latin typeface="Arial" pitchFamily="34" charset="0"/>
                <a:cs typeface="Arial" pitchFamily="34" charset="0"/>
              </a:rPr>
              <a:t>ХАӨМС-тай тулгана</a:t>
            </a:r>
            <a:r>
              <a:rPr lang="en-US" dirty="0" smtClean="0">
                <a:solidFill>
                  <a:srgbClr val="002060"/>
                </a:solidFill>
                <a:latin typeface="Arial" pitchFamily="34" charset="0"/>
                <a:cs typeface="Arial" pitchFamily="34" charset="0"/>
              </a:rPr>
              <a:t>)</a:t>
            </a:r>
            <a:endParaRPr lang="mn-MN" dirty="0" smtClean="0">
              <a:solidFill>
                <a:srgbClr val="002060"/>
              </a:solidFill>
              <a:latin typeface="Arial" pitchFamily="34" charset="0"/>
              <a:cs typeface="Arial" pitchFamily="34" charset="0"/>
            </a:endParaRPr>
          </a:p>
          <a:p>
            <a:pPr marL="109538" lvl="1" indent="6350" algn="just">
              <a:spcBef>
                <a:spcPct val="20000"/>
              </a:spcBef>
              <a:buFont typeface="Arial" pitchFamily="34" charset="0"/>
              <a:buChar char="•"/>
            </a:pPr>
            <a:r>
              <a:rPr lang="mn-MN" dirty="0" smtClean="0">
                <a:solidFill>
                  <a:srgbClr val="002060"/>
                </a:solidFill>
                <a:latin typeface="Arial" pitchFamily="34" charset="0"/>
                <a:cs typeface="Arial" pitchFamily="34" charset="0"/>
              </a:rPr>
              <a:t>Холбоо барих утсыг сайн нөхүүлж авах. Боломжтой бол бүх утсыг авах шаардлагатай.</a:t>
            </a:r>
          </a:p>
          <a:p>
            <a:pPr marL="109538" lvl="1" indent="6350" algn="just">
              <a:spcBef>
                <a:spcPct val="20000"/>
              </a:spcBef>
            </a:pPr>
            <a:r>
              <a:rPr lang="mn-MN" dirty="0" smtClean="0">
                <a:solidFill>
                  <a:srgbClr val="002060"/>
                </a:solidFill>
                <a:latin typeface="Arial" pitchFamily="34" charset="0"/>
                <a:cs typeface="Arial" pitchFamily="34" charset="0"/>
              </a:rPr>
              <a:t>Төсвийн байгууллагын буюу ААНБТ-2 асуулгад дээрх мэдээлэл багтаагүй тул асуухгүй. </a:t>
            </a:r>
            <a:endParaRPr kumimoji="0" lang="mn-MN" sz="2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
        <p:nvSpPr>
          <p:cNvPr id="10" name="TextBox 9"/>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1.4 Дарга/захирлын мэдээлэл                      </a:t>
            </a:r>
            <a:endParaRPr lang="en-US" sz="3200" b="1" dirty="0">
              <a:solidFill>
                <a:schemeClr val="bg2">
                  <a:lumMod val="25000"/>
                </a:schemeClr>
              </a:solidFill>
              <a:latin typeface="Arial" pitchFamily="34" charset="0"/>
              <a:cs typeface="Arial"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1066800" y="1447800"/>
            <a:ext cx="7148163"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14" name="TextBox 13"/>
          <p:cNvSpPr txBox="1"/>
          <p:nvPr/>
        </p:nvSpPr>
        <p:spPr>
          <a:xfrm>
            <a:off x="990600" y="1066800"/>
            <a:ext cx="8153400" cy="461665"/>
          </a:xfrm>
          <a:prstGeom prst="rect">
            <a:avLst/>
          </a:prstGeom>
          <a:noFill/>
        </p:spPr>
        <p:txBody>
          <a:bodyPr wrap="square" rtlCol="0">
            <a:spAutoFit/>
          </a:bodyPr>
          <a:lstStyle/>
          <a:p>
            <a:pPr marL="457200" indent="-457200"/>
            <a:endParaRPr lang="en-US" sz="2400" dirty="0" smtClean="0">
              <a:solidFill>
                <a:srgbClr val="002060"/>
              </a:solidFill>
              <a:latin typeface="Arial" pitchFamily="34" charset="0"/>
              <a:cs typeface="Arial" pitchFamily="34" charset="0"/>
            </a:endParaRPr>
          </a:p>
        </p:txBody>
      </p:sp>
      <p:sp>
        <p:nvSpPr>
          <p:cNvPr id="23" name="Content Placeholder 7"/>
          <p:cNvSpPr>
            <a:spLocks noGrp="1"/>
          </p:cNvSpPr>
          <p:nvPr>
            <p:ph idx="1"/>
          </p:nvPr>
        </p:nvSpPr>
        <p:spPr>
          <a:xfrm>
            <a:off x="685800" y="2713037"/>
            <a:ext cx="8153400" cy="1249363"/>
          </a:xfrm>
        </p:spPr>
        <p:txBody>
          <a:bodyPr>
            <a:normAutofit/>
          </a:bodyPr>
          <a:lstStyle/>
          <a:p>
            <a:pPr marL="800100" lvl="3" indent="-342900" algn="ctr">
              <a:buNone/>
            </a:pPr>
            <a:r>
              <a:rPr lang="mn-MN" sz="4800" b="1" dirty="0" smtClean="0">
                <a:solidFill>
                  <a:schemeClr val="bg2">
                    <a:lumMod val="25000"/>
                  </a:schemeClr>
                </a:solidFill>
                <a:latin typeface="Arial" pitchFamily="34" charset="0"/>
                <a:cs typeface="Arial" pitchFamily="34" charset="0"/>
              </a:rPr>
              <a:t>2. Ерөнхий асуулга</a:t>
            </a:r>
          </a:p>
        </p:txBody>
      </p:sp>
      <p:pic>
        <p:nvPicPr>
          <p:cNvPr id="9218" name="Picture 2"/>
          <p:cNvPicPr>
            <a:picLocks noChangeAspect="1" noChangeArrowheads="1"/>
          </p:cNvPicPr>
          <p:nvPr/>
        </p:nvPicPr>
        <p:blipFill>
          <a:blip r:embed="rId3" cstate="print"/>
          <a:srcRect/>
          <a:stretch>
            <a:fillRect/>
          </a:stretch>
        </p:blipFill>
        <p:spPr bwMode="auto">
          <a:xfrm>
            <a:off x="1066800" y="1066800"/>
            <a:ext cx="176212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extBox 4"/>
          <p:cNvSpPr txBox="1"/>
          <p:nvPr/>
        </p:nvSpPr>
        <p:spPr>
          <a:xfrm>
            <a:off x="914400" y="482025"/>
            <a:ext cx="65532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2. Ерөнхий асуулга </a:t>
            </a:r>
            <a:endParaRPr lang="en-US" sz="3200" b="1" dirty="0">
              <a:solidFill>
                <a:schemeClr val="bg2">
                  <a:lumMod val="25000"/>
                </a:schemeClr>
              </a:solidFill>
              <a:latin typeface="Arial" pitchFamily="34" charset="0"/>
              <a:cs typeface="Arial" pitchFamily="34" charset="0"/>
            </a:endParaRPr>
          </a:p>
        </p:txBody>
      </p:sp>
      <p:sp>
        <p:nvSpPr>
          <p:cNvPr id="6" name="Content Placeholder 7"/>
          <p:cNvSpPr txBox="1">
            <a:spLocks/>
          </p:cNvSpPr>
          <p:nvPr/>
        </p:nvSpPr>
        <p:spPr>
          <a:xfrm>
            <a:off x="914400" y="1600200"/>
            <a:ext cx="8001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cxnSp>
        <p:nvCxnSpPr>
          <p:cNvPr id="7" name="Straight Connector 6"/>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txBox="1">
            <a:spLocks/>
          </p:cNvSpPr>
          <p:nvPr/>
        </p:nvSpPr>
        <p:spPr>
          <a:xfrm>
            <a:off x="914400" y="1143000"/>
            <a:ext cx="7772400" cy="5181600"/>
          </a:xfrm>
          <a:prstGeom prst="rect">
            <a:avLst/>
          </a:prstGeom>
        </p:spPr>
        <p:txBody>
          <a:bodyPr vert="horz" lIns="91440" tIns="45720" rIns="91440" bIns="45720" rtlCol="0">
            <a:noAutofit/>
          </a:bodyPr>
          <a:lstStyle/>
          <a:p>
            <a:pPr marL="461963" marR="0" lvl="1" indent="-352425" algn="l" defTabSz="914400" rtl="0" eaLnBrk="1" fontAlgn="auto" latinLnBrk="0" hangingPunct="1">
              <a:lnSpc>
                <a:spcPct val="100000"/>
              </a:lnSpc>
              <a:spcBef>
                <a:spcPct val="20000"/>
              </a:spcBef>
              <a:spcAft>
                <a:spcPts val="0"/>
              </a:spcAft>
              <a:buClrTx/>
              <a:buSzTx/>
              <a:tabLst/>
              <a:defRPr/>
            </a:pPr>
            <a:r>
              <a:rPr lang="mn-MN" sz="2400" u="sng" dirty="0" smtClean="0">
                <a:solidFill>
                  <a:srgbClr val="002060"/>
                </a:solidFill>
                <a:latin typeface="Arial" pitchFamily="34" charset="0"/>
                <a:cs typeface="Arial" pitchFamily="34" charset="0"/>
              </a:rPr>
              <a:t>ААНБТ-1</a:t>
            </a:r>
          </a:p>
          <a:p>
            <a:pPr marL="742950" lvl="1" indent="-285750">
              <a:spcBef>
                <a:spcPct val="20000"/>
              </a:spcBef>
              <a:buFont typeface="Courier New" pitchFamily="49" charset="0"/>
              <a:buChar char="o"/>
            </a:pPr>
            <a:r>
              <a:rPr lang="mn-MN" sz="2400" dirty="0" smtClean="0">
                <a:solidFill>
                  <a:srgbClr val="002060"/>
                </a:solidFill>
                <a:latin typeface="Arial" pitchFamily="34" charset="0"/>
                <a:cs typeface="Arial" pitchFamily="34" charset="0"/>
              </a:rPr>
              <a:t>2.1Үйл ажиллагаа эрхлэлтийн байдал</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mn-MN" sz="2400" b="0" i="0" strike="noStrike" kern="1200" cap="none" spc="0" normalizeH="0" baseline="0" noProof="0" dirty="0" smtClean="0">
                <a:ln>
                  <a:noFill/>
                </a:ln>
                <a:solidFill>
                  <a:srgbClr val="002060"/>
                </a:solidFill>
                <a:effectLst/>
                <a:uLnTx/>
                <a:uFillTx/>
                <a:latin typeface="Arial" pitchFamily="34" charset="0"/>
                <a:ea typeface="+mn-ea"/>
                <a:cs typeface="Arial" pitchFamily="34" charset="0"/>
              </a:rPr>
              <a:t>2.2 Үйл</a:t>
            </a:r>
            <a:r>
              <a:rPr kumimoji="0" lang="mn-MN" sz="2400" b="0" i="0" strike="noStrike" kern="1200" cap="none" spc="0" normalizeH="0" noProof="0" dirty="0" smtClean="0">
                <a:ln>
                  <a:noFill/>
                </a:ln>
                <a:solidFill>
                  <a:srgbClr val="002060"/>
                </a:solidFill>
                <a:effectLst/>
                <a:uLnTx/>
                <a:uFillTx/>
                <a:latin typeface="Arial" pitchFamily="34" charset="0"/>
                <a:ea typeface="+mn-ea"/>
                <a:cs typeface="Arial" pitchFamily="34" charset="0"/>
              </a:rPr>
              <a:t> ажиллагаа явуулаагүй шалтгаан </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lang="mn-MN" sz="2400" baseline="0" dirty="0" smtClean="0">
                <a:solidFill>
                  <a:srgbClr val="002060"/>
                </a:solidFill>
                <a:latin typeface="Arial" pitchFamily="34" charset="0"/>
                <a:cs typeface="Arial" pitchFamily="34" charset="0"/>
              </a:rPr>
              <a:t>2.3 Үйлдвэр,</a:t>
            </a:r>
            <a:r>
              <a:rPr lang="mn-MN" sz="2400" dirty="0" smtClean="0">
                <a:solidFill>
                  <a:srgbClr val="002060"/>
                </a:solidFill>
                <a:latin typeface="Arial" pitchFamily="34" charset="0"/>
                <a:cs typeface="Arial" pitchFamily="34" charset="0"/>
              </a:rPr>
              <a:t> үйлчилгээний байрны эзэмшлийн хэлбэр</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mn-MN" sz="2400" b="0" i="0" strike="noStrike" kern="1200" cap="none" spc="0" normalizeH="0" baseline="0" noProof="0" dirty="0" smtClean="0">
                <a:ln>
                  <a:noFill/>
                </a:ln>
                <a:solidFill>
                  <a:srgbClr val="002060"/>
                </a:solidFill>
                <a:effectLst/>
                <a:uLnTx/>
                <a:uFillTx/>
                <a:latin typeface="Arial" pitchFamily="34" charset="0"/>
                <a:ea typeface="+mn-ea"/>
                <a:cs typeface="Arial" pitchFamily="34" charset="0"/>
              </a:rPr>
              <a:t>2.4 Хоршооны</a:t>
            </a:r>
            <a:r>
              <a:rPr kumimoji="0" lang="mn-MN" sz="2400" b="0" i="0" strike="noStrike" kern="1200" cap="none" spc="0" normalizeH="0" noProof="0" dirty="0" smtClean="0">
                <a:ln>
                  <a:noFill/>
                </a:ln>
                <a:solidFill>
                  <a:srgbClr val="002060"/>
                </a:solidFill>
                <a:effectLst/>
                <a:uLnTx/>
                <a:uFillTx/>
                <a:latin typeface="Arial" pitchFamily="34" charset="0"/>
                <a:ea typeface="+mn-ea"/>
                <a:cs typeface="Arial" pitchFamily="34" charset="0"/>
              </a:rPr>
              <a:t> үндсэн үзүүлэлт</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lang="mn-MN" sz="2400" baseline="0" dirty="0" smtClean="0">
                <a:solidFill>
                  <a:srgbClr val="002060"/>
                </a:solidFill>
                <a:latin typeface="Arial" pitchFamily="34" charset="0"/>
                <a:cs typeface="Arial" pitchFamily="34" charset="0"/>
              </a:rPr>
              <a:t>2.5 Тухайн ААНБ-ын зээлтэй эсэх </a:t>
            </a:r>
          </a:p>
          <a:p>
            <a:pPr marL="109538" marR="0" lvl="1" algn="l" defTabSz="914400" rtl="0" eaLnBrk="1" fontAlgn="auto" latinLnBrk="0" hangingPunct="1">
              <a:lnSpc>
                <a:spcPct val="100000"/>
              </a:lnSpc>
              <a:spcBef>
                <a:spcPct val="20000"/>
              </a:spcBef>
              <a:spcAft>
                <a:spcPts val="0"/>
              </a:spcAft>
              <a:buClrTx/>
              <a:buSzTx/>
              <a:tabLst/>
              <a:defRPr/>
            </a:pPr>
            <a:r>
              <a:rPr kumimoji="0" lang="mn-MN" sz="2400" b="0" i="0" u="sng" strike="noStrike" kern="1200" cap="none" spc="0" normalizeH="0" noProof="0" dirty="0" smtClean="0">
                <a:ln>
                  <a:noFill/>
                </a:ln>
                <a:solidFill>
                  <a:srgbClr val="002060"/>
                </a:solidFill>
                <a:effectLst/>
                <a:uLnTx/>
                <a:uFillTx/>
                <a:latin typeface="Arial" pitchFamily="34" charset="0"/>
                <a:ea typeface="+mn-ea"/>
                <a:cs typeface="Arial" pitchFamily="34" charset="0"/>
              </a:rPr>
              <a:t>ААНБТ-3</a:t>
            </a:r>
          </a:p>
          <a:p>
            <a:pPr marL="742950" lvl="1" indent="-285750">
              <a:spcBef>
                <a:spcPct val="20000"/>
              </a:spcBef>
              <a:buFont typeface="Courier New" pitchFamily="49" charset="0"/>
              <a:buChar char="o"/>
              <a:defRPr/>
            </a:pPr>
            <a:r>
              <a:rPr lang="mn-MN" sz="2400" dirty="0" smtClean="0">
                <a:solidFill>
                  <a:srgbClr val="002060"/>
                </a:solidFill>
                <a:latin typeface="Arial" pitchFamily="34" charset="0"/>
                <a:cs typeface="Arial" pitchFamily="34" charset="0"/>
              </a:rPr>
              <a:t>2.1 Гишүүдийн тоо</a:t>
            </a:r>
          </a:p>
          <a:p>
            <a:pPr marL="742950" lvl="1" indent="-285750">
              <a:spcBef>
                <a:spcPct val="20000"/>
              </a:spcBef>
              <a:buFont typeface="Courier New" pitchFamily="49" charset="0"/>
              <a:buChar char="o"/>
              <a:defRPr/>
            </a:pPr>
            <a:r>
              <a:rPr lang="mn-MN" sz="2400" dirty="0" smtClean="0">
                <a:solidFill>
                  <a:srgbClr val="002060"/>
                </a:solidFill>
                <a:latin typeface="Arial" pitchFamily="34" charset="0"/>
                <a:cs typeface="Arial" pitchFamily="34" charset="0"/>
              </a:rPr>
              <a:t>2.2 Үйл ажиллагаа эрхлэлтийн байдал</a:t>
            </a:r>
          </a:p>
          <a:p>
            <a:pPr marL="742950" lvl="1" indent="-285750">
              <a:spcBef>
                <a:spcPct val="20000"/>
              </a:spcBef>
              <a:buFont typeface="Courier New" pitchFamily="49" charset="0"/>
              <a:buChar char="o"/>
              <a:defRPr/>
            </a:pPr>
            <a:r>
              <a:rPr lang="mn-MN" sz="2400" dirty="0" smtClean="0">
                <a:solidFill>
                  <a:srgbClr val="002060"/>
                </a:solidFill>
                <a:latin typeface="Arial" pitchFamily="34" charset="0"/>
                <a:cs typeface="Arial" pitchFamily="34" charset="0"/>
              </a:rPr>
              <a:t>2.3 Үйл ажиллагаа явуулаагүй шалтгаан гэсэн асуулгуудаас бүрдэнэ. </a:t>
            </a:r>
          </a:p>
          <a:p>
            <a:pPr marL="109538" marR="0" lvl="1"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36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extBox 4"/>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2. Ерөнхий асуулга                  </a:t>
            </a:r>
            <a:r>
              <a:rPr lang="en-US" sz="2400" b="1" dirty="0" smtClean="0">
                <a:solidFill>
                  <a:schemeClr val="bg2">
                    <a:lumMod val="25000"/>
                  </a:schemeClr>
                </a:solidFill>
                <a:latin typeface="Arial" pitchFamily="34" charset="0"/>
                <a:cs typeface="Arial" pitchFamily="34" charset="0"/>
              </a:rPr>
              <a:t>/</a:t>
            </a:r>
            <a:r>
              <a:rPr lang="mn-MN" sz="2400" b="1" dirty="0" smtClean="0">
                <a:solidFill>
                  <a:schemeClr val="bg2">
                    <a:lumMod val="25000"/>
                  </a:schemeClr>
                </a:solidFill>
                <a:latin typeface="Arial" pitchFamily="34" charset="0"/>
                <a:cs typeface="Arial" pitchFamily="34" charset="0"/>
              </a:rPr>
              <a:t>үргэлжлэл</a:t>
            </a:r>
            <a:r>
              <a:rPr lang="en-US" sz="2400" b="1" dirty="0" smtClean="0">
                <a:solidFill>
                  <a:schemeClr val="bg2">
                    <a:lumMod val="25000"/>
                  </a:schemeClr>
                </a:solidFill>
                <a:latin typeface="Arial" pitchFamily="34" charset="0"/>
                <a:cs typeface="Arial" pitchFamily="34" charset="0"/>
              </a:rPr>
              <a:t>/</a:t>
            </a:r>
            <a:endParaRPr lang="en-US" sz="3200" b="1" dirty="0">
              <a:solidFill>
                <a:schemeClr val="bg2">
                  <a:lumMod val="25000"/>
                </a:schemeClr>
              </a:solidFill>
              <a:latin typeface="Arial" pitchFamily="34" charset="0"/>
              <a:cs typeface="Arial" pitchFamily="34" charset="0"/>
            </a:endParaRPr>
          </a:p>
        </p:txBody>
      </p:sp>
      <p:sp>
        <p:nvSpPr>
          <p:cNvPr id="6" name="Content Placeholder 7"/>
          <p:cNvSpPr txBox="1">
            <a:spLocks/>
          </p:cNvSpPr>
          <p:nvPr/>
        </p:nvSpPr>
        <p:spPr>
          <a:xfrm>
            <a:off x="914400" y="1600200"/>
            <a:ext cx="8001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cxnSp>
        <p:nvCxnSpPr>
          <p:cNvPr id="7" name="Straight Connector 6"/>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txBox="1">
            <a:spLocks/>
          </p:cNvSpPr>
          <p:nvPr/>
        </p:nvSpPr>
        <p:spPr>
          <a:xfrm>
            <a:off x="914400" y="4343400"/>
            <a:ext cx="7772400" cy="2057400"/>
          </a:xfrm>
          <a:prstGeom prst="rect">
            <a:avLst/>
          </a:prstGeom>
        </p:spPr>
        <p:txBody>
          <a:bodyPr vert="horz" lIns="91440" tIns="45720" rIns="91440" bIns="45720" rtlCol="0">
            <a:normAutofit/>
          </a:bodyPr>
          <a:lstStyle/>
          <a:p>
            <a:pPr marL="461963" marR="0" lvl="1" indent="-352425" algn="l" defTabSz="914400" rtl="0" eaLnBrk="1" fontAlgn="auto" latinLnBrk="0" hangingPunct="1">
              <a:lnSpc>
                <a:spcPct val="100000"/>
              </a:lnSpc>
              <a:spcBef>
                <a:spcPct val="20000"/>
              </a:spcBef>
              <a:spcAft>
                <a:spcPts val="0"/>
              </a:spcAft>
              <a:buClrTx/>
              <a:buSzTx/>
              <a:tabLst/>
              <a:defRPr/>
            </a:pPr>
            <a:r>
              <a:rPr lang="mn-MN" sz="1400" dirty="0" smtClean="0">
                <a:solidFill>
                  <a:srgbClr val="002060"/>
                </a:solidFill>
                <a:latin typeface="Arial" pitchFamily="34" charset="0"/>
                <a:cs typeface="Arial" pitchFamily="34" charset="0"/>
              </a:rPr>
              <a:t>Заавар:</a:t>
            </a:r>
          </a:p>
          <a:p>
            <a:pPr marL="461963" marR="0" lvl="1" indent="-352425" algn="just" defTabSz="914400" rtl="0" eaLnBrk="1" fontAlgn="auto" latinLnBrk="0" hangingPunct="1">
              <a:lnSpc>
                <a:spcPct val="100000"/>
              </a:lnSpc>
              <a:spcBef>
                <a:spcPct val="20000"/>
              </a:spcBef>
              <a:spcAft>
                <a:spcPts val="0"/>
              </a:spcAft>
              <a:buClrTx/>
              <a:buSzTx/>
              <a:tabLst/>
              <a:defRPr/>
            </a:pPr>
            <a:r>
              <a:rPr lang="mn-MN" sz="1400" dirty="0" smtClean="0">
                <a:solidFill>
                  <a:srgbClr val="002060"/>
                </a:solidFill>
                <a:latin typeface="Arial" pitchFamily="34" charset="0"/>
                <a:cs typeface="Arial" pitchFamily="34" charset="0"/>
              </a:rPr>
              <a:t>Т</a:t>
            </a:r>
            <a:r>
              <a:rPr lang="en-US" sz="1400" dirty="0" err="1" smtClean="0">
                <a:solidFill>
                  <a:srgbClr val="002060"/>
                </a:solidFill>
                <a:latin typeface="Arial" pitchFamily="34" charset="0"/>
                <a:cs typeface="Arial" pitchFamily="34" charset="0"/>
              </a:rPr>
              <a:t>ооллогын</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хугацаанд</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үйл</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ажиллагаа</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явуулж</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байгаа</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аж</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ахуйн</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нэгж</a:t>
            </a:r>
            <a:r>
              <a:rPr lang="mn-MN" sz="1400" dirty="0" smtClean="0">
                <a:solidFill>
                  <a:srgbClr val="002060"/>
                </a:solidFill>
                <a:latin typeface="Arial" pitchFamily="34" charset="0"/>
                <a:cs typeface="Arial" pitchFamily="34" charset="0"/>
              </a:rPr>
              <a:t>ийг “</a:t>
            </a:r>
            <a:r>
              <a:rPr lang="en-US" sz="1400" dirty="0" err="1" smtClean="0">
                <a:solidFill>
                  <a:srgbClr val="002060"/>
                </a:solidFill>
                <a:latin typeface="Arial" pitchFamily="34" charset="0"/>
                <a:cs typeface="Arial" pitchFamily="34" charset="0"/>
              </a:rPr>
              <a:t>Үйл</a:t>
            </a:r>
            <a:r>
              <a:rPr lang="en-US" sz="1400" dirty="0" smtClean="0">
                <a:solidFill>
                  <a:srgbClr val="002060"/>
                </a:solidFill>
                <a:latin typeface="Arial" pitchFamily="34" charset="0"/>
                <a:cs typeface="Arial" pitchFamily="34" charset="0"/>
              </a:rPr>
              <a:t> </a:t>
            </a:r>
            <a:r>
              <a:rPr lang="mn-MN" sz="1400" dirty="0" smtClean="0">
                <a:solidFill>
                  <a:srgbClr val="002060"/>
                </a:solidFill>
                <a:latin typeface="Arial" pitchFamily="34" charset="0"/>
                <a:cs typeface="Arial" pitchFamily="34" charset="0"/>
              </a:rPr>
              <a:t>ажиллагаагаа</a:t>
            </a:r>
          </a:p>
          <a:p>
            <a:pPr marL="461963" marR="0" lvl="1" indent="-352425" algn="just" defTabSz="914400" rtl="0" eaLnBrk="1" fontAlgn="auto" latinLnBrk="0" hangingPunct="1">
              <a:lnSpc>
                <a:spcPct val="100000"/>
              </a:lnSpc>
              <a:spcBef>
                <a:spcPct val="20000"/>
              </a:spcBef>
              <a:spcAft>
                <a:spcPts val="0"/>
              </a:spcAft>
              <a:buClrTx/>
              <a:buSzTx/>
              <a:tabLst/>
              <a:defRPr/>
            </a:pPr>
            <a:r>
              <a:rPr lang="en-US" sz="1400" dirty="0" err="1" smtClean="0">
                <a:solidFill>
                  <a:srgbClr val="002060"/>
                </a:solidFill>
                <a:latin typeface="Arial" pitchFamily="34" charset="0"/>
                <a:cs typeface="Arial" pitchFamily="34" charset="0"/>
              </a:rPr>
              <a:t>хэвийн</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явуулж</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байгаа</a:t>
            </a:r>
            <a:r>
              <a:rPr lang="mn-MN" sz="1400" dirty="0" smtClean="0">
                <a:solidFill>
                  <a:srgbClr val="002060"/>
                </a:solidFill>
                <a:latin typeface="Arial" pitchFamily="34" charset="0"/>
                <a:cs typeface="Arial" pitchFamily="34" charset="0"/>
              </a:rPr>
              <a:t>” гэж үзнэ.</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Улирлын</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чанартай</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үйл</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ажиллагаа</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явуулдаг</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аж</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ахуйн</a:t>
            </a:r>
            <a:endParaRPr lang="mn-MN" sz="1400" dirty="0" smtClean="0">
              <a:solidFill>
                <a:srgbClr val="002060"/>
              </a:solidFill>
              <a:latin typeface="Arial" pitchFamily="34" charset="0"/>
              <a:cs typeface="Arial" pitchFamily="34" charset="0"/>
            </a:endParaRPr>
          </a:p>
          <a:p>
            <a:pPr marL="461963" marR="0" lvl="1" indent="-352425" algn="just" defTabSz="914400" rtl="0" eaLnBrk="1" fontAlgn="auto" latinLnBrk="0" hangingPunct="1">
              <a:lnSpc>
                <a:spcPct val="100000"/>
              </a:lnSpc>
              <a:spcBef>
                <a:spcPct val="20000"/>
              </a:spcBef>
              <a:spcAft>
                <a:spcPts val="0"/>
              </a:spcAft>
              <a:buClrTx/>
              <a:buSzTx/>
              <a:tabLst/>
              <a:defRPr/>
            </a:pPr>
            <a:r>
              <a:rPr lang="en-US" sz="1400" dirty="0" err="1" smtClean="0">
                <a:solidFill>
                  <a:srgbClr val="002060"/>
                </a:solidFill>
                <a:latin typeface="Arial" pitchFamily="34" charset="0"/>
                <a:cs typeface="Arial" pitchFamily="34" charset="0"/>
              </a:rPr>
              <a:t>нэгж</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нь</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тооллогын</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хугацаанд</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үйл</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ажиллагаа</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явуулаагүй</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бол</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үйл</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ажиллагаагаа</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хэвийн</a:t>
            </a:r>
            <a:endParaRPr lang="mn-MN" sz="1400" dirty="0" smtClean="0">
              <a:solidFill>
                <a:srgbClr val="002060"/>
              </a:solidFill>
              <a:latin typeface="Arial" pitchFamily="34" charset="0"/>
              <a:cs typeface="Arial" pitchFamily="34" charset="0"/>
            </a:endParaRPr>
          </a:p>
          <a:p>
            <a:pPr marL="461963" marR="0" lvl="1" indent="-352425" algn="just" defTabSz="914400" rtl="0" eaLnBrk="1" fontAlgn="auto" latinLnBrk="0" hangingPunct="1">
              <a:lnSpc>
                <a:spcPct val="100000"/>
              </a:lnSpc>
              <a:spcBef>
                <a:spcPct val="20000"/>
              </a:spcBef>
              <a:spcAft>
                <a:spcPts val="0"/>
              </a:spcAft>
              <a:buClrTx/>
              <a:buSzTx/>
              <a:tabLst/>
              <a:defRPr/>
            </a:pPr>
            <a:r>
              <a:rPr lang="en-US" sz="1400" dirty="0" err="1" smtClean="0">
                <a:solidFill>
                  <a:srgbClr val="002060"/>
                </a:solidFill>
                <a:latin typeface="Arial" pitchFamily="34" charset="0"/>
                <a:cs typeface="Arial" pitchFamily="34" charset="0"/>
              </a:rPr>
              <a:t>явуулж</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бай</a:t>
            </a:r>
            <a:r>
              <a:rPr lang="mn-MN" sz="1400" dirty="0" smtClean="0">
                <a:solidFill>
                  <a:srgbClr val="002060"/>
                </a:solidFill>
                <a:latin typeface="Arial" pitchFamily="34" charset="0"/>
                <a:cs typeface="Arial" pitchFamily="34" charset="0"/>
              </a:rPr>
              <a:t>н</a:t>
            </a:r>
            <a:r>
              <a:rPr lang="en-US" sz="1400" dirty="0" smtClean="0">
                <a:solidFill>
                  <a:srgbClr val="002060"/>
                </a:solidFill>
                <a:latin typeface="Arial" pitchFamily="34" charset="0"/>
                <a:cs typeface="Arial" pitchFamily="34" charset="0"/>
              </a:rPr>
              <a:t>а </a:t>
            </a:r>
            <a:r>
              <a:rPr lang="en-US" sz="1400" dirty="0" err="1" smtClean="0">
                <a:solidFill>
                  <a:srgbClr val="002060"/>
                </a:solidFill>
                <a:latin typeface="Arial" pitchFamily="34" charset="0"/>
                <a:cs typeface="Arial" pitchFamily="34" charset="0"/>
              </a:rPr>
              <a:t>гэж</a:t>
            </a:r>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үзнэ</a:t>
            </a:r>
            <a:r>
              <a:rPr lang="en-US" sz="1400" dirty="0" smtClean="0">
                <a:solidFill>
                  <a:srgbClr val="002060"/>
                </a:solidFill>
                <a:latin typeface="Arial" pitchFamily="34" charset="0"/>
                <a:cs typeface="Arial" pitchFamily="34" charset="0"/>
              </a:rPr>
              <a:t>. </a:t>
            </a:r>
            <a:endParaRPr lang="mn-MN" sz="1400" dirty="0" smtClean="0">
              <a:solidFill>
                <a:srgbClr val="002060"/>
              </a:solidFill>
              <a:latin typeface="Arial" pitchFamily="34" charset="0"/>
              <a:cs typeface="Arial" pitchFamily="34" charset="0"/>
            </a:endParaRPr>
          </a:p>
          <a:p>
            <a:pPr marL="0" lvl="1" algn="just">
              <a:spcBef>
                <a:spcPct val="20000"/>
              </a:spcBef>
            </a:pPr>
            <a:r>
              <a:rPr lang="mn-MN" sz="1400" dirty="0" smtClean="0">
                <a:solidFill>
                  <a:srgbClr val="002060"/>
                </a:solidFill>
                <a:latin typeface="Arial" pitchFamily="34" charset="0"/>
                <a:cs typeface="Arial" pitchFamily="34" charset="0"/>
              </a:rPr>
              <a:t>“Үйл ажиллагаа хэвийн явуулж байгаа” буюу “1”-р хариултыг сонговол 2.3-т шилжинэ. Харин “Үйл ажиллагаа явуулаагүй” буюу “2”-р хариултыг сонговол дараагийн асуулт буюу үйл ажиллагаа явуулаагүй шалтгааныг асууна. </a:t>
            </a:r>
            <a:endParaRPr lang="en-US" sz="1400" dirty="0" smtClean="0">
              <a:solidFill>
                <a:srgbClr val="002060"/>
              </a:solidFill>
              <a:latin typeface="Arial" pitchFamily="34" charset="0"/>
              <a:cs typeface="Arial" pitchFamily="34" charset="0"/>
            </a:endParaRPr>
          </a:p>
          <a:p>
            <a:pPr marL="0" lvl="1">
              <a:spcBef>
                <a:spcPct val="20000"/>
              </a:spcBef>
            </a:pPr>
            <a:endParaRPr kumimoji="0" lang="en-US" sz="14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914400" y="1143000"/>
            <a:ext cx="8077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6" name="Content Placeholder 7"/>
          <p:cNvSpPr txBox="1">
            <a:spLocks/>
          </p:cNvSpPr>
          <p:nvPr/>
        </p:nvSpPr>
        <p:spPr>
          <a:xfrm>
            <a:off x="914400" y="1600200"/>
            <a:ext cx="8001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cxnSp>
        <p:nvCxnSpPr>
          <p:cNvPr id="7" name="Straight Connector 6"/>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txBox="1">
            <a:spLocks/>
          </p:cNvSpPr>
          <p:nvPr/>
        </p:nvSpPr>
        <p:spPr>
          <a:xfrm>
            <a:off x="914400" y="990600"/>
            <a:ext cx="8001000" cy="5410200"/>
          </a:xfrm>
          <a:prstGeom prst="rect">
            <a:avLst/>
          </a:prstGeom>
        </p:spPr>
        <p:txBody>
          <a:bodyPr vert="horz" lIns="91440" tIns="45720" rIns="91440" bIns="45720" rtlCol="0">
            <a:noAutofit/>
          </a:bodyPr>
          <a:lstStyle/>
          <a:p>
            <a:pPr marL="742950" lvl="1" indent="-285750">
              <a:spcBef>
                <a:spcPct val="20000"/>
              </a:spcBef>
            </a:pPr>
            <a:r>
              <a:rPr lang="mn-MN" sz="2000" u="sng" dirty="0" smtClean="0">
                <a:solidFill>
                  <a:srgbClr val="002060"/>
                </a:solidFill>
                <a:latin typeface="Arial" pitchFamily="34" charset="0"/>
                <a:cs typeface="Arial" pitchFamily="34" charset="0"/>
              </a:rPr>
              <a:t>2.2 </a:t>
            </a:r>
            <a:r>
              <a:rPr lang="mn-MN" u="sng" dirty="0" smtClean="0">
                <a:solidFill>
                  <a:srgbClr val="002060"/>
                </a:solidFill>
                <a:latin typeface="Arial" pitchFamily="34" charset="0"/>
                <a:cs typeface="Arial" pitchFamily="34" charset="0"/>
              </a:rPr>
              <a:t>Үйл ажиллагаа явуулаагүй шалтгаан</a:t>
            </a:r>
          </a:p>
          <a:p>
            <a:pPr marL="742950" lvl="1" indent="-285750">
              <a:spcBef>
                <a:spcPct val="20000"/>
              </a:spcBef>
            </a:pPr>
            <a:endParaRPr lang="mn-MN" u="sng" dirty="0" smtClean="0">
              <a:solidFill>
                <a:srgbClr val="002060"/>
              </a:solidFill>
              <a:latin typeface="Arial" pitchFamily="34" charset="0"/>
              <a:cs typeface="Arial" pitchFamily="34" charset="0"/>
            </a:endParaRPr>
          </a:p>
          <a:p>
            <a:pPr algn="just">
              <a:buFont typeface="Courier New" pitchFamily="49" charset="0"/>
              <a:buChar char="o"/>
            </a:pPr>
            <a:r>
              <a:rPr lang="mn-MN" b="1" dirty="0" smtClean="0">
                <a:solidFill>
                  <a:srgbClr val="002060"/>
                </a:solidFill>
                <a:latin typeface="Arial" pitchFamily="34" charset="0"/>
                <a:cs typeface="Arial" pitchFamily="34" charset="0"/>
              </a:rPr>
              <a:t>“Үйл ажиллагаа эхлээгүй” </a:t>
            </a:r>
            <a:r>
              <a:rPr lang="mn-MN" dirty="0" smtClean="0">
                <a:solidFill>
                  <a:srgbClr val="002060"/>
                </a:solidFill>
                <a:latin typeface="Arial" pitchFamily="34" charset="0"/>
                <a:cs typeface="Arial" pitchFamily="34" charset="0"/>
              </a:rPr>
              <a:t>гэсэн асуулгад ү</a:t>
            </a:r>
            <a:r>
              <a:rPr lang="en-US" dirty="0" err="1" smtClean="0">
                <a:solidFill>
                  <a:srgbClr val="002060"/>
                </a:solidFill>
                <a:latin typeface="Arial" pitchFamily="34" charset="0"/>
                <a:cs typeface="Arial" pitchFamily="34" charset="0"/>
              </a:rPr>
              <a:t>үс</a:t>
            </a:r>
            <a:r>
              <a:rPr lang="mn-MN" dirty="0" smtClean="0">
                <a:solidFill>
                  <a:srgbClr val="002060"/>
                </a:solidFill>
                <a:latin typeface="Arial" pitchFamily="34" charset="0"/>
                <a:cs typeface="Arial" pitchFamily="34" charset="0"/>
              </a:rPr>
              <a:t>г</a:t>
            </a:r>
            <a:r>
              <a:rPr lang="en-US" dirty="0" err="1" smtClean="0">
                <a:solidFill>
                  <a:srgbClr val="002060"/>
                </a:solidFill>
                <a:latin typeface="Arial" pitchFamily="34" charset="0"/>
                <a:cs typeface="Arial" pitchFamily="34" charset="0"/>
              </a:rPr>
              <a:t>эн</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байгуулагдснаасаа</a:t>
            </a:r>
            <a:r>
              <a:rPr lang="mn-MN"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хойш</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үйл</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ажиллагаа</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явуулаагүй</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хуулийн</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этгээд</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түүний</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салбар</a:t>
            </a:r>
            <a:r>
              <a:rPr lang="mn-MN" dirty="0" smtClean="0">
                <a:solidFill>
                  <a:srgbClr val="002060"/>
                </a:solidFill>
                <a:latin typeface="Arial" pitchFamily="34" charset="0"/>
                <a:cs typeface="Arial" pitchFamily="34" charset="0"/>
              </a:rPr>
              <a:t> нэгжийг ойлгоно. </a:t>
            </a:r>
          </a:p>
          <a:p>
            <a:pPr algn="just"/>
            <a:endParaRPr lang="mn-MN" dirty="0" smtClean="0">
              <a:solidFill>
                <a:srgbClr val="002060"/>
              </a:solidFill>
              <a:latin typeface="Arial" pitchFamily="34" charset="0"/>
              <a:cs typeface="Arial" pitchFamily="34" charset="0"/>
            </a:endParaRPr>
          </a:p>
          <a:p>
            <a:pPr algn="just">
              <a:buFont typeface="Courier New" pitchFamily="49" charset="0"/>
              <a:buChar char="o"/>
            </a:pPr>
            <a:r>
              <a:rPr lang="mn-MN" b="1" dirty="0" smtClean="0">
                <a:solidFill>
                  <a:srgbClr val="002060"/>
                </a:solidFill>
                <a:latin typeface="Arial" pitchFamily="34" charset="0"/>
                <a:cs typeface="Arial" pitchFamily="34" charset="0"/>
              </a:rPr>
              <a:t>“Үйл ажиллагаа түр зогссон”</a:t>
            </a:r>
            <a:r>
              <a:rPr lang="mn-MN" dirty="0" smtClean="0">
                <a:solidFill>
                  <a:srgbClr val="002060"/>
                </a:solidFill>
                <a:latin typeface="Arial" pitchFamily="34" charset="0"/>
                <a:cs typeface="Arial" pitchFamily="34" charset="0"/>
              </a:rPr>
              <a:t> гэж 18 сар хүртэлх хугацаагаар үйл</a:t>
            </a:r>
          </a:p>
          <a:p>
            <a:pPr algn="just"/>
            <a:r>
              <a:rPr lang="mn-MN" dirty="0" smtClean="0">
                <a:solidFill>
                  <a:srgbClr val="002060"/>
                </a:solidFill>
                <a:latin typeface="Arial" pitchFamily="34" charset="0"/>
                <a:cs typeface="Arial" pitchFamily="34" charset="0"/>
              </a:rPr>
              <a:t>   ажиллагаа явуулаагүй боловч цаашид үйл ажиллагаа явуулах</a:t>
            </a:r>
          </a:p>
          <a:p>
            <a:pPr algn="just"/>
            <a:r>
              <a:rPr lang="mn-MN" dirty="0" smtClean="0">
                <a:solidFill>
                  <a:srgbClr val="002060"/>
                </a:solidFill>
                <a:latin typeface="Arial" pitchFamily="34" charset="0"/>
                <a:cs typeface="Arial" pitchFamily="34" charset="0"/>
              </a:rPr>
              <a:t>   зорилго бүхий нэгж хамрагдана. </a:t>
            </a:r>
          </a:p>
          <a:p>
            <a:pPr algn="just"/>
            <a:endParaRPr lang="mn-MN" dirty="0" smtClean="0">
              <a:solidFill>
                <a:srgbClr val="002060"/>
              </a:solidFill>
              <a:latin typeface="Arial" pitchFamily="34" charset="0"/>
              <a:cs typeface="Arial" pitchFamily="34" charset="0"/>
            </a:endParaRPr>
          </a:p>
          <a:p>
            <a:pPr algn="just">
              <a:buFont typeface="Courier New" pitchFamily="49" charset="0"/>
              <a:buChar char="o"/>
            </a:pPr>
            <a:r>
              <a:rPr lang="mn-MN" b="1" dirty="0" smtClean="0">
                <a:solidFill>
                  <a:srgbClr val="002060"/>
                </a:solidFill>
                <a:latin typeface="Arial" pitchFamily="34" charset="0"/>
                <a:cs typeface="Arial" pitchFamily="34" charset="0"/>
              </a:rPr>
              <a:t>“Үйл ажиллагаа бүрэн зогссон” </a:t>
            </a:r>
            <a:r>
              <a:rPr lang="mn-MN" dirty="0" smtClean="0">
                <a:solidFill>
                  <a:srgbClr val="002060"/>
                </a:solidFill>
                <a:latin typeface="Arial" pitchFamily="34" charset="0"/>
                <a:cs typeface="Arial" pitchFamily="34" charset="0"/>
              </a:rPr>
              <a:t>гэдэгт 18-с дээш сарын   хугацаанд үйл ажиллагаа явуулаагүй тухайн орон нутгийн татварын     байгууллагад татан буугдахаар бүртгэгдсэн нэгж байна. </a:t>
            </a:r>
          </a:p>
          <a:p>
            <a:pPr algn="just"/>
            <a:endParaRPr lang="mn-MN" dirty="0" smtClean="0">
              <a:solidFill>
                <a:srgbClr val="002060"/>
              </a:solidFill>
              <a:latin typeface="Arial" pitchFamily="34" charset="0"/>
              <a:cs typeface="Arial" pitchFamily="34" charset="0"/>
            </a:endParaRPr>
          </a:p>
          <a:p>
            <a:pPr algn="just">
              <a:buFont typeface="Courier New" pitchFamily="49" charset="0"/>
              <a:buChar char="o"/>
            </a:pPr>
            <a:r>
              <a:rPr lang="mn-MN" dirty="0" smtClean="0">
                <a:solidFill>
                  <a:srgbClr val="002060"/>
                </a:solidFill>
                <a:latin typeface="Arial" pitchFamily="34" charset="0"/>
                <a:cs typeface="Arial" pitchFamily="34" charset="0"/>
              </a:rPr>
              <a:t>Мөн </a:t>
            </a:r>
            <a:r>
              <a:rPr lang="mn-MN" b="1" dirty="0" smtClean="0">
                <a:solidFill>
                  <a:srgbClr val="002060"/>
                </a:solidFill>
                <a:latin typeface="Arial" pitchFamily="34" charset="0"/>
                <a:cs typeface="Arial" pitchFamily="34" charset="0"/>
              </a:rPr>
              <a:t>“Хөрөнгө, санхүүгийн эх үүсвэр дутагдалтай”</a:t>
            </a:r>
            <a:r>
              <a:rPr lang="mn-MN" dirty="0" smtClean="0">
                <a:solidFill>
                  <a:srgbClr val="002060"/>
                </a:solidFill>
                <a:latin typeface="Arial" pitchFamily="34" charset="0"/>
                <a:cs typeface="Arial" pitchFamily="34" charset="0"/>
              </a:rPr>
              <a:t>, </a:t>
            </a:r>
            <a:r>
              <a:rPr lang="mn-MN" b="1" dirty="0" smtClean="0">
                <a:solidFill>
                  <a:srgbClr val="002060"/>
                </a:solidFill>
                <a:latin typeface="Arial" pitchFamily="34" charset="0"/>
                <a:cs typeface="Arial" pitchFamily="34" charset="0"/>
              </a:rPr>
              <a:t>“Үйлдвэр</a:t>
            </a:r>
          </a:p>
          <a:p>
            <a:pPr algn="just"/>
            <a:r>
              <a:rPr lang="mn-MN" b="1" dirty="0" smtClean="0">
                <a:solidFill>
                  <a:srgbClr val="002060"/>
                </a:solidFill>
                <a:latin typeface="Arial" pitchFamily="34" charset="0"/>
                <a:cs typeface="Arial" pitchFamily="34" charset="0"/>
              </a:rPr>
              <a:t>   үйлчилгээ эрхлэх байргүй”</a:t>
            </a:r>
            <a:r>
              <a:rPr lang="mn-MN" dirty="0" smtClean="0">
                <a:solidFill>
                  <a:srgbClr val="002060"/>
                </a:solidFill>
                <a:latin typeface="Arial" pitchFamily="34" charset="0"/>
                <a:cs typeface="Arial" pitchFamily="34" charset="0"/>
              </a:rPr>
              <a:t> гэсэн шалтгаанууд байна. </a:t>
            </a:r>
          </a:p>
          <a:p>
            <a:pPr algn="just"/>
            <a:endParaRPr lang="mn-MN" dirty="0" smtClean="0">
              <a:solidFill>
                <a:srgbClr val="002060"/>
              </a:solidFill>
              <a:latin typeface="Arial" pitchFamily="34" charset="0"/>
              <a:cs typeface="Arial" pitchFamily="34" charset="0"/>
            </a:endParaRPr>
          </a:p>
          <a:p>
            <a:pPr algn="just">
              <a:buFont typeface="Courier New" pitchFamily="49" charset="0"/>
              <a:buChar char="o"/>
            </a:pPr>
            <a:r>
              <a:rPr lang="mn-MN" dirty="0" smtClean="0">
                <a:solidFill>
                  <a:srgbClr val="002060"/>
                </a:solidFill>
                <a:latin typeface="Arial" pitchFamily="34" charset="0"/>
                <a:cs typeface="Arial" pitchFamily="34" charset="0"/>
              </a:rPr>
              <a:t>Дээрх шалтгаануудаас өөр шалтгаантай бол хариултыг  “Бусад”</a:t>
            </a:r>
          </a:p>
          <a:p>
            <a:pPr algn="just"/>
            <a:r>
              <a:rPr lang="mn-MN" dirty="0" smtClean="0">
                <a:solidFill>
                  <a:srgbClr val="002060"/>
                </a:solidFill>
                <a:latin typeface="Arial" pitchFamily="34" charset="0"/>
                <a:cs typeface="Arial" pitchFamily="34" charset="0"/>
              </a:rPr>
              <a:t>  гэсэн хэсэгт нөхөж бичнэ.  </a:t>
            </a:r>
            <a:endParaRPr lang="en-US" dirty="0" smtClean="0">
              <a:solidFill>
                <a:srgbClr val="002060"/>
              </a:solidFill>
              <a:latin typeface="Arial" pitchFamily="34" charset="0"/>
              <a:cs typeface="Arial" pitchFamily="34" charset="0"/>
            </a:endParaRPr>
          </a:p>
          <a:p>
            <a:pPr marL="0" lvl="1">
              <a:spcBef>
                <a:spcPct val="20000"/>
              </a:spcBef>
            </a:pPr>
            <a:endParaRPr kumimoji="0" lang="en-US"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
        <p:nvSpPr>
          <p:cNvPr id="9" name="TextBox 8"/>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2. Ерөнхий асуулга                  </a:t>
            </a:r>
            <a:r>
              <a:rPr lang="en-US" sz="2400" b="1" dirty="0" smtClean="0">
                <a:solidFill>
                  <a:schemeClr val="bg2">
                    <a:lumMod val="25000"/>
                  </a:schemeClr>
                </a:solidFill>
                <a:latin typeface="Arial" pitchFamily="34" charset="0"/>
                <a:cs typeface="Arial" pitchFamily="34" charset="0"/>
              </a:rPr>
              <a:t>/</a:t>
            </a:r>
            <a:r>
              <a:rPr lang="mn-MN" sz="2400" b="1" dirty="0" smtClean="0">
                <a:solidFill>
                  <a:schemeClr val="bg2">
                    <a:lumMod val="25000"/>
                  </a:schemeClr>
                </a:solidFill>
                <a:latin typeface="Arial" pitchFamily="34" charset="0"/>
                <a:cs typeface="Arial" pitchFamily="34" charset="0"/>
              </a:rPr>
              <a:t>үргэлжлэл</a:t>
            </a:r>
            <a:r>
              <a:rPr lang="en-US" sz="2400" b="1" dirty="0" smtClean="0">
                <a:solidFill>
                  <a:schemeClr val="bg2">
                    <a:lumMod val="25000"/>
                  </a:schemeClr>
                </a:solidFill>
                <a:latin typeface="Arial" pitchFamily="34" charset="0"/>
                <a:cs typeface="Arial" pitchFamily="34" charset="0"/>
              </a:rPr>
              <a:t>/</a:t>
            </a:r>
            <a:endParaRPr lang="en-US" sz="3200" b="1" dirty="0">
              <a:solidFill>
                <a:schemeClr val="bg2">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6" name="Content Placeholder 7"/>
          <p:cNvSpPr txBox="1">
            <a:spLocks/>
          </p:cNvSpPr>
          <p:nvPr/>
        </p:nvSpPr>
        <p:spPr>
          <a:xfrm>
            <a:off x="914400" y="2971800"/>
            <a:ext cx="8001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cxnSp>
        <p:nvCxnSpPr>
          <p:cNvPr id="7" name="Straight Connector 6"/>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txBox="1">
            <a:spLocks/>
          </p:cNvSpPr>
          <p:nvPr/>
        </p:nvSpPr>
        <p:spPr>
          <a:xfrm>
            <a:off x="914400" y="3810000"/>
            <a:ext cx="7772400" cy="1905000"/>
          </a:xfrm>
          <a:prstGeom prst="rect">
            <a:avLst/>
          </a:prstGeom>
        </p:spPr>
        <p:txBody>
          <a:bodyPr vert="horz" lIns="91440" tIns="45720" rIns="91440" bIns="45720" rtlCol="0">
            <a:normAutofit lnSpcReduction="10000"/>
          </a:bodyPr>
          <a:lstStyle/>
          <a:p>
            <a:pPr marL="0" lvl="1" indent="4763" algn="just">
              <a:spcBef>
                <a:spcPct val="20000"/>
              </a:spcBef>
            </a:pPr>
            <a:r>
              <a:rPr lang="mn-MN" sz="2000" dirty="0" smtClean="0">
                <a:solidFill>
                  <a:srgbClr val="002060"/>
                </a:solidFill>
                <a:latin typeface="Arial" pitchFamily="34" charset="0"/>
                <a:cs typeface="Arial" pitchFamily="34" charset="0"/>
              </a:rPr>
              <a:t>Заавар:</a:t>
            </a:r>
          </a:p>
          <a:p>
            <a:pPr marL="0" lvl="1" indent="4763" algn="just">
              <a:spcBef>
                <a:spcPct val="20000"/>
              </a:spcBef>
            </a:pPr>
            <a:r>
              <a:rPr lang="mn-MN" sz="2000" dirty="0" smtClean="0">
                <a:solidFill>
                  <a:srgbClr val="002060"/>
                </a:solidFill>
                <a:latin typeface="Arial" pitchFamily="34" charset="0"/>
                <a:cs typeface="Arial" pitchFamily="34" charset="0"/>
              </a:rPr>
              <a:t>Тухайн ААНБ-ын үндсэн үйл ажиллагаа явуулж байгаа байрны эзэмшлийн хэлбэрийг </a:t>
            </a:r>
            <a:r>
              <a:rPr lang="mn-MN" sz="2000" b="1" dirty="0" smtClean="0">
                <a:solidFill>
                  <a:srgbClr val="002060"/>
                </a:solidFill>
                <a:latin typeface="Arial" pitchFamily="34" charset="0"/>
                <a:cs typeface="Arial" pitchFamily="34" charset="0"/>
              </a:rPr>
              <a:t>өөрийн эзэмшлийн, түрээсийн, бусад, тогтсон байргүй</a:t>
            </a:r>
            <a:r>
              <a:rPr lang="mn-MN" sz="2000" dirty="0" smtClean="0">
                <a:solidFill>
                  <a:srgbClr val="002060"/>
                </a:solidFill>
                <a:latin typeface="Arial" pitchFamily="34" charset="0"/>
                <a:cs typeface="Arial" pitchFamily="34" charset="0"/>
              </a:rPr>
              <a:t> гэсэн 4 хэлбэрээс  тохирох хариултыг сонгоно. Бусад гэсэн хариултыг сонговол байрны эзэмшлийг тодорхойлж бичнэ. </a:t>
            </a: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pic>
        <p:nvPicPr>
          <p:cNvPr id="11267" name="Picture 3"/>
          <p:cNvPicPr>
            <a:picLocks noChangeAspect="1" noChangeArrowheads="1"/>
          </p:cNvPicPr>
          <p:nvPr/>
        </p:nvPicPr>
        <p:blipFill>
          <a:blip r:embed="rId3" cstate="print"/>
          <a:srcRect/>
          <a:stretch>
            <a:fillRect/>
          </a:stretch>
        </p:blipFill>
        <p:spPr bwMode="auto">
          <a:xfrm>
            <a:off x="914400" y="1295400"/>
            <a:ext cx="7924800" cy="2057400"/>
          </a:xfrm>
          <a:prstGeom prst="rect">
            <a:avLst/>
          </a:prstGeom>
          <a:noFill/>
          <a:ln w="9525">
            <a:noFill/>
            <a:miter lim="800000"/>
            <a:headEnd/>
            <a:tailEnd/>
          </a:ln>
        </p:spPr>
      </p:pic>
      <p:sp>
        <p:nvSpPr>
          <p:cNvPr id="11" name="TextBox 10"/>
          <p:cNvSpPr txBox="1"/>
          <p:nvPr/>
        </p:nvSpPr>
        <p:spPr>
          <a:xfrm>
            <a:off x="990600" y="457200"/>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2. Ерөнхий асуулга                  </a:t>
            </a:r>
            <a:r>
              <a:rPr lang="en-US" sz="2400" b="1" dirty="0" smtClean="0">
                <a:solidFill>
                  <a:schemeClr val="bg2">
                    <a:lumMod val="25000"/>
                  </a:schemeClr>
                </a:solidFill>
                <a:latin typeface="Arial" pitchFamily="34" charset="0"/>
                <a:cs typeface="Arial" pitchFamily="34" charset="0"/>
              </a:rPr>
              <a:t>/</a:t>
            </a:r>
            <a:r>
              <a:rPr lang="mn-MN" sz="2400" b="1" dirty="0" smtClean="0">
                <a:solidFill>
                  <a:schemeClr val="bg2">
                    <a:lumMod val="25000"/>
                  </a:schemeClr>
                </a:solidFill>
                <a:latin typeface="Arial" pitchFamily="34" charset="0"/>
                <a:cs typeface="Arial" pitchFamily="34" charset="0"/>
              </a:rPr>
              <a:t>үргэлжлэл</a:t>
            </a:r>
            <a:r>
              <a:rPr lang="en-US" sz="2400" b="1" dirty="0" smtClean="0">
                <a:solidFill>
                  <a:schemeClr val="bg2">
                    <a:lumMod val="25000"/>
                  </a:schemeClr>
                </a:solidFill>
                <a:latin typeface="Arial" pitchFamily="34" charset="0"/>
                <a:cs typeface="Arial" pitchFamily="34" charset="0"/>
              </a:rPr>
              <a:t>/</a:t>
            </a:r>
            <a:endParaRPr lang="en-US" sz="3200" b="1" dirty="0">
              <a:solidFill>
                <a:schemeClr val="bg2">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6" name="Content Placeholder 7"/>
          <p:cNvSpPr txBox="1">
            <a:spLocks/>
          </p:cNvSpPr>
          <p:nvPr/>
        </p:nvSpPr>
        <p:spPr>
          <a:xfrm>
            <a:off x="914400" y="1600200"/>
            <a:ext cx="8001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cxnSp>
        <p:nvCxnSpPr>
          <p:cNvPr id="7" name="Straight Connector 6"/>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txBox="1">
            <a:spLocks/>
          </p:cNvSpPr>
          <p:nvPr/>
        </p:nvSpPr>
        <p:spPr>
          <a:xfrm>
            <a:off x="914400" y="3733800"/>
            <a:ext cx="7772400" cy="2819400"/>
          </a:xfrm>
          <a:prstGeom prst="rect">
            <a:avLst/>
          </a:prstGeom>
        </p:spPr>
        <p:txBody>
          <a:bodyPr vert="horz" lIns="91440" tIns="45720" rIns="91440" bIns="45720" rtlCol="0">
            <a:normAutofit fontScale="85000" lnSpcReduction="20000"/>
          </a:bodyPr>
          <a:lstStyle/>
          <a:p>
            <a:pPr marL="742950" lvl="1" indent="-285750">
              <a:spcBef>
                <a:spcPct val="20000"/>
              </a:spcBef>
            </a:pPr>
            <a:r>
              <a:rPr lang="mn-MN" sz="2000" dirty="0" smtClean="0">
                <a:solidFill>
                  <a:srgbClr val="002060"/>
                </a:solidFill>
                <a:latin typeface="Arial" pitchFamily="34" charset="0"/>
                <a:cs typeface="Arial" pitchFamily="34" charset="0"/>
              </a:rPr>
              <a:t>Заавар:</a:t>
            </a:r>
          </a:p>
          <a:p>
            <a:pPr marL="0" lvl="1" indent="4763" algn="just">
              <a:spcBef>
                <a:spcPct val="20000"/>
              </a:spcBef>
              <a:buFont typeface="Arial" pitchFamily="34" charset="0"/>
              <a:buChar char="•"/>
            </a:pPr>
            <a:r>
              <a:rPr lang="mn-MN" sz="2000" dirty="0" smtClean="0">
                <a:solidFill>
                  <a:srgbClr val="002060"/>
                </a:solidFill>
                <a:latin typeface="Arial" pitchFamily="34" charset="0"/>
                <a:cs typeface="Arial" pitchFamily="34" charset="0"/>
              </a:rPr>
              <a:t>Энэ асуулгыг асуухын өмнө Тоологч 1.2 буюу нэрийн хэсгийн Хариуцлагын хэлбэрийг харж Хоршоо мөн эсэхийг шалгана. </a:t>
            </a:r>
          </a:p>
          <a:p>
            <a:pPr marL="0" lvl="1" indent="4763" algn="just">
              <a:spcBef>
                <a:spcPct val="20000"/>
              </a:spcBef>
            </a:pPr>
            <a:r>
              <a:rPr lang="mn-MN" sz="2000" dirty="0" smtClean="0">
                <a:solidFill>
                  <a:srgbClr val="002060"/>
                </a:solidFill>
                <a:latin typeface="Arial" pitchFamily="34" charset="0"/>
                <a:cs typeface="Arial" pitchFamily="34" charset="0"/>
              </a:rPr>
              <a:t>Анхан шатны хоршоо, Дундын хоршоо, Хадгаламж зээлийн хоршоо гэсэн төрөлтэй байна.  </a:t>
            </a:r>
          </a:p>
          <a:p>
            <a:pPr marL="0" lvl="1" indent="4763" algn="just">
              <a:spcBef>
                <a:spcPct val="20000"/>
              </a:spcBef>
              <a:buFont typeface="Arial" pitchFamily="34" charset="0"/>
              <a:buChar char="•"/>
            </a:pPr>
            <a:r>
              <a:rPr lang="mn-MN" sz="2100" dirty="0" smtClean="0">
                <a:solidFill>
                  <a:srgbClr val="002060"/>
                </a:solidFill>
                <a:latin typeface="Arial" pitchFamily="34" charset="0"/>
                <a:cs typeface="Arial" pitchFamily="34" charset="0"/>
              </a:rPr>
              <a:t>Тухайн хоршооны хувь нийлүүлсэн хөрөнгийн хэмжээ, нөөцийн сан, тусгай сангийн бүрдүүлэлт, олгосон зээлийн хэмжээг мян.төг-өөр илэрхийлэн нөхнө.</a:t>
            </a:r>
          </a:p>
          <a:p>
            <a:pPr marL="0" lvl="1" indent="4763" algn="just">
              <a:spcBef>
                <a:spcPct val="20000"/>
              </a:spcBef>
              <a:buFont typeface="Arial" pitchFamily="34" charset="0"/>
              <a:buChar char="•"/>
            </a:pPr>
            <a:r>
              <a:rPr lang="mn-MN" sz="2100" dirty="0" smtClean="0">
                <a:solidFill>
                  <a:srgbClr val="002060"/>
                </a:solidFill>
                <a:latin typeface="Arial" pitchFamily="34" charset="0"/>
                <a:cs typeface="Arial" pitchFamily="34" charset="0"/>
              </a:rPr>
              <a:t>Хувь нийлүүлсэн хөрөнгийн хэмжээг зөвхөн хувь нийлүүлсэн гишүүдийн хөрөнгийн хэмжээгээр бичих бөгөөд хандив, тусламжаар нийлүүлэгдсэн хөрөнгийг хэмжээг энд оруулуулахгүй.</a:t>
            </a:r>
          </a:p>
          <a:p>
            <a:pPr marL="0" lvl="1" indent="4763">
              <a:spcBef>
                <a:spcPct val="20000"/>
              </a:spcBef>
            </a:pPr>
            <a:endParaRPr lang="mn-MN" sz="2000" dirty="0" smtClean="0">
              <a:solidFill>
                <a:srgbClr val="002060"/>
              </a:solidFill>
              <a:latin typeface="Arial" pitchFamily="34" charset="0"/>
              <a:cs typeface="Arial" pitchFamily="34" charset="0"/>
            </a:endParaRPr>
          </a:p>
          <a:p>
            <a:pPr marL="0" lvl="1" indent="4763">
              <a:spcBef>
                <a:spcPct val="20000"/>
              </a:spcBef>
            </a:pPr>
            <a:endParaRPr lang="en-US" sz="2000" dirty="0" smtClean="0">
              <a:solidFill>
                <a:srgbClr val="002060"/>
              </a:solidFill>
              <a:latin typeface="Arial" pitchFamily="34" charset="0"/>
              <a:cs typeface="Arial" pitchFamily="34" charset="0"/>
            </a:endParaRPr>
          </a:p>
          <a:p>
            <a:pPr marL="290513" lvl="1" indent="-285750">
              <a:spcBef>
                <a:spcPct val="20000"/>
              </a:spcBef>
            </a:pPr>
            <a:endParaRPr lang="en-US" dirty="0" smtClean="0">
              <a:solidFill>
                <a:srgbClr val="002060"/>
              </a:solidFill>
              <a:latin typeface="Arial" pitchFamily="34" charset="0"/>
              <a:cs typeface="Arial" pitchFamily="34" charset="0"/>
            </a:endParaRPr>
          </a:p>
          <a:p>
            <a:pPr marL="0" lvl="1">
              <a:spcBef>
                <a:spcPct val="20000"/>
              </a:spcBef>
            </a:pPr>
            <a:endParaRPr kumimoji="0" lang="en-US"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
        <p:nvSpPr>
          <p:cNvPr id="9" name="TextBox 8"/>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2. Ерөнхий асуулга                  </a:t>
            </a:r>
            <a:r>
              <a:rPr lang="en-US" sz="2400" b="1" dirty="0" smtClean="0">
                <a:solidFill>
                  <a:schemeClr val="bg2">
                    <a:lumMod val="25000"/>
                  </a:schemeClr>
                </a:solidFill>
                <a:latin typeface="Arial" pitchFamily="34" charset="0"/>
                <a:cs typeface="Arial" pitchFamily="34" charset="0"/>
              </a:rPr>
              <a:t>/</a:t>
            </a:r>
            <a:r>
              <a:rPr lang="mn-MN" sz="2400" b="1" dirty="0" smtClean="0">
                <a:solidFill>
                  <a:schemeClr val="bg2">
                    <a:lumMod val="25000"/>
                  </a:schemeClr>
                </a:solidFill>
                <a:latin typeface="Arial" pitchFamily="34" charset="0"/>
                <a:cs typeface="Arial" pitchFamily="34" charset="0"/>
              </a:rPr>
              <a:t>үргэлжлэл</a:t>
            </a:r>
            <a:r>
              <a:rPr lang="en-US" sz="2400" b="1" dirty="0" smtClean="0">
                <a:solidFill>
                  <a:schemeClr val="bg2">
                    <a:lumMod val="25000"/>
                  </a:schemeClr>
                </a:solidFill>
                <a:latin typeface="Arial" pitchFamily="34" charset="0"/>
                <a:cs typeface="Arial" pitchFamily="34" charset="0"/>
              </a:rPr>
              <a:t>/</a:t>
            </a:r>
            <a:endParaRPr lang="en-US" sz="3200" b="1" dirty="0">
              <a:solidFill>
                <a:schemeClr val="bg2">
                  <a:lumMod val="25000"/>
                </a:schemeClr>
              </a:solidFill>
              <a:latin typeface="Arial" pitchFamily="34" charset="0"/>
              <a:cs typeface="Arial"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931387" y="1219200"/>
            <a:ext cx="798401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6" name="Content Placeholder 7"/>
          <p:cNvSpPr txBox="1">
            <a:spLocks/>
          </p:cNvSpPr>
          <p:nvPr/>
        </p:nvSpPr>
        <p:spPr>
          <a:xfrm>
            <a:off x="914400" y="1600200"/>
            <a:ext cx="8001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cxnSp>
        <p:nvCxnSpPr>
          <p:cNvPr id="7" name="Straight Connector 6"/>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txBox="1">
            <a:spLocks/>
          </p:cNvSpPr>
          <p:nvPr/>
        </p:nvSpPr>
        <p:spPr>
          <a:xfrm>
            <a:off x="914400" y="1752600"/>
            <a:ext cx="8001000" cy="5029200"/>
          </a:xfrm>
          <a:prstGeom prst="rect">
            <a:avLst/>
          </a:prstGeom>
        </p:spPr>
        <p:txBody>
          <a:bodyPr vert="horz" lIns="91440" tIns="45720" rIns="91440" bIns="45720" rtlCol="0">
            <a:normAutofit/>
          </a:bodyPr>
          <a:lstStyle/>
          <a:p>
            <a:pPr marL="0" lvl="1" indent="4763" algn="just">
              <a:spcBef>
                <a:spcPct val="20000"/>
              </a:spcBef>
            </a:pPr>
            <a:r>
              <a:rPr lang="mn-MN" sz="2000" b="1" u="sng" dirty="0" smtClean="0">
                <a:solidFill>
                  <a:srgbClr val="002060"/>
                </a:solidFill>
                <a:latin typeface="Arial" pitchFamily="34" charset="0"/>
                <a:cs typeface="Arial" pitchFamily="34" charset="0"/>
              </a:rPr>
              <a:t>Нөөцийн сан</a:t>
            </a:r>
            <a:r>
              <a:rPr lang="mn-MN" sz="2000" b="1" dirty="0" smtClean="0">
                <a:solidFill>
                  <a:srgbClr val="002060"/>
                </a:solidFill>
                <a:latin typeface="Arial" pitchFamily="34" charset="0"/>
                <a:cs typeface="Arial" pitchFamily="34" charset="0"/>
              </a:rPr>
              <a:t> </a:t>
            </a:r>
            <a:r>
              <a:rPr lang="mn-MN" sz="2000" dirty="0" smtClean="0">
                <a:solidFill>
                  <a:srgbClr val="002060"/>
                </a:solidFill>
                <a:latin typeface="Arial" pitchFamily="34" charset="0"/>
                <a:cs typeface="Arial" pitchFamily="34" charset="0"/>
              </a:rPr>
              <a:t>- хоршооны ашгаас 20 хувиар бодож бий болгосон эрсдэлийн сангийн хэмжээг бичнэ. </a:t>
            </a:r>
          </a:p>
          <a:p>
            <a:pPr marL="0" lvl="1" indent="4763" algn="just">
              <a:spcBef>
                <a:spcPct val="20000"/>
              </a:spcBef>
            </a:pPr>
            <a:r>
              <a:rPr lang="mn-MN" sz="2000" b="1" u="sng" dirty="0" smtClean="0">
                <a:solidFill>
                  <a:srgbClr val="002060"/>
                </a:solidFill>
                <a:latin typeface="Arial" pitchFamily="34" charset="0"/>
                <a:cs typeface="Arial" pitchFamily="34" charset="0"/>
              </a:rPr>
              <a:t>Тусгай сан</a:t>
            </a:r>
            <a:r>
              <a:rPr lang="mn-MN" sz="2000" b="1" dirty="0" smtClean="0">
                <a:solidFill>
                  <a:srgbClr val="002060"/>
                </a:solidFill>
                <a:latin typeface="Arial" pitchFamily="34" charset="0"/>
                <a:cs typeface="Arial" pitchFamily="34" charset="0"/>
              </a:rPr>
              <a:t> </a:t>
            </a:r>
            <a:r>
              <a:rPr lang="mn-MN" sz="2000" dirty="0" smtClean="0">
                <a:solidFill>
                  <a:srgbClr val="002060"/>
                </a:solidFill>
                <a:latin typeface="Arial" pitchFamily="34" charset="0"/>
                <a:cs typeface="Arial" pitchFamily="34" charset="0"/>
              </a:rPr>
              <a:t>- хоршооны бий болгосон нөөц сангаас бусад сангуудын хөрөнгийн дүнг бичнэ. Тухайлбал</a:t>
            </a:r>
            <a:r>
              <a:rPr lang="en-US" sz="2000" dirty="0" smtClean="0">
                <a:solidFill>
                  <a:srgbClr val="002060"/>
                </a:solidFill>
                <a:latin typeface="Arial" pitchFamily="34" charset="0"/>
                <a:cs typeface="Arial" pitchFamily="34" charset="0"/>
              </a:rPr>
              <a:t>,</a:t>
            </a:r>
            <a:r>
              <a:rPr lang="mn-MN" sz="2000" dirty="0" smtClean="0">
                <a:solidFill>
                  <a:srgbClr val="002060"/>
                </a:solidFill>
                <a:latin typeface="Arial" pitchFamily="34" charset="0"/>
                <a:cs typeface="Arial" pitchFamily="34" charset="0"/>
              </a:rPr>
              <a:t> хуваарилагдаагүй орлого, бэлэглэсэн хөрөнгө, хандив, нийгмийн хөгжлийн сан болон тухайн жилийн цэвэр ашиг зэрэг бичигдэнэ.</a:t>
            </a:r>
          </a:p>
          <a:p>
            <a:pPr marL="0" lvl="1" indent="4763" algn="just">
              <a:spcBef>
                <a:spcPct val="20000"/>
              </a:spcBef>
            </a:pPr>
            <a:r>
              <a:rPr lang="mn-MN" sz="2000" b="1" u="sng" dirty="0" smtClean="0">
                <a:solidFill>
                  <a:srgbClr val="002060"/>
                </a:solidFill>
                <a:latin typeface="Arial" pitchFamily="34" charset="0"/>
                <a:cs typeface="Arial" pitchFamily="34" charset="0"/>
              </a:rPr>
              <a:t>Хоршооны гишүүдийн тоо</a:t>
            </a:r>
            <a:r>
              <a:rPr lang="mn-MN" sz="2000" b="1" dirty="0" smtClean="0">
                <a:solidFill>
                  <a:srgbClr val="002060"/>
                </a:solidFill>
                <a:latin typeface="Arial" pitchFamily="34" charset="0"/>
                <a:cs typeface="Arial" pitchFamily="34" charset="0"/>
              </a:rPr>
              <a:t> </a:t>
            </a:r>
            <a:r>
              <a:rPr lang="mn-MN" sz="2000" dirty="0" smtClean="0">
                <a:solidFill>
                  <a:srgbClr val="002060"/>
                </a:solidFill>
                <a:latin typeface="Arial" pitchFamily="34" charset="0"/>
                <a:cs typeface="Arial" pitchFamily="34" charset="0"/>
              </a:rPr>
              <a:t>- хоршооны төрлөөс хамааран ялгаатай байна. Тухайлбал</a:t>
            </a:r>
            <a:r>
              <a:rPr lang="en-US" sz="2000" dirty="0" smtClean="0">
                <a:solidFill>
                  <a:srgbClr val="002060"/>
                </a:solidFill>
                <a:latin typeface="Arial" pitchFamily="34" charset="0"/>
                <a:cs typeface="Arial" pitchFamily="34" charset="0"/>
              </a:rPr>
              <a:t>,</a:t>
            </a:r>
            <a:r>
              <a:rPr lang="mn-MN" sz="2000" dirty="0" smtClean="0">
                <a:solidFill>
                  <a:srgbClr val="002060"/>
                </a:solidFill>
                <a:latin typeface="Arial" pitchFamily="34" charset="0"/>
                <a:cs typeface="Arial" pitchFamily="34" charset="0"/>
              </a:rPr>
              <a:t> анхан шатны хоршоог 9-с доошгүй иргэн, дундын хоршоог 2-с доошгүй хуулийн этгээд  байгуулна.</a:t>
            </a:r>
            <a:endParaRPr lang="en-US" sz="2000" dirty="0" smtClean="0">
              <a:solidFill>
                <a:srgbClr val="002060"/>
              </a:solidFill>
              <a:latin typeface="Arial" pitchFamily="34" charset="0"/>
              <a:cs typeface="Arial" pitchFamily="34" charset="0"/>
            </a:endParaRPr>
          </a:p>
          <a:p>
            <a:pPr marL="0" lvl="1" indent="4763" algn="just">
              <a:spcBef>
                <a:spcPct val="20000"/>
              </a:spcBef>
            </a:pPr>
            <a:r>
              <a:rPr lang="mn-MN" sz="2000" b="1" u="sng" dirty="0" smtClean="0">
                <a:solidFill>
                  <a:srgbClr val="002060"/>
                </a:solidFill>
                <a:latin typeface="Arial" pitchFamily="34" charset="0"/>
                <a:cs typeface="Arial" pitchFamily="34" charset="0"/>
              </a:rPr>
              <a:t>Олгосон зээлийн хэмжээ</a:t>
            </a:r>
            <a:r>
              <a:rPr lang="mn-MN" sz="2000" b="1" dirty="0" smtClean="0">
                <a:solidFill>
                  <a:srgbClr val="002060"/>
                </a:solidFill>
                <a:latin typeface="Arial" pitchFamily="34" charset="0"/>
                <a:cs typeface="Arial" pitchFamily="34" charset="0"/>
              </a:rPr>
              <a:t> - </a:t>
            </a:r>
            <a:r>
              <a:rPr lang="mn-MN" sz="2000" dirty="0" smtClean="0">
                <a:solidFill>
                  <a:srgbClr val="002060"/>
                </a:solidFill>
                <a:latin typeface="Arial" pitchFamily="34" charset="0"/>
                <a:cs typeface="Arial" pitchFamily="34" charset="0"/>
              </a:rPr>
              <a:t>Тоологч 1.2-р хэсгийн хариуцлагын хэлбэрийг шалгаж “Хадгаламж зээлийн хоршоо” гэсэн бол энэ асуулгыг асууж нөхнө.  Тухайн хадгаламж зээлийн хоршооны 2015 онд олгосон зээлийн хэмжээг мян.төг-өөр илэрхийлж нөхөж бичнэ.</a:t>
            </a:r>
            <a:endParaRPr lang="en-US" dirty="0" smtClean="0">
              <a:solidFill>
                <a:srgbClr val="002060"/>
              </a:solidFill>
              <a:latin typeface="Arial" pitchFamily="34" charset="0"/>
              <a:cs typeface="Arial" pitchFamily="34" charset="0"/>
            </a:endParaRPr>
          </a:p>
          <a:p>
            <a:pPr marL="0" lvl="1" algn="just">
              <a:spcBef>
                <a:spcPct val="20000"/>
              </a:spcBef>
            </a:pPr>
            <a:endParaRPr kumimoji="0" lang="en-US"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
        <p:nvSpPr>
          <p:cNvPr id="10" name="TextBox 9"/>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2. Ерөнхий асуулга                  </a:t>
            </a:r>
            <a:r>
              <a:rPr lang="en-US" sz="2400" b="1" dirty="0" smtClean="0">
                <a:solidFill>
                  <a:schemeClr val="bg2">
                    <a:lumMod val="25000"/>
                  </a:schemeClr>
                </a:solidFill>
                <a:latin typeface="Arial" pitchFamily="34" charset="0"/>
                <a:cs typeface="Arial" pitchFamily="34" charset="0"/>
              </a:rPr>
              <a:t>/</a:t>
            </a:r>
            <a:r>
              <a:rPr lang="mn-MN" sz="2400" b="1" dirty="0" smtClean="0">
                <a:solidFill>
                  <a:schemeClr val="bg2">
                    <a:lumMod val="25000"/>
                  </a:schemeClr>
                </a:solidFill>
                <a:latin typeface="Arial" pitchFamily="34" charset="0"/>
                <a:cs typeface="Arial" pitchFamily="34" charset="0"/>
              </a:rPr>
              <a:t>үргэлжлэл</a:t>
            </a:r>
            <a:r>
              <a:rPr lang="en-US" sz="2400" b="1" dirty="0" smtClean="0">
                <a:solidFill>
                  <a:schemeClr val="bg2">
                    <a:lumMod val="25000"/>
                  </a:schemeClr>
                </a:solidFill>
                <a:latin typeface="Arial" pitchFamily="34" charset="0"/>
                <a:cs typeface="Arial" pitchFamily="34" charset="0"/>
              </a:rPr>
              <a:t>/</a:t>
            </a:r>
            <a:endParaRPr lang="en-US" sz="3200" b="1" dirty="0">
              <a:solidFill>
                <a:schemeClr val="bg2">
                  <a:lumMod val="25000"/>
                </a:schemeClr>
              </a:solidFill>
              <a:latin typeface="Arial" pitchFamily="34" charset="0"/>
              <a:cs typeface="Arial" pitchFamily="34" charset="0"/>
            </a:endParaRPr>
          </a:p>
        </p:txBody>
      </p:sp>
      <p:sp>
        <p:nvSpPr>
          <p:cNvPr id="11" name="TextBox 10"/>
          <p:cNvSpPr txBox="1"/>
          <p:nvPr/>
        </p:nvSpPr>
        <p:spPr>
          <a:xfrm>
            <a:off x="990600" y="1219200"/>
            <a:ext cx="4800600" cy="400110"/>
          </a:xfrm>
          <a:prstGeom prst="rect">
            <a:avLst/>
          </a:prstGeom>
          <a:noFill/>
        </p:spPr>
        <p:txBody>
          <a:bodyPr wrap="square" rtlCol="0">
            <a:spAutoFit/>
          </a:bodyPr>
          <a:lstStyle/>
          <a:p>
            <a:r>
              <a:rPr lang="mn-MN" sz="2000" b="1" dirty="0" smtClean="0">
                <a:solidFill>
                  <a:srgbClr val="002060"/>
                </a:solidFill>
                <a:latin typeface="Arial" pitchFamily="34" charset="0"/>
                <a:cs typeface="Arial" pitchFamily="34" charset="0"/>
              </a:rPr>
              <a:t>Хоршооны үндсэн үзүүлэлт:</a:t>
            </a:r>
            <a:endParaRPr lang="en-US" sz="2000" b="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6" name="Content Placeholder 7"/>
          <p:cNvSpPr txBox="1">
            <a:spLocks/>
          </p:cNvSpPr>
          <p:nvPr/>
        </p:nvSpPr>
        <p:spPr>
          <a:xfrm>
            <a:off x="914400" y="1600200"/>
            <a:ext cx="8001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cxnSp>
        <p:nvCxnSpPr>
          <p:cNvPr id="7" name="Straight Connector 6"/>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7"/>
          <p:cNvSpPr txBox="1">
            <a:spLocks/>
          </p:cNvSpPr>
          <p:nvPr/>
        </p:nvSpPr>
        <p:spPr>
          <a:xfrm>
            <a:off x="990600" y="1219200"/>
            <a:ext cx="8001000" cy="2819400"/>
          </a:xfrm>
          <a:prstGeom prst="rect">
            <a:avLst/>
          </a:prstGeom>
        </p:spPr>
        <p:txBody>
          <a:bodyPr vert="horz" lIns="91440" tIns="45720" rIns="91440" bIns="45720" rtlCol="0">
            <a:normAutofit/>
          </a:bodyPr>
          <a:lstStyle/>
          <a:p>
            <a:pPr marL="461963" marR="0" lvl="1" indent="-352425" algn="just" defTabSz="914400" rtl="0" eaLnBrk="1" fontAlgn="auto" latinLnBrk="0" hangingPunct="1">
              <a:lnSpc>
                <a:spcPct val="100000"/>
              </a:lnSpc>
              <a:spcBef>
                <a:spcPct val="20000"/>
              </a:spcBef>
              <a:spcAft>
                <a:spcPts val="0"/>
              </a:spcAft>
              <a:buClrTx/>
              <a:buSzTx/>
              <a:tabLst/>
              <a:defRPr/>
            </a:pPr>
            <a:r>
              <a:rPr lang="mn-MN" sz="2000" u="sng" dirty="0" smtClean="0">
                <a:solidFill>
                  <a:srgbClr val="002060"/>
                </a:solidFill>
                <a:latin typeface="Arial" pitchFamily="34" charset="0"/>
                <a:cs typeface="Arial" pitchFamily="34" charset="0"/>
              </a:rPr>
              <a:t>ААНБТ-1</a:t>
            </a:r>
          </a:p>
          <a:p>
            <a:pPr lvl="1">
              <a:buFontTx/>
              <a:buChar char="-"/>
            </a:pPr>
            <a:r>
              <a:rPr lang="mn-MN" sz="2000" u="sng" dirty="0" smtClean="0">
                <a:solidFill>
                  <a:srgbClr val="002060"/>
                </a:solidFill>
                <a:latin typeface="Arial" pitchFamily="34" charset="0"/>
                <a:cs typeface="Arial" pitchFamily="34" charset="0"/>
              </a:rPr>
              <a:t>2.5 Танай аж ахуйн нэгж зээлтэй юу</a:t>
            </a:r>
            <a:r>
              <a:rPr lang="en-US" sz="2000" u="sng" dirty="0" smtClean="0">
                <a:solidFill>
                  <a:srgbClr val="002060"/>
                </a:solidFill>
                <a:latin typeface="Arial" pitchFamily="34" charset="0"/>
                <a:cs typeface="Arial" pitchFamily="34" charset="0"/>
              </a:rPr>
              <a:t>?</a:t>
            </a:r>
            <a:r>
              <a:rPr lang="mn-MN" sz="2000" u="sng" dirty="0" smtClean="0">
                <a:solidFill>
                  <a:srgbClr val="002060"/>
                </a:solidFill>
                <a:latin typeface="Arial" pitchFamily="34" charset="0"/>
                <a:cs typeface="Arial" pitchFamily="34" charset="0"/>
              </a:rPr>
              <a:t> </a:t>
            </a:r>
          </a:p>
          <a:p>
            <a:pPr lvl="1"/>
            <a:endParaRPr lang="mn-MN" sz="2000" u="sng" dirty="0" smtClean="0">
              <a:solidFill>
                <a:srgbClr val="002060"/>
              </a:solidFill>
              <a:latin typeface="Arial" pitchFamily="34" charset="0"/>
              <a:cs typeface="Arial" pitchFamily="34" charset="0"/>
            </a:endParaRPr>
          </a:p>
          <a:p>
            <a:pPr marL="0" lvl="1" algn="just"/>
            <a:r>
              <a:rPr lang="mn-MN" sz="2000" dirty="0" smtClean="0">
                <a:solidFill>
                  <a:srgbClr val="002060"/>
                </a:solidFill>
                <a:latin typeface="Arial" pitchFamily="34" charset="0"/>
                <a:cs typeface="Arial" pitchFamily="34" charset="0"/>
              </a:rPr>
              <a:t>Тухайн ААНБ 2015 оноос өмнө авсан зээл хамаарна. Банкны зээл, ХЗХ, ББСБ, иргэн зэрэг эх бүх эх үүсвэрийг хамааруулна.  </a:t>
            </a:r>
            <a:endParaRPr lang="en-US" sz="2000" dirty="0" smtClean="0">
              <a:solidFill>
                <a:srgbClr val="002060"/>
              </a:solidFill>
              <a:latin typeface="Arial" pitchFamily="34" charset="0"/>
              <a:cs typeface="Arial" pitchFamily="34" charset="0"/>
            </a:endParaRPr>
          </a:p>
          <a:p>
            <a:pPr marL="0" lvl="1" indent="4763" algn="just">
              <a:spcBef>
                <a:spcPct val="20000"/>
              </a:spcBef>
            </a:pPr>
            <a:endParaRPr lang="mn-MN" sz="2000" dirty="0" smtClean="0">
              <a:solidFill>
                <a:srgbClr val="002060"/>
              </a:solidFill>
              <a:latin typeface="Arial" pitchFamily="34" charset="0"/>
              <a:cs typeface="Arial" pitchFamily="34" charset="0"/>
            </a:endParaRPr>
          </a:p>
          <a:p>
            <a:pPr marL="0" lvl="1" indent="4763" algn="just">
              <a:spcBef>
                <a:spcPct val="20000"/>
              </a:spcBef>
            </a:pPr>
            <a:endParaRPr lang="en-US" sz="2000" dirty="0" smtClean="0">
              <a:solidFill>
                <a:srgbClr val="002060"/>
              </a:solidFill>
              <a:latin typeface="Arial" pitchFamily="34" charset="0"/>
              <a:cs typeface="Arial" pitchFamily="34" charset="0"/>
            </a:endParaRPr>
          </a:p>
          <a:p>
            <a:pPr marL="290513" lvl="1" indent="-285750" algn="just">
              <a:spcBef>
                <a:spcPct val="20000"/>
              </a:spcBef>
            </a:pPr>
            <a:endParaRPr lang="en-US" dirty="0" smtClean="0">
              <a:solidFill>
                <a:srgbClr val="002060"/>
              </a:solidFill>
              <a:latin typeface="Arial" pitchFamily="34" charset="0"/>
              <a:cs typeface="Arial" pitchFamily="34" charset="0"/>
            </a:endParaRPr>
          </a:p>
          <a:p>
            <a:pPr marL="0" lvl="1" algn="just">
              <a:spcBef>
                <a:spcPct val="20000"/>
              </a:spcBef>
            </a:pPr>
            <a:endParaRPr kumimoji="0" lang="en-US"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32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
        <p:nvSpPr>
          <p:cNvPr id="9" name="TextBox 8"/>
          <p:cNvSpPr txBox="1"/>
          <p:nvPr/>
        </p:nvSpPr>
        <p:spPr>
          <a:xfrm>
            <a:off x="914400" y="482025"/>
            <a:ext cx="78486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2. Ерөнхий асуулга                  </a:t>
            </a:r>
            <a:r>
              <a:rPr lang="en-US" sz="2400" b="1" dirty="0" smtClean="0">
                <a:solidFill>
                  <a:schemeClr val="bg2">
                    <a:lumMod val="25000"/>
                  </a:schemeClr>
                </a:solidFill>
                <a:latin typeface="Arial" pitchFamily="34" charset="0"/>
                <a:cs typeface="Arial" pitchFamily="34" charset="0"/>
              </a:rPr>
              <a:t>/</a:t>
            </a:r>
            <a:r>
              <a:rPr lang="mn-MN" sz="2400" b="1" dirty="0" smtClean="0">
                <a:solidFill>
                  <a:schemeClr val="bg2">
                    <a:lumMod val="25000"/>
                  </a:schemeClr>
                </a:solidFill>
                <a:latin typeface="Arial" pitchFamily="34" charset="0"/>
                <a:cs typeface="Arial" pitchFamily="34" charset="0"/>
              </a:rPr>
              <a:t>үргэлжлэл</a:t>
            </a:r>
            <a:r>
              <a:rPr lang="en-US" sz="2400" b="1" dirty="0" smtClean="0">
                <a:solidFill>
                  <a:schemeClr val="bg2">
                    <a:lumMod val="25000"/>
                  </a:schemeClr>
                </a:solidFill>
                <a:latin typeface="Arial" pitchFamily="34" charset="0"/>
                <a:cs typeface="Arial" pitchFamily="34" charset="0"/>
              </a:rPr>
              <a:t>/</a:t>
            </a:r>
            <a:endParaRPr lang="en-US" sz="3200" b="1" dirty="0">
              <a:solidFill>
                <a:schemeClr val="bg2">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5" name="Straight Connector 4"/>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620000" cy="523220"/>
          </a:xfrm>
          <a:prstGeom prst="rect">
            <a:avLst/>
          </a:prstGeom>
          <a:noFill/>
          <a:ln>
            <a:noFill/>
          </a:ln>
        </p:spPr>
        <p:txBody>
          <a:bodyPr wrap="square" rtlCol="0">
            <a:spAutoFit/>
          </a:bodyPr>
          <a:lstStyle/>
          <a:p>
            <a:r>
              <a:rPr lang="mn-MN" sz="2800" b="1" dirty="0" smtClean="0">
                <a:solidFill>
                  <a:schemeClr val="bg2">
                    <a:lumMod val="25000"/>
                  </a:schemeClr>
                </a:solidFill>
                <a:latin typeface="Arial" pitchFamily="34" charset="0"/>
                <a:cs typeface="Arial" pitchFamily="34" charset="0"/>
              </a:rPr>
              <a:t>ТООЛЛОГЫН ЗОРИЛГО, АЧ ХОЛБОГДОЛ</a:t>
            </a:r>
          </a:p>
        </p:txBody>
      </p:sp>
      <p:sp>
        <p:nvSpPr>
          <p:cNvPr id="7" name="TextBox 6"/>
          <p:cNvSpPr txBox="1"/>
          <p:nvPr/>
        </p:nvSpPr>
        <p:spPr>
          <a:xfrm>
            <a:off x="990600" y="1066800"/>
            <a:ext cx="8153400" cy="461665"/>
          </a:xfrm>
          <a:prstGeom prst="rect">
            <a:avLst/>
          </a:prstGeom>
          <a:noFill/>
        </p:spPr>
        <p:txBody>
          <a:bodyPr wrap="square" rtlCol="0">
            <a:spAutoFit/>
          </a:bodyPr>
          <a:lstStyle/>
          <a:p>
            <a:pPr marL="457200" indent="-457200"/>
            <a:endParaRPr lang="en-US" sz="2400" dirty="0" smtClean="0">
              <a:solidFill>
                <a:srgbClr val="002060"/>
              </a:solidFill>
              <a:latin typeface="Arial" pitchFamily="34" charset="0"/>
              <a:cs typeface="Arial" pitchFamily="34" charset="0"/>
            </a:endParaRPr>
          </a:p>
        </p:txBody>
      </p:sp>
      <p:sp>
        <p:nvSpPr>
          <p:cNvPr id="8" name="Content Placeholder 7"/>
          <p:cNvSpPr txBox="1">
            <a:spLocks/>
          </p:cNvSpPr>
          <p:nvPr/>
        </p:nvSpPr>
        <p:spPr>
          <a:xfrm>
            <a:off x="838200" y="1524000"/>
            <a:ext cx="8153400" cy="4602163"/>
          </a:xfrm>
          <a:prstGeom prst="rect">
            <a:avLst/>
          </a:prstGeom>
        </p:spPr>
        <p:txBody>
          <a:bodyPr vert="horz" lIns="91440" tIns="45720" rIns="91440" bIns="45720" rtlCol="0">
            <a:normAutofit/>
          </a:bodyPr>
          <a:lstStyle/>
          <a:p>
            <a:pPr marL="800100" marR="0" lvl="3" indent="-342900" algn="l" defTabSz="914400" rtl="0" eaLnBrk="1" fontAlgn="auto" latinLnBrk="0" hangingPunct="1">
              <a:lnSpc>
                <a:spcPct val="100000"/>
              </a:lnSpc>
              <a:spcBef>
                <a:spcPct val="20000"/>
              </a:spcBef>
              <a:spcAft>
                <a:spcPts val="0"/>
              </a:spcAft>
              <a:buClrTx/>
              <a:buSzTx/>
              <a:tabLst/>
              <a:defRPr/>
            </a:pPr>
            <a:endParaRPr kumimoji="0" lang="mn-MN"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
        <p:nvSpPr>
          <p:cNvPr id="9" name="Rectangle 8"/>
          <p:cNvSpPr/>
          <p:nvPr/>
        </p:nvSpPr>
        <p:spPr>
          <a:xfrm>
            <a:off x="1066800" y="1219200"/>
            <a:ext cx="7162800" cy="5324535"/>
          </a:xfrm>
          <a:prstGeom prst="rect">
            <a:avLst/>
          </a:prstGeom>
        </p:spPr>
        <p:txBody>
          <a:bodyPr wrap="square">
            <a:spAutoFit/>
          </a:bodyPr>
          <a:lstStyle/>
          <a:p>
            <a:pPr marL="0" lvl="1" algn="just"/>
            <a:r>
              <a:rPr lang="mn-MN" sz="2000" dirty="0" smtClean="0">
                <a:solidFill>
                  <a:srgbClr val="002060"/>
                </a:solidFill>
                <a:latin typeface="Arial" pitchFamily="34" charset="0"/>
                <a:ea typeface="Tahoma" pitchFamily="34" charset="0"/>
                <a:cs typeface="Arial" pitchFamily="34" charset="0"/>
              </a:rPr>
              <a:t>	Аж ахуйн нэгж, байгууллага (ААНБ)-ын улсын тооллогын зорилго нь тэдгээрийн бодит тоог тогтоож, эрхэлж байгаа үйл ажиллагааны чиглэл, эдийн засгийн төлөв байдал, байршил зэргийг тодорхойлж, бүртгэл, статистикийн судалгаа, мэдээлэлд бүрэн хамруулахад оршино. </a:t>
            </a:r>
            <a:endParaRPr lang="en-US" sz="2000" dirty="0" smtClean="0">
              <a:solidFill>
                <a:srgbClr val="002060"/>
              </a:solidFill>
              <a:latin typeface="Arial" pitchFamily="34" charset="0"/>
              <a:ea typeface="Tahoma" pitchFamily="34" charset="0"/>
              <a:cs typeface="Arial" pitchFamily="34" charset="0"/>
            </a:endParaRPr>
          </a:p>
          <a:p>
            <a:pPr algn="just"/>
            <a:r>
              <a:rPr lang="mn-MN" sz="2000" dirty="0" smtClean="0">
                <a:solidFill>
                  <a:srgbClr val="002060"/>
                </a:solidFill>
                <a:latin typeface="Arial" pitchFamily="34" charset="0"/>
                <a:ea typeface="Tahoma" pitchFamily="34" charset="0"/>
                <a:cs typeface="Arial" pitchFamily="34" charset="0"/>
              </a:rPr>
              <a:t>	Энэ удаагийн тооллогын онцлог нь ГТЕГ-ын мэдээллийн төв болон УБСЕГ-ын статистикийн бизнес регистрийн сангуудыг уялдуулах үндсэн дээр бүртгэлд суурилсан байдлаар болон, түүнчлэн нэлэнхүй ажиглалтын буюу уламжлалт аргыг хослуулан явуулах явдал юм. </a:t>
            </a:r>
          </a:p>
          <a:p>
            <a:pPr algn="just"/>
            <a:r>
              <a:rPr lang="mn-MN" sz="2000" dirty="0" smtClean="0">
                <a:solidFill>
                  <a:srgbClr val="002060"/>
                </a:solidFill>
                <a:latin typeface="Arial" pitchFamily="34" charset="0"/>
                <a:ea typeface="Tahoma" pitchFamily="34" charset="0"/>
                <a:cs typeface="Arial" pitchFamily="34" charset="0"/>
              </a:rPr>
              <a:t>	Хуулийн этгээдийн сан, статистикийн бизнес регистрийн сангуудыг төрийн байгууллагуудын бусад сангуудтай уялдуулсан улсын мэдээллийн нэгдсэн сан бүрдүүлэх ихээхэн ач холбогдол бүхий тооллого байх болно.</a:t>
            </a:r>
            <a:endParaRPr lang="en-US" dirty="0">
              <a:solidFill>
                <a:schemeClr val="tx2">
                  <a:lumMod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en-US" sz="3200" b="1" dirty="0" smtClean="0">
                <a:solidFill>
                  <a:schemeClr val="bg2">
                    <a:lumMod val="25000"/>
                  </a:schemeClr>
                </a:solidFill>
                <a:latin typeface="Arial" pitchFamily="34" charset="0"/>
                <a:cs typeface="Arial" pitchFamily="34" charset="0"/>
              </a:rPr>
              <a:t>III.</a:t>
            </a:r>
            <a:r>
              <a:rPr lang="mn-MN" sz="3200" b="1" dirty="0" smtClean="0">
                <a:solidFill>
                  <a:schemeClr val="bg2">
                    <a:lumMod val="25000"/>
                  </a:schemeClr>
                </a:solidFill>
                <a:latin typeface="Arial" pitchFamily="34" charset="0"/>
                <a:cs typeface="Arial" pitchFamily="34" charset="0"/>
              </a:rPr>
              <a:t> МЭДЭЭЛЛИЙН ТЕХНОЛОГИ</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914400" y="990600"/>
            <a:ext cx="7924800" cy="6247864"/>
          </a:xfrm>
          <a:prstGeom prst="rect">
            <a:avLst/>
          </a:prstGeom>
          <a:noFill/>
          <a:ln w="9525">
            <a:noFill/>
            <a:miter lim="800000"/>
            <a:headEnd/>
            <a:tailEnd/>
          </a:ln>
        </p:spPr>
        <p:txBody>
          <a:bodyPr wrap="square">
            <a:spAutoFit/>
          </a:bodyPr>
          <a:lstStyle/>
          <a:p>
            <a:r>
              <a:rPr lang="en-US" sz="2000" b="1" dirty="0" smtClean="0">
                <a:latin typeface="Times New Roman" pitchFamily="18" charset="0"/>
                <a:cs typeface="Times New Roman" pitchFamily="18" charset="0"/>
              </a:rPr>
              <a:t>3.1 </a:t>
            </a:r>
            <a:r>
              <a:rPr lang="mn-MN" sz="2000" b="1" dirty="0" smtClean="0">
                <a:latin typeface="Times New Roman" pitchFamily="18" charset="0"/>
                <a:cs typeface="Times New Roman" pitchFamily="18" charset="0"/>
              </a:rPr>
              <a:t>Танай аж ахуйн нэгж үйл ажиллагаандаа компьютер ашигладаг уу</a:t>
            </a:r>
            <a:r>
              <a:rPr lang="en-US" sz="2000" b="1"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       </a:t>
            </a:r>
          </a:p>
          <a:p>
            <a:pPr algn="just"/>
            <a:r>
              <a:rPr lang="mn-MN" sz="2000" dirty="0" smtClean="0">
                <a:latin typeface="Times New Roman" pitchFamily="18" charset="0"/>
                <a:cs typeface="Times New Roman" pitchFamily="18" charset="0"/>
              </a:rPr>
              <a:t>Тухайн аж ахуйн нэгжээс компьютер ашиглаж байгаа эсэхийг тогтоон  </a:t>
            </a:r>
            <a:r>
              <a:rPr lang="mn-MN" sz="2000" b="1" dirty="0" smtClean="0">
                <a:latin typeface="Times New Roman" pitchFamily="18" charset="0"/>
                <a:cs typeface="Times New Roman" pitchFamily="18" charset="0"/>
              </a:rPr>
              <a:t>“Тийм” </a:t>
            </a:r>
            <a:r>
              <a:rPr lang="mn-MN" sz="2000" dirty="0" smtClean="0">
                <a:latin typeface="Times New Roman" pitchFamily="18" charset="0"/>
                <a:cs typeface="Times New Roman" pitchFamily="18" charset="0"/>
              </a:rPr>
              <a:t>гэж хариулсан бол энэ хэсгийн 4.2 -4.6-р асуултыг заавал нөхнө. </a:t>
            </a:r>
            <a:r>
              <a:rPr lang="en-US" sz="2000" dirty="0" smtClean="0">
                <a:latin typeface="Times New Roman" pitchFamily="18" charset="0"/>
                <a:cs typeface="Times New Roman" pitchFamily="18" charset="0"/>
              </a:rPr>
              <a:t> </a:t>
            </a:r>
            <a:r>
              <a:rPr lang="mn-MN" sz="2000" dirty="0" smtClean="0">
                <a:latin typeface="Times New Roman" pitchFamily="18" charset="0"/>
                <a:cs typeface="Times New Roman" pitchFamily="18" charset="0"/>
              </a:rPr>
              <a:t>Харин </a:t>
            </a:r>
            <a:r>
              <a:rPr lang="mn-MN" sz="2000" b="1" dirty="0" smtClean="0">
                <a:latin typeface="Times New Roman" pitchFamily="18" charset="0"/>
                <a:cs typeface="Times New Roman" pitchFamily="18" charset="0"/>
              </a:rPr>
              <a:t>“Үгүй” </a:t>
            </a:r>
            <a:r>
              <a:rPr lang="mn-MN" sz="2000" dirty="0" smtClean="0">
                <a:latin typeface="Times New Roman" pitchFamily="18" charset="0"/>
                <a:cs typeface="Times New Roman" pitchFamily="18" charset="0"/>
              </a:rPr>
              <a:t>гэж хариулсан тохиолдолд 5.1-т  шилжинэ. </a:t>
            </a:r>
          </a:p>
          <a:p>
            <a:pPr algn="just"/>
            <a:endParaRPr lang="mn-MN" sz="2000" dirty="0" smtClean="0">
              <a:latin typeface="Times New Roman" pitchFamily="18" charset="0"/>
              <a:cs typeface="Times New Roman" pitchFamily="18" charset="0"/>
            </a:endParaRPr>
          </a:p>
          <a:p>
            <a:pPr algn="just"/>
            <a:r>
              <a:rPr lang="mn-MN" sz="2000" b="1" dirty="0" smtClean="0">
                <a:latin typeface="Times New Roman" pitchFamily="18" charset="0"/>
                <a:cs typeface="Times New Roman" pitchFamily="18" charset="0"/>
              </a:rPr>
              <a:t>3.2 Ашиглагдаж байгаа компьютерийн тоог нөхнө үү</a:t>
            </a:r>
            <a:r>
              <a:rPr lang="en-US" sz="2000" b="1" dirty="0" smtClean="0">
                <a:latin typeface="Times New Roman" pitchFamily="18" charset="0"/>
                <a:cs typeface="Times New Roman" pitchFamily="18" charset="0"/>
              </a:rPr>
              <a:t>?</a:t>
            </a:r>
            <a:endParaRPr lang="mn-MN" sz="2000" b="1" dirty="0" smtClean="0">
              <a:latin typeface="Times New Roman" pitchFamily="18" charset="0"/>
              <a:cs typeface="Times New Roman" pitchFamily="18" charset="0"/>
            </a:endParaRPr>
          </a:p>
          <a:p>
            <a:pPr algn="just"/>
            <a:endParaRPr lang="mn-MN" sz="2000" dirty="0" smtClean="0">
              <a:latin typeface="Times New Roman" pitchFamily="18" charset="0"/>
              <a:cs typeface="Times New Roman" pitchFamily="18" charset="0"/>
            </a:endParaRPr>
          </a:p>
          <a:p>
            <a:pPr marL="0" lvl="1" algn="just"/>
            <a:r>
              <a:rPr lang="mn-MN" sz="2000" dirty="0" smtClean="0">
                <a:latin typeface="Times New Roman" pitchFamily="18" charset="0"/>
                <a:cs typeface="Times New Roman" pitchFamily="18" charset="0"/>
              </a:rPr>
              <a:t>Тухайн аж ахуйн нэгжээс ашиглаж байгаа компьютерийн тоог суурин, зөөврийн гэж төрлөөр нь ялгаж асууна. Бүгд дүн дээр суурин, зөөврийн компьютерийн тооны нийлбэр дүн тавигдана.  </a:t>
            </a:r>
          </a:p>
          <a:p>
            <a:pPr marL="0" lvl="1" algn="just"/>
            <a:endParaRPr lang="mn-MN" sz="2000" dirty="0" smtClean="0">
              <a:latin typeface="Times New Roman" pitchFamily="18" charset="0"/>
              <a:cs typeface="Times New Roman" pitchFamily="18" charset="0"/>
            </a:endParaRPr>
          </a:p>
          <a:p>
            <a:pPr marL="0" lvl="1" algn="just"/>
            <a:r>
              <a:rPr lang="mn-MN" sz="2000" b="1" dirty="0" smtClean="0">
                <a:latin typeface="Times New Roman" pitchFamily="18" charset="0"/>
                <a:cs typeface="Times New Roman" pitchFamily="18" charset="0"/>
              </a:rPr>
              <a:t>3.3 Компьютер тогтмол ашигладаг ажиллагчдын тоог нөхнө үү</a:t>
            </a:r>
            <a:r>
              <a:rPr lang="en-US" sz="2000" b="1" dirty="0" smtClean="0">
                <a:latin typeface="Times New Roman" pitchFamily="18" charset="0"/>
                <a:cs typeface="Times New Roman" pitchFamily="18" charset="0"/>
              </a:rPr>
              <a:t>?</a:t>
            </a:r>
          </a:p>
          <a:p>
            <a:pPr marL="0" lvl="1" algn="just"/>
            <a:endParaRPr lang="en-US" sz="2000" b="1" dirty="0" smtClean="0">
              <a:latin typeface="Times New Roman" pitchFamily="18" charset="0"/>
              <a:cs typeface="Times New Roman" pitchFamily="18" charset="0"/>
            </a:endParaRPr>
          </a:p>
          <a:p>
            <a:pPr marL="0" lvl="1" algn="just"/>
            <a:r>
              <a:rPr lang="mn-MN" sz="2000" dirty="0" smtClean="0">
                <a:latin typeface="Times New Roman" pitchFamily="18" charset="0"/>
                <a:cs typeface="Times New Roman" pitchFamily="18" charset="0"/>
              </a:rPr>
              <a:t>Тухайн аж ахуйн нэгжээс нийт компьютер ашиглаж байгаа ажиллагчдын тоог асууж нөхнө.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mn-M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en-US" sz="3200" b="1" dirty="0" smtClean="0">
                <a:solidFill>
                  <a:schemeClr val="bg2">
                    <a:lumMod val="25000"/>
                  </a:schemeClr>
                </a:solidFill>
                <a:latin typeface="Arial" pitchFamily="34" charset="0"/>
                <a:cs typeface="Arial" pitchFamily="34" charset="0"/>
              </a:rPr>
              <a:t>III.</a:t>
            </a:r>
            <a:r>
              <a:rPr lang="mn-MN" sz="3200" b="1" dirty="0" smtClean="0">
                <a:solidFill>
                  <a:schemeClr val="bg2">
                    <a:lumMod val="25000"/>
                  </a:schemeClr>
                </a:solidFill>
                <a:latin typeface="Arial" pitchFamily="34" charset="0"/>
                <a:cs typeface="Arial" pitchFamily="34" charset="0"/>
              </a:rPr>
              <a:t> МЭДЭЭЛЛИЙН ТЕХНОЛОГИ</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838200" y="1143000"/>
            <a:ext cx="8305800" cy="5632311"/>
          </a:xfrm>
          <a:prstGeom prst="rect">
            <a:avLst/>
          </a:prstGeom>
          <a:noFill/>
          <a:ln w="9525">
            <a:noFill/>
            <a:miter lim="800000"/>
            <a:headEnd/>
            <a:tailEnd/>
          </a:ln>
        </p:spPr>
        <p:txBody>
          <a:bodyPr wrap="square">
            <a:spAutoFit/>
          </a:bodyPr>
          <a:lstStyle/>
          <a:p>
            <a:r>
              <a:rPr lang="en-US" sz="2000" b="1" dirty="0" smtClean="0">
                <a:latin typeface="Times New Roman" pitchFamily="18" charset="0"/>
                <a:cs typeface="Times New Roman" pitchFamily="18" charset="0"/>
              </a:rPr>
              <a:t>3.</a:t>
            </a:r>
            <a:r>
              <a:rPr lang="mn-MN" sz="2000" b="1" dirty="0" smtClean="0">
                <a:latin typeface="Times New Roman" pitchFamily="18" charset="0"/>
                <a:cs typeface="Times New Roman" pitchFamily="18" charset="0"/>
              </a:rPr>
              <a:t>4</a:t>
            </a:r>
            <a:r>
              <a:rPr lang="en-US" sz="2000" b="1" dirty="0" smtClean="0">
                <a:latin typeface="Times New Roman" pitchFamily="18" charset="0"/>
                <a:cs typeface="Times New Roman" pitchFamily="18" charset="0"/>
              </a:rPr>
              <a:t> </a:t>
            </a:r>
            <a:r>
              <a:rPr lang="mn-MN" sz="2000" b="1" dirty="0" smtClean="0">
                <a:latin typeface="Times New Roman" pitchFamily="18" charset="0"/>
                <a:cs typeface="Times New Roman" pitchFamily="18" charset="0"/>
              </a:rPr>
              <a:t>Танай аж ахуйн нэгж үйл ажиллагаандаа интернет ашигладаг уу</a:t>
            </a:r>
            <a:r>
              <a:rPr lang="en-US" sz="2000" b="1"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       </a:t>
            </a:r>
          </a:p>
          <a:p>
            <a:pPr algn="just"/>
            <a:r>
              <a:rPr lang="mn-MN" sz="2000" dirty="0" smtClean="0">
                <a:latin typeface="Times New Roman" pitchFamily="18" charset="0"/>
                <a:cs typeface="Times New Roman" pitchFamily="18" charset="0"/>
              </a:rPr>
              <a:t>Тухайн аж ахуйн нэгж үйл ажиллагаандаа интернет ашигладаг эсэхийг асууж тохирох хариуг сонгоно. Хэрэв </a:t>
            </a:r>
            <a:r>
              <a:rPr lang="mn-MN" sz="2000" b="1" dirty="0" smtClean="0">
                <a:latin typeface="Times New Roman" pitchFamily="18" charset="0"/>
                <a:cs typeface="Times New Roman" pitchFamily="18" charset="0"/>
              </a:rPr>
              <a:t>“Үгүй” </a:t>
            </a:r>
            <a:r>
              <a:rPr lang="mn-MN" sz="2000" dirty="0" smtClean="0">
                <a:latin typeface="Times New Roman" pitchFamily="18" charset="0"/>
                <a:cs typeface="Times New Roman" pitchFamily="18" charset="0"/>
              </a:rPr>
              <a:t>буюу 2-р хариуг сонговол 4.1-д шилжинэ.</a:t>
            </a:r>
          </a:p>
          <a:p>
            <a:pPr algn="just"/>
            <a:endParaRPr lang="mn-MN" sz="2000" dirty="0" smtClean="0">
              <a:latin typeface="Times New Roman" pitchFamily="18" charset="0"/>
              <a:cs typeface="Times New Roman" pitchFamily="18" charset="0"/>
            </a:endParaRPr>
          </a:p>
          <a:p>
            <a:pPr algn="just"/>
            <a:r>
              <a:rPr lang="mn-MN" sz="2000" b="1" dirty="0" smtClean="0">
                <a:latin typeface="Times New Roman" pitchFamily="18" charset="0"/>
                <a:cs typeface="Times New Roman" pitchFamily="18" charset="0"/>
              </a:rPr>
              <a:t>3.5 Интернет холболтын ямар төрлийг ашигладаг вэ</a:t>
            </a:r>
            <a:r>
              <a:rPr lang="en-US" sz="2000" b="1" dirty="0" smtClean="0">
                <a:latin typeface="Times New Roman" pitchFamily="18" charset="0"/>
                <a:cs typeface="Times New Roman" pitchFamily="18" charset="0"/>
              </a:rPr>
              <a:t>?</a:t>
            </a:r>
            <a:endParaRPr lang="mn-MN" sz="2000" b="1" dirty="0" smtClean="0">
              <a:latin typeface="Times New Roman" pitchFamily="18" charset="0"/>
              <a:cs typeface="Times New Roman" pitchFamily="18" charset="0"/>
            </a:endParaRPr>
          </a:p>
          <a:p>
            <a:pPr algn="just"/>
            <a:endParaRPr lang="mn-MN" sz="2000" b="1" dirty="0" smtClean="0">
              <a:latin typeface="Times New Roman" pitchFamily="18" charset="0"/>
              <a:cs typeface="Times New Roman" pitchFamily="18" charset="0"/>
            </a:endParaRPr>
          </a:p>
          <a:p>
            <a:pPr algn="just"/>
            <a:r>
              <a:rPr lang="mn-MN" sz="2000" dirty="0" smtClean="0">
                <a:latin typeface="Times New Roman" pitchFamily="18" charset="0"/>
                <a:cs typeface="Times New Roman" pitchFamily="18" charset="0"/>
              </a:rPr>
              <a:t>Интернет холболтын төрлийг асууж, тохирох төрлийг сонгоно. Интернет холболтын төрлийг дараах байдлаар ангилна. </a:t>
            </a:r>
          </a:p>
          <a:p>
            <a:pPr algn="just"/>
            <a:endParaRPr lang="mn-MN" sz="2000" dirty="0" smtClean="0">
              <a:latin typeface="Times New Roman" pitchFamily="18" charset="0"/>
              <a:cs typeface="Times New Roman" pitchFamily="18" charset="0"/>
            </a:endParaRPr>
          </a:p>
          <a:p>
            <a:pPr algn="just"/>
            <a:r>
              <a:rPr lang="mn-MN" sz="2000" dirty="0" smtClean="0">
                <a:latin typeface="Times New Roman" pitchFamily="18" charset="0"/>
                <a:cs typeface="Times New Roman" pitchFamily="18" charset="0"/>
              </a:rPr>
              <a:t>Үүнд:</a:t>
            </a:r>
          </a:p>
          <a:p>
            <a:pPr lvl="1">
              <a:buFont typeface="Wingdings" pitchFamily="2" charset="2"/>
              <a:buChar char="ü"/>
            </a:pPr>
            <a:r>
              <a:rPr lang="mn-MN" sz="2000" dirty="0" smtClean="0">
                <a:latin typeface="Times New Roman" pitchFamily="18" charset="0"/>
                <a:cs typeface="Times New Roman" pitchFamily="18" charset="0"/>
              </a:rPr>
              <a:t>Нарийн зурвас</a:t>
            </a:r>
            <a:endParaRPr lang="en-US" sz="2000" dirty="0" smtClean="0">
              <a:latin typeface="Times New Roman" pitchFamily="18" charset="0"/>
              <a:cs typeface="Times New Roman" pitchFamily="18" charset="0"/>
            </a:endParaRPr>
          </a:p>
          <a:p>
            <a:pPr lvl="1">
              <a:buFont typeface="Wingdings" pitchFamily="2" charset="2"/>
              <a:buChar char="ü"/>
            </a:pPr>
            <a:r>
              <a:rPr lang="mn-MN" sz="2000" dirty="0" smtClean="0">
                <a:latin typeface="Times New Roman" pitchFamily="18" charset="0"/>
                <a:cs typeface="Times New Roman" pitchFamily="18" charset="0"/>
              </a:rPr>
              <a:t>Өргөн зурвасын суурин интернет</a:t>
            </a:r>
            <a:endParaRPr lang="en-US" sz="2000" dirty="0" smtClean="0">
              <a:latin typeface="Times New Roman" pitchFamily="18" charset="0"/>
              <a:cs typeface="Times New Roman" pitchFamily="18" charset="0"/>
            </a:endParaRPr>
          </a:p>
          <a:p>
            <a:pPr lvl="1">
              <a:buFont typeface="Wingdings" pitchFamily="2" charset="2"/>
              <a:buChar char="ü"/>
            </a:pPr>
            <a:r>
              <a:rPr lang="mn-MN" sz="2000" dirty="0" smtClean="0">
                <a:latin typeface="Times New Roman" pitchFamily="18" charset="0"/>
                <a:cs typeface="Times New Roman" pitchFamily="18" charset="0"/>
              </a:rPr>
              <a:t>Өргөн зурвасын хөдөлгөөнт интернет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mn-M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en-US" sz="3200" b="1" dirty="0" smtClean="0">
                <a:solidFill>
                  <a:schemeClr val="bg2">
                    <a:lumMod val="25000"/>
                  </a:schemeClr>
                </a:solidFill>
                <a:latin typeface="Arial" pitchFamily="34" charset="0"/>
                <a:cs typeface="Arial" pitchFamily="34" charset="0"/>
              </a:rPr>
              <a:t>III.</a:t>
            </a:r>
            <a:r>
              <a:rPr lang="mn-MN" sz="3200" b="1" dirty="0" smtClean="0">
                <a:solidFill>
                  <a:schemeClr val="bg2">
                    <a:lumMod val="25000"/>
                  </a:schemeClr>
                </a:solidFill>
                <a:latin typeface="Arial" pitchFamily="34" charset="0"/>
                <a:cs typeface="Arial" pitchFamily="34" charset="0"/>
              </a:rPr>
              <a:t> МЭДЭЭЛЛИЙН ТЕХНОЛОГИ</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914400" y="1143000"/>
            <a:ext cx="7924800" cy="4955203"/>
          </a:xfrm>
          <a:prstGeom prst="rect">
            <a:avLst/>
          </a:prstGeom>
          <a:noFill/>
          <a:ln w="9525">
            <a:noFill/>
            <a:miter lim="800000"/>
            <a:headEnd/>
            <a:tailEnd/>
          </a:ln>
        </p:spPr>
        <p:txBody>
          <a:bodyPr wrap="square">
            <a:spAutoFit/>
          </a:bodyPr>
          <a:lstStyle/>
          <a:p>
            <a:r>
              <a:rPr lang="en-US" b="1" dirty="0" smtClean="0">
                <a:latin typeface="Times New Roman" pitchFamily="18" charset="0"/>
                <a:cs typeface="Times New Roman" pitchFamily="18" charset="0"/>
              </a:rPr>
              <a:t>      </a:t>
            </a:r>
          </a:p>
          <a:p>
            <a:pPr algn="just"/>
            <a:r>
              <a:rPr lang="mn-MN" sz="2000" b="1" dirty="0" smtClean="0">
                <a:latin typeface="Times New Roman" pitchFamily="18" charset="0"/>
                <a:cs typeface="Times New Roman" pitchFamily="18" charset="0"/>
              </a:rPr>
              <a:t>Нарийн зурвас - </a:t>
            </a:r>
            <a:r>
              <a:rPr lang="mn-MN" sz="2000" dirty="0" smtClean="0">
                <a:latin typeface="Times New Roman" pitchFamily="18" charset="0"/>
                <a:cs typeface="Times New Roman" pitchFamily="18" charset="0"/>
              </a:rPr>
              <a:t>аналоги модем (телефон утасны шугамаар дамжуулан), ISDN (дижитал сүлжээний нэгдсэн үйлчилгээ), 256 кбит/с-ээс бага хурдтай DSL, 256 кбит/с-ээс бага хурдаар ачааллах холболтын бусад хэлбэрүүд, хөдөлгөөнт утас зэргийг багтаана.</a:t>
            </a:r>
          </a:p>
          <a:p>
            <a:pPr algn="just"/>
            <a:endParaRPr lang="en-US" sz="2000" dirty="0" smtClean="0">
              <a:latin typeface="Times New Roman" pitchFamily="18" charset="0"/>
              <a:cs typeface="Times New Roman" pitchFamily="18" charset="0"/>
            </a:endParaRPr>
          </a:p>
          <a:p>
            <a:pPr algn="just"/>
            <a:r>
              <a:rPr lang="mn-MN" sz="2000" b="1" dirty="0" smtClean="0">
                <a:latin typeface="Times New Roman" pitchFamily="18" charset="0"/>
                <a:cs typeface="Times New Roman" pitchFamily="18" charset="0"/>
              </a:rPr>
              <a:t>Өргөн зурвасын суурин интернет -</a:t>
            </a:r>
            <a:r>
              <a:rPr lang="mn-MN" sz="2000" dirty="0" smtClean="0">
                <a:latin typeface="Times New Roman" pitchFamily="18" charset="0"/>
                <a:cs typeface="Times New Roman" pitchFamily="18" charset="0"/>
              </a:rPr>
              <a:t>мэдээлэл илгээх, татах /upload and download/ хурд нь аль нэг талдаа  хамгийн багадаа  256 kбит/с-ээр холбогдож байгаа зурвасыг хамарна.</a:t>
            </a:r>
          </a:p>
          <a:p>
            <a:pPr algn="just"/>
            <a:endParaRPr lang="en-US" sz="2000" dirty="0" smtClean="0">
              <a:latin typeface="Times New Roman" pitchFamily="18" charset="0"/>
              <a:cs typeface="Times New Roman" pitchFamily="18" charset="0"/>
            </a:endParaRPr>
          </a:p>
          <a:p>
            <a:pPr algn="just"/>
            <a:r>
              <a:rPr lang="mn-MN" sz="2000" b="1" dirty="0" smtClean="0">
                <a:latin typeface="Times New Roman" pitchFamily="18" charset="0"/>
                <a:cs typeface="Times New Roman" pitchFamily="18" charset="0"/>
              </a:rPr>
              <a:t>Өргөн зурвасын хөдөлгөөнт интернет - </a:t>
            </a:r>
            <a:r>
              <a:rPr lang="mn-MN" sz="2000" dirty="0" smtClean="0">
                <a:latin typeface="Times New Roman" pitchFamily="18" charset="0"/>
                <a:cs typeface="Times New Roman" pitchFamily="18" charset="0"/>
              </a:rPr>
              <a:t>мэдээлэл илгээх, татах /upload and download/ хурд нь аль нэг талдаа хамгийн багадаа 256 kбит/с-ээр холбогдож байгаа хөдөлгөөнт технологи (WCDMA, HSDPA, CDMA2000 1xEV-DO, CDMA 2000 1xEV-DV, mobile WiMax, WiBro гэх мэт) ашиглан холбогдож байгаа зурвасыг багтаана.</a:t>
            </a:r>
            <a:endParaRPr lang="mn-MN" dirty="0" smtClean="0">
              <a:latin typeface="Times New Roman" pitchFamily="18" charset="0"/>
              <a:cs typeface="Times New Roman" pitchFamily="18" charset="0"/>
            </a:endParaRPr>
          </a:p>
          <a:p>
            <a:pPr algn="just"/>
            <a:endParaRPr lang="mn-MN"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Cloud Callout 10"/>
          <p:cNvSpPr>
            <a:spLocks noChangeArrowheads="1"/>
          </p:cNvSpPr>
          <p:nvPr/>
        </p:nvSpPr>
        <p:spPr bwMode="auto">
          <a:xfrm>
            <a:off x="1571625" y="4929188"/>
            <a:ext cx="914400" cy="612775"/>
          </a:xfrm>
          <a:prstGeom prst="cloudCallout">
            <a:avLst>
              <a:gd name="adj1" fmla="val -20833"/>
              <a:gd name="adj2" fmla="val 62500"/>
            </a:avLst>
          </a:prstGeom>
          <a:noFill/>
          <a:ln w="9525" algn="ctr">
            <a:noFill/>
            <a:round/>
            <a:headEnd/>
            <a:tailEnd/>
          </a:ln>
        </p:spPr>
        <p:txBody>
          <a:bodyPr>
            <a:spAutoFit/>
          </a:bodyPr>
          <a:lstStyle/>
          <a:p>
            <a:pPr marL="457200" indent="-457200" algn="just" latinLnBrk="1">
              <a:lnSpc>
                <a:spcPct val="120000"/>
              </a:lnSpc>
              <a:spcBef>
                <a:spcPct val="20000"/>
              </a:spcBef>
              <a:buSzPct val="85000"/>
              <a:buFont typeface="Wingdings" pitchFamily="2" charset="2"/>
              <a:buNone/>
            </a:pPr>
            <a:endParaRPr lang="en-US"/>
          </a:p>
        </p:txBody>
      </p:sp>
      <p:sp>
        <p:nvSpPr>
          <p:cNvPr id="13" name="Rectangle 12"/>
          <p:cNvSpPr/>
          <p:nvPr/>
        </p:nvSpPr>
        <p:spPr>
          <a:xfrm>
            <a:off x="762000" y="1106269"/>
            <a:ext cx="7772400" cy="646331"/>
          </a:xfrm>
          <a:prstGeom prst="rect">
            <a:avLst/>
          </a:prstGeom>
        </p:spPr>
        <p:txBody>
          <a:bodyPr wrap="square">
            <a:spAutoFit/>
            <a:scene3d>
              <a:camera prst="orthographicFront"/>
              <a:lightRig rig="threePt" dir="t"/>
            </a:scene3d>
            <a:sp3d extrusionH="57150">
              <a:bevelT w="38100" h="38100"/>
            </a:sp3d>
          </a:bodyPr>
          <a:lstStyle/>
          <a:p>
            <a:pPr algn="ctr"/>
            <a:r>
              <a:rPr lang="mn-MN" sz="3600" b="1" spc="-150" dirty="0" smtClean="0">
                <a:ln w="10541" cmpd="sng">
                  <a:solidFill>
                    <a:schemeClr val="accent1">
                      <a:shade val="88000"/>
                      <a:satMod val="110000"/>
                    </a:schemeClr>
                  </a:solidFill>
                  <a:prstDash val="solid"/>
                </a:ln>
                <a:solidFill>
                  <a:schemeClr val="tx2"/>
                </a:solidFill>
                <a:latin typeface="Arial" panose="020B0604020202020204" pitchFamily="34" charset="0"/>
                <a:cs typeface="Arial" panose="020B0604020202020204" pitchFamily="34" charset="0"/>
              </a:rPr>
              <a:t>АГУУЛГА</a:t>
            </a:r>
            <a:endParaRPr lang="en-US" sz="3600" b="1" spc="-150" dirty="0">
              <a:ln w="10541" cmpd="sng">
                <a:solidFill>
                  <a:schemeClr val="accent1">
                    <a:shade val="88000"/>
                    <a:satMod val="110000"/>
                  </a:schemeClr>
                </a:solidFill>
                <a:prstDash val="solid"/>
              </a:ln>
              <a:solidFill>
                <a:schemeClr val="tx2"/>
              </a:solidFill>
              <a:latin typeface="Arial" panose="020B0604020202020204" pitchFamily="34" charset="0"/>
              <a:cs typeface="Arial" panose="020B0604020202020204" pitchFamily="34" charset="0"/>
            </a:endParaRPr>
          </a:p>
        </p:txBody>
      </p:sp>
      <p:sp>
        <p:nvSpPr>
          <p:cNvPr id="14" name="Rectangle 13"/>
          <p:cNvSpPr/>
          <p:nvPr/>
        </p:nvSpPr>
        <p:spPr>
          <a:xfrm>
            <a:off x="1143000" y="2286000"/>
            <a:ext cx="7772400" cy="1938992"/>
          </a:xfrm>
          <a:prstGeom prst="rect">
            <a:avLst/>
          </a:prstGeom>
        </p:spPr>
        <p:txBody>
          <a:bodyPr wrap="square">
            <a:spAutoFit/>
            <a:scene3d>
              <a:camera prst="orthographicFront"/>
              <a:lightRig rig="threePt" dir="t"/>
            </a:scene3d>
            <a:sp3d extrusionH="57150">
              <a:bevelT w="38100" h="38100"/>
            </a:sp3d>
          </a:bodyPr>
          <a:lstStyle/>
          <a:p>
            <a:pPr marL="571500" indent="-571500" algn="just">
              <a:buFont typeface="+mj-lt"/>
              <a:buAutoNum type="romanUcPeriod"/>
            </a:pPr>
            <a:r>
              <a:rPr lang="mn-MN" sz="2400" b="1" dirty="0" smtClean="0">
                <a:solidFill>
                  <a:schemeClr val="tx2"/>
                </a:solidFill>
                <a:latin typeface="Arial" panose="020B0604020202020204" pitchFamily="34" charset="0"/>
                <a:cs typeface="Arial" panose="020B0604020202020204" pitchFamily="34" charset="0"/>
              </a:rPr>
              <a:t>ХӨРӨНГӨ, хөрөнгийн ангиллаар /ААНБТ-1 </a:t>
            </a:r>
            <a:r>
              <a:rPr lang="mn-MN" sz="2400" b="1" dirty="0" smtClean="0">
                <a:solidFill>
                  <a:srgbClr val="FF0000"/>
                </a:solidFill>
                <a:latin typeface="Arial" panose="020B0604020202020204" pitchFamily="34" charset="0"/>
                <a:cs typeface="Arial" panose="020B0604020202020204" pitchFamily="34" charset="0"/>
              </a:rPr>
              <a:t>4.10</a:t>
            </a:r>
            <a:r>
              <a:rPr lang="mn-MN" sz="2400" b="1" dirty="0" smtClean="0">
                <a:solidFill>
                  <a:schemeClr val="tx2"/>
                </a:solidFill>
                <a:latin typeface="Arial" panose="020B0604020202020204" pitchFamily="34" charset="0"/>
                <a:cs typeface="Arial" panose="020B0604020202020204" pitchFamily="34" charset="0"/>
              </a:rPr>
              <a:t>, ААНБТ-2 </a:t>
            </a:r>
            <a:r>
              <a:rPr lang="mn-MN" sz="2400" b="1" dirty="0" smtClean="0">
                <a:solidFill>
                  <a:srgbClr val="FF0000"/>
                </a:solidFill>
                <a:latin typeface="Arial" panose="020B0604020202020204" pitchFamily="34" charset="0"/>
                <a:cs typeface="Arial" panose="020B0604020202020204" pitchFamily="34" charset="0"/>
              </a:rPr>
              <a:t>3.5</a:t>
            </a:r>
            <a:r>
              <a:rPr lang="mn-MN" sz="2400" b="1" dirty="0" smtClean="0">
                <a:solidFill>
                  <a:schemeClr val="tx2"/>
                </a:solidFill>
                <a:latin typeface="Arial" panose="020B0604020202020204" pitchFamily="34" charset="0"/>
                <a:cs typeface="Arial" panose="020B0604020202020204" pitchFamily="34" charset="0"/>
              </a:rPr>
              <a:t>, ААНБТ-3 </a:t>
            </a:r>
            <a:r>
              <a:rPr lang="mn-MN" sz="2400" b="1" dirty="0" smtClean="0">
                <a:solidFill>
                  <a:srgbClr val="FF0000"/>
                </a:solidFill>
                <a:latin typeface="Arial" panose="020B0604020202020204" pitchFamily="34" charset="0"/>
                <a:cs typeface="Arial" panose="020B0604020202020204" pitchFamily="34" charset="0"/>
              </a:rPr>
              <a:t>4.10</a:t>
            </a:r>
            <a:r>
              <a:rPr lang="mn-MN" sz="2400" b="1" dirty="0" smtClean="0">
                <a:solidFill>
                  <a:schemeClr val="tx2"/>
                </a:solidFill>
                <a:latin typeface="Arial" panose="020B0604020202020204" pitchFamily="34" charset="0"/>
                <a:cs typeface="Arial" panose="020B0604020202020204" pitchFamily="34" charset="0"/>
              </a:rPr>
              <a:t>/ </a:t>
            </a:r>
            <a:endParaRPr lang="mn-MN" sz="2400" b="1" dirty="0">
              <a:solidFill>
                <a:schemeClr val="tx2"/>
              </a:solidFill>
              <a:latin typeface="Arial" panose="020B0604020202020204" pitchFamily="34" charset="0"/>
              <a:cs typeface="Arial" panose="020B0604020202020204" pitchFamily="34" charset="0"/>
            </a:endParaRPr>
          </a:p>
          <a:p>
            <a:pPr marL="571500" indent="-571500" algn="just">
              <a:buFont typeface="+mj-lt"/>
              <a:buAutoNum type="romanUcPeriod"/>
            </a:pPr>
            <a:r>
              <a:rPr lang="mn-MN" sz="2400" b="1" dirty="0">
                <a:solidFill>
                  <a:schemeClr val="tx2"/>
                </a:solidFill>
                <a:latin typeface="Arial" panose="020B0604020202020204" pitchFamily="34" charset="0"/>
                <a:cs typeface="Arial" panose="020B0604020202020204" pitchFamily="34" charset="0"/>
              </a:rPr>
              <a:t>ХӨРӨНГӨ ОРУУЛАЛТ, эх үүсвэрээр, хөрөнгийн ангиллаар /ААНБТ-1 </a:t>
            </a:r>
            <a:r>
              <a:rPr lang="mn-MN" sz="2400" b="1" dirty="0" smtClean="0">
                <a:solidFill>
                  <a:srgbClr val="FF0000"/>
                </a:solidFill>
                <a:latin typeface="Arial" panose="020B0604020202020204" pitchFamily="34" charset="0"/>
                <a:cs typeface="Arial" panose="020B0604020202020204" pitchFamily="34" charset="0"/>
              </a:rPr>
              <a:t>4.7-8</a:t>
            </a:r>
            <a:r>
              <a:rPr lang="mn-MN" sz="2400" b="1" dirty="0" smtClean="0">
                <a:solidFill>
                  <a:schemeClr val="tx2"/>
                </a:solidFill>
                <a:latin typeface="Arial" panose="020B0604020202020204" pitchFamily="34" charset="0"/>
                <a:cs typeface="Arial" panose="020B0604020202020204" pitchFamily="34" charset="0"/>
              </a:rPr>
              <a:t>, </a:t>
            </a:r>
            <a:r>
              <a:rPr lang="mn-MN" sz="2400" b="1" dirty="0">
                <a:solidFill>
                  <a:schemeClr val="tx2"/>
                </a:solidFill>
                <a:latin typeface="Arial" panose="020B0604020202020204" pitchFamily="34" charset="0"/>
                <a:cs typeface="Arial" panose="020B0604020202020204" pitchFamily="34" charset="0"/>
              </a:rPr>
              <a:t>ААНБТ-2 </a:t>
            </a:r>
            <a:r>
              <a:rPr lang="mn-MN" sz="2400" b="1" dirty="0" smtClean="0">
                <a:solidFill>
                  <a:srgbClr val="FF0000"/>
                </a:solidFill>
                <a:latin typeface="Arial" panose="020B0604020202020204" pitchFamily="34" charset="0"/>
                <a:cs typeface="Arial" panose="020B0604020202020204" pitchFamily="34" charset="0"/>
              </a:rPr>
              <a:t>3.2-3</a:t>
            </a:r>
            <a:r>
              <a:rPr lang="mn-MN" sz="2400" b="1" dirty="0" smtClean="0">
                <a:solidFill>
                  <a:schemeClr val="tx2"/>
                </a:solidFill>
                <a:latin typeface="Arial" panose="020B0604020202020204" pitchFamily="34" charset="0"/>
                <a:cs typeface="Arial" panose="020B0604020202020204" pitchFamily="34" charset="0"/>
              </a:rPr>
              <a:t>, </a:t>
            </a:r>
            <a:r>
              <a:rPr lang="mn-MN" sz="2400" b="1" dirty="0">
                <a:solidFill>
                  <a:schemeClr val="tx2"/>
                </a:solidFill>
                <a:latin typeface="Arial" panose="020B0604020202020204" pitchFamily="34" charset="0"/>
                <a:cs typeface="Arial" panose="020B0604020202020204" pitchFamily="34" charset="0"/>
              </a:rPr>
              <a:t>ААНБТ-3 </a:t>
            </a:r>
            <a:r>
              <a:rPr lang="mn-MN" sz="2400" b="1" dirty="0" smtClean="0">
                <a:solidFill>
                  <a:srgbClr val="FF0000"/>
                </a:solidFill>
                <a:latin typeface="Arial" panose="020B0604020202020204" pitchFamily="34" charset="0"/>
                <a:cs typeface="Arial" panose="020B0604020202020204" pitchFamily="34" charset="0"/>
              </a:rPr>
              <a:t>4.6-7</a:t>
            </a:r>
            <a:r>
              <a:rPr lang="mn-MN" sz="2400" b="1" dirty="0" smtClean="0">
                <a:solidFill>
                  <a:schemeClr val="tx2"/>
                </a:solidFill>
                <a:latin typeface="Arial" panose="020B0604020202020204" pitchFamily="34" charset="0"/>
                <a:cs typeface="Arial" panose="020B0604020202020204" pitchFamily="34" charset="0"/>
              </a:rPr>
              <a:t>/</a:t>
            </a:r>
            <a:endParaRPr lang="en-US"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450463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398" y="1726924"/>
            <a:ext cx="4035767" cy="429287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8" name="Rounded Rectangle 17"/>
          <p:cNvSpPr/>
          <p:nvPr/>
        </p:nvSpPr>
        <p:spPr>
          <a:xfrm>
            <a:off x="1001887" y="1600200"/>
            <a:ext cx="3874913" cy="29735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mn-MN" sz="1600" dirty="0">
                <a:latin typeface="Arial" panose="020B0604020202020204" pitchFamily="34" charset="0"/>
                <a:cs typeface="Arial" panose="020B0604020202020204" pitchFamily="34" charset="0"/>
              </a:rPr>
              <a:t>Хөрөнгийн үлдэгдэл, нөөц </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оны эхэнд</a:t>
            </a:r>
            <a:r>
              <a:rPr lang="en-US" sz="1600" dirty="0">
                <a:latin typeface="Arial" panose="020B0604020202020204" pitchFamily="34" charset="0"/>
                <a:cs typeface="Arial" panose="020B0604020202020204" pitchFamily="34" charset="0"/>
              </a:rPr>
              <a:t>)</a:t>
            </a:r>
          </a:p>
        </p:txBody>
      </p:sp>
      <p:sp>
        <p:nvSpPr>
          <p:cNvPr id="20" name="Rounded Rectangle 19"/>
          <p:cNvSpPr/>
          <p:nvPr/>
        </p:nvSpPr>
        <p:spPr>
          <a:xfrm>
            <a:off x="5410200" y="1726924"/>
            <a:ext cx="3494462" cy="4066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609600" algn="just"/>
            <a:r>
              <a:rPr lang="mn-MN" sz="1600" dirty="0" smtClean="0">
                <a:latin typeface="Arial" panose="020B0604020202020204" pitchFamily="34" charset="0"/>
                <a:cs typeface="Arial" panose="020B0604020202020204" pitchFamily="34" charset="0"/>
              </a:rPr>
              <a:t>ХӨРӨНГӨ ОРУУЛАЛТ</a:t>
            </a:r>
            <a:endParaRPr lang="en-US" sz="1600" dirty="0">
              <a:latin typeface="Arial" panose="020B0604020202020204" pitchFamily="34" charset="0"/>
              <a:cs typeface="Arial" panose="020B0604020202020204" pitchFamily="34" charset="0"/>
            </a:endParaRPr>
          </a:p>
        </p:txBody>
      </p:sp>
      <p:sp>
        <p:nvSpPr>
          <p:cNvPr id="26" name="Rectangle 25"/>
          <p:cNvSpPr/>
          <p:nvPr/>
        </p:nvSpPr>
        <p:spPr>
          <a:xfrm>
            <a:off x="5178764" y="2819400"/>
            <a:ext cx="1679236" cy="297004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136922" indent="-136922">
              <a:buFont typeface="Arial" pitchFamily="34" charset="0"/>
              <a:buChar char="•"/>
              <a:defRPr/>
            </a:pPr>
            <a:endParaRPr lang="mn-MN" sz="1100" dirty="0">
              <a:solidFill>
                <a:schemeClr val="tx1"/>
              </a:solidFill>
              <a:latin typeface="Arial" pitchFamily="34" charset="0"/>
              <a:cs typeface="Arial" pitchFamily="34" charset="0"/>
            </a:endParaRPr>
          </a:p>
          <a:p>
            <a:pPr marL="136922" indent="-136922">
              <a:buFont typeface="Arial" pitchFamily="34" charset="0"/>
              <a:buChar char="•"/>
              <a:defRPr/>
            </a:pPr>
            <a:r>
              <a:rPr lang="mn-MN" sz="1100" dirty="0" smtClean="0">
                <a:solidFill>
                  <a:schemeClr val="tx1"/>
                </a:solidFill>
                <a:latin typeface="Arial" pitchFamily="34" charset="0"/>
                <a:cs typeface="Arial" pitchFamily="34" charset="0"/>
              </a:rPr>
              <a:t>Улсын төсвийн</a:t>
            </a:r>
            <a:endParaRPr lang="mn-MN" sz="1100" dirty="0">
              <a:solidFill>
                <a:schemeClr val="tx1"/>
              </a:solidFill>
              <a:latin typeface="Arial" pitchFamily="34" charset="0"/>
              <a:cs typeface="Arial" pitchFamily="34" charset="0"/>
            </a:endParaRPr>
          </a:p>
          <a:p>
            <a:pPr marL="136922" indent="-136922">
              <a:buFont typeface="Arial" pitchFamily="34" charset="0"/>
              <a:buChar char="•"/>
              <a:defRPr/>
            </a:pPr>
            <a:r>
              <a:rPr lang="mn-MN" sz="1100" dirty="0" smtClean="0">
                <a:solidFill>
                  <a:schemeClr val="tx1"/>
                </a:solidFill>
                <a:latin typeface="Arial" pitchFamily="34" charset="0"/>
                <a:cs typeface="Arial" pitchFamily="34" charset="0"/>
              </a:rPr>
              <a:t>Орон нутгийн төсвийн</a:t>
            </a:r>
            <a:endParaRPr lang="mn-MN" sz="1100" dirty="0">
              <a:solidFill>
                <a:schemeClr val="tx1"/>
              </a:solidFill>
              <a:latin typeface="Arial" pitchFamily="34" charset="0"/>
              <a:cs typeface="Arial" pitchFamily="34" charset="0"/>
            </a:endParaRPr>
          </a:p>
          <a:p>
            <a:pPr marL="136922" indent="-136922">
              <a:buFont typeface="Arial" pitchFamily="34" charset="0"/>
              <a:buChar char="•"/>
              <a:defRPr/>
            </a:pPr>
            <a:r>
              <a:rPr lang="mn-MN" sz="1100" dirty="0" smtClean="0">
                <a:solidFill>
                  <a:schemeClr val="tx1"/>
                </a:solidFill>
                <a:latin typeface="Arial" pitchFamily="34" charset="0"/>
                <a:cs typeface="Arial" pitchFamily="34" charset="0"/>
              </a:rPr>
              <a:t>Өөрийн хөрөнгө оруулалт</a:t>
            </a:r>
            <a:endParaRPr lang="mn-MN" sz="1100" dirty="0">
              <a:solidFill>
                <a:schemeClr val="tx1"/>
              </a:solidFill>
              <a:latin typeface="Arial" pitchFamily="34" charset="0"/>
              <a:cs typeface="Arial" pitchFamily="34" charset="0"/>
            </a:endParaRPr>
          </a:p>
          <a:p>
            <a:pPr marL="136922" indent="-136922">
              <a:buFont typeface="Arial" pitchFamily="34" charset="0"/>
              <a:buChar char="•"/>
              <a:defRPr/>
            </a:pPr>
            <a:r>
              <a:rPr lang="mn-MN" sz="1100" dirty="0" smtClean="0">
                <a:solidFill>
                  <a:schemeClr val="tx1"/>
                </a:solidFill>
                <a:latin typeface="Arial" pitchFamily="34" charset="0"/>
                <a:cs typeface="Arial" pitchFamily="34" charset="0"/>
              </a:rPr>
              <a:t>Банкны зээл</a:t>
            </a:r>
            <a:endParaRPr lang="mn-MN" sz="1100" dirty="0">
              <a:solidFill>
                <a:schemeClr val="tx1"/>
              </a:solidFill>
              <a:latin typeface="Arial" pitchFamily="34" charset="0"/>
              <a:cs typeface="Arial" pitchFamily="34" charset="0"/>
            </a:endParaRPr>
          </a:p>
          <a:p>
            <a:pPr marL="136922" indent="-136922">
              <a:buFont typeface="Arial" pitchFamily="34" charset="0"/>
              <a:buChar char="•"/>
              <a:defRPr/>
            </a:pPr>
            <a:r>
              <a:rPr lang="mn-MN" sz="1100" dirty="0" smtClean="0">
                <a:solidFill>
                  <a:schemeClr val="tx1"/>
                </a:solidFill>
                <a:latin typeface="Arial" pitchFamily="34" charset="0"/>
                <a:cs typeface="Arial" pitchFamily="34" charset="0"/>
              </a:rPr>
              <a:t>Гадаадын шууд хөрөнгө оруулалт</a:t>
            </a:r>
            <a:endParaRPr lang="mn-MN" sz="1100" dirty="0">
              <a:solidFill>
                <a:schemeClr val="tx1"/>
              </a:solidFill>
              <a:latin typeface="Arial" pitchFamily="34" charset="0"/>
              <a:cs typeface="Arial" pitchFamily="34" charset="0"/>
            </a:endParaRPr>
          </a:p>
          <a:p>
            <a:pPr marL="136922" indent="-136922">
              <a:buFont typeface="Arial" pitchFamily="34" charset="0"/>
              <a:buChar char="•"/>
              <a:defRPr/>
            </a:pPr>
            <a:r>
              <a:rPr lang="mn-MN" sz="1100" dirty="0" smtClean="0">
                <a:solidFill>
                  <a:schemeClr val="tx1"/>
                </a:solidFill>
                <a:latin typeface="Arial" pitchFamily="34" charset="0"/>
                <a:cs typeface="Arial" pitchFamily="34" charset="0"/>
              </a:rPr>
              <a:t>Гадаадын зээл, тусламж</a:t>
            </a:r>
            <a:endParaRPr lang="mn-MN" sz="1100" dirty="0">
              <a:solidFill>
                <a:schemeClr val="tx1"/>
              </a:solidFill>
              <a:latin typeface="Arial" pitchFamily="34" charset="0"/>
              <a:cs typeface="Arial" pitchFamily="34" charset="0"/>
            </a:endParaRPr>
          </a:p>
          <a:p>
            <a:pPr marL="136922" indent="-136922">
              <a:buFont typeface="Arial" pitchFamily="34" charset="0"/>
              <a:buChar char="•"/>
              <a:defRPr/>
            </a:pPr>
            <a:r>
              <a:rPr lang="mn-MN" sz="1100" dirty="0" smtClean="0">
                <a:solidFill>
                  <a:schemeClr val="tx1"/>
                </a:solidFill>
                <a:latin typeface="Arial" pitchFamily="34" charset="0"/>
                <a:cs typeface="Arial" pitchFamily="34" charset="0"/>
              </a:rPr>
              <a:t>Хувьцаа, үнэт цаас борлуулсаны</a:t>
            </a:r>
          </a:p>
          <a:p>
            <a:pPr marL="136922" indent="-136922">
              <a:buFont typeface="Arial" pitchFamily="34" charset="0"/>
              <a:buChar char="•"/>
              <a:defRPr/>
            </a:pPr>
            <a:r>
              <a:rPr lang="ru-RU" sz="1100" dirty="0">
                <a:solidFill>
                  <a:schemeClr val="tx1"/>
                </a:solidFill>
                <a:latin typeface="Arial" pitchFamily="34" charset="0"/>
                <a:cs typeface="Arial" pitchFamily="34" charset="0"/>
              </a:rPr>
              <a:t>Концесс, бүтээгдэхүүн </a:t>
            </a:r>
            <a:r>
              <a:rPr lang="ru-RU" sz="1100" dirty="0" smtClean="0">
                <a:solidFill>
                  <a:schemeClr val="tx1"/>
                </a:solidFill>
                <a:latin typeface="Arial" pitchFamily="34" charset="0"/>
                <a:cs typeface="Arial" pitchFamily="34" charset="0"/>
              </a:rPr>
              <a:t>хуваах</a:t>
            </a:r>
            <a:r>
              <a:rPr lang="mn-MN" sz="1100" dirty="0" smtClean="0">
                <a:solidFill>
                  <a:schemeClr val="tx1"/>
                </a:solidFill>
                <a:latin typeface="Arial" pitchFamily="34" charset="0"/>
                <a:cs typeface="Arial" pitchFamily="34" charset="0"/>
              </a:rPr>
              <a:t> гэрээний</a:t>
            </a:r>
          </a:p>
          <a:p>
            <a:pPr marL="136922" indent="-136922">
              <a:buFont typeface="Arial" pitchFamily="34" charset="0"/>
              <a:buChar char="•"/>
              <a:defRPr/>
            </a:pPr>
            <a:r>
              <a:rPr lang="mn-MN" sz="1100" dirty="0" smtClean="0">
                <a:solidFill>
                  <a:schemeClr val="tx1"/>
                </a:solidFill>
                <a:latin typeface="Arial" pitchFamily="34" charset="0"/>
                <a:cs typeface="Arial" pitchFamily="34" charset="0"/>
              </a:rPr>
              <a:t>Бусад эх үүсвэр</a:t>
            </a:r>
          </a:p>
        </p:txBody>
      </p:sp>
      <p:sp>
        <p:nvSpPr>
          <p:cNvPr id="27" name="Rectangle 26"/>
          <p:cNvSpPr/>
          <p:nvPr/>
        </p:nvSpPr>
        <p:spPr>
          <a:xfrm>
            <a:off x="7010400" y="2819400"/>
            <a:ext cx="1985933" cy="398570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28588" indent="-128588">
              <a:buFont typeface="Arial" panose="020B0604020202020204" pitchFamily="34" charset="0"/>
              <a:buChar char="•"/>
              <a:defRPr/>
            </a:pPr>
            <a:endParaRPr lang="mn-MN" sz="1100" dirty="0">
              <a:solidFill>
                <a:schemeClr val="tx1"/>
              </a:solidFill>
              <a:latin typeface="Arial" pitchFamily="34" charset="0"/>
              <a:cs typeface="Arial" pitchFamily="34" charset="0"/>
            </a:endParaRPr>
          </a:p>
          <a:p>
            <a:pPr marL="128588" indent="-128588">
              <a:buFont typeface="Arial" panose="020B0604020202020204" pitchFamily="34" charset="0"/>
              <a:buChar char="•"/>
              <a:defRPr/>
            </a:pPr>
            <a:r>
              <a:rPr lang="mn-MN" sz="1100" b="1" dirty="0" smtClean="0">
                <a:solidFill>
                  <a:schemeClr val="tx1"/>
                </a:solidFill>
                <a:latin typeface="Arial" pitchFamily="34" charset="0"/>
                <a:cs typeface="Arial" pitchFamily="34" charset="0"/>
              </a:rPr>
              <a:t>Үйлдвэрлэгдэх хөрөнгө</a:t>
            </a:r>
            <a:endParaRPr lang="mn-MN" sz="1100" b="1" dirty="0">
              <a:solidFill>
                <a:schemeClr val="tx1"/>
              </a:solidFill>
              <a:latin typeface="Arial" pitchFamily="34" charset="0"/>
              <a:cs typeface="Arial" pitchFamily="34" charset="0"/>
            </a:endParaRPr>
          </a:p>
          <a:p>
            <a:pPr marL="274320" lvl="1" indent="-128588">
              <a:buFont typeface="Arial" panose="020B0604020202020204" pitchFamily="34" charset="0"/>
              <a:buChar char="•"/>
              <a:defRPr/>
            </a:pPr>
            <a:r>
              <a:rPr lang="mn-MN" sz="1100" dirty="0">
                <a:solidFill>
                  <a:schemeClr val="tx1"/>
                </a:solidFill>
                <a:latin typeface="Arial" pitchFamily="34" charset="0"/>
                <a:cs typeface="Arial" pitchFamily="34" charset="0"/>
              </a:rPr>
              <a:t>Үндсэн </a:t>
            </a:r>
            <a:r>
              <a:rPr lang="mn-MN" sz="1100" dirty="0" smtClean="0">
                <a:solidFill>
                  <a:schemeClr val="tx1"/>
                </a:solidFill>
                <a:latin typeface="Arial" pitchFamily="34" charset="0"/>
                <a:cs typeface="Arial" pitchFamily="34" charset="0"/>
              </a:rPr>
              <a:t>хөрөнгө </a:t>
            </a:r>
          </a:p>
          <a:p>
            <a:pPr marL="438912" lvl="2" indent="-171450">
              <a:buFont typeface="Wingdings" panose="05000000000000000000" pitchFamily="2" charset="2"/>
              <a:buChar char="ü"/>
              <a:defRPr/>
            </a:pPr>
            <a:r>
              <a:rPr lang="mn-MN" sz="1100" dirty="0" smtClean="0">
                <a:solidFill>
                  <a:schemeClr val="tx1"/>
                </a:solidFill>
                <a:latin typeface="Arial" pitchFamily="34" charset="0"/>
                <a:cs typeface="Arial" pitchFamily="34" charset="0"/>
              </a:rPr>
              <a:t>Барилга, байгууламж</a:t>
            </a:r>
          </a:p>
          <a:p>
            <a:pPr marL="438912" lvl="2" indent="-171450">
              <a:buFont typeface="Wingdings" panose="05000000000000000000" pitchFamily="2" charset="2"/>
              <a:buChar char="ü"/>
              <a:defRPr/>
            </a:pPr>
            <a:r>
              <a:rPr lang="mn-MN" sz="1100" dirty="0" smtClean="0">
                <a:solidFill>
                  <a:schemeClr val="tx1"/>
                </a:solidFill>
                <a:latin typeface="Arial" pitchFamily="34" charset="0"/>
                <a:cs typeface="Arial" pitchFamily="34" charset="0"/>
              </a:rPr>
              <a:t>Тээврийн хэрэгсэл, тоног төхөөрөмж ... </a:t>
            </a:r>
          </a:p>
          <a:p>
            <a:pPr marL="274320" lvl="1" indent="-128588">
              <a:buFont typeface="Arial" panose="020B0604020202020204" pitchFamily="34" charset="0"/>
              <a:buChar char="•"/>
              <a:defRPr/>
            </a:pPr>
            <a:r>
              <a:rPr lang="mn-MN" sz="1100" dirty="0" smtClean="0">
                <a:solidFill>
                  <a:schemeClr val="tx1"/>
                </a:solidFill>
                <a:latin typeface="Arial" pitchFamily="34" charset="0"/>
                <a:cs typeface="Arial" pitchFamily="34" charset="0"/>
              </a:rPr>
              <a:t>Оюуны </a:t>
            </a:r>
            <a:r>
              <a:rPr lang="mn-MN" sz="1100" dirty="0">
                <a:solidFill>
                  <a:schemeClr val="tx1"/>
                </a:solidFill>
                <a:latin typeface="Arial" pitchFamily="34" charset="0"/>
                <a:cs typeface="Arial" pitchFamily="34" charset="0"/>
              </a:rPr>
              <a:t>өмчийн </a:t>
            </a:r>
            <a:r>
              <a:rPr lang="mn-MN" sz="1100" dirty="0" smtClean="0">
                <a:solidFill>
                  <a:schemeClr val="tx1"/>
                </a:solidFill>
                <a:latin typeface="Arial" pitchFamily="34" charset="0"/>
                <a:cs typeface="Arial" pitchFamily="34" charset="0"/>
              </a:rPr>
              <a:t>бүтээгдэхүүн </a:t>
            </a:r>
          </a:p>
          <a:p>
            <a:pPr marL="438912" lvl="2" indent="-171450">
              <a:buFont typeface="Wingdings" panose="05000000000000000000" pitchFamily="2" charset="2"/>
              <a:buChar char="ü"/>
              <a:defRPr/>
            </a:pPr>
            <a:r>
              <a:rPr lang="mn-MN" sz="1100" dirty="0" smtClean="0">
                <a:solidFill>
                  <a:schemeClr val="tx1"/>
                </a:solidFill>
                <a:latin typeface="Arial" pitchFamily="34" charset="0"/>
                <a:cs typeface="Arial" pitchFamily="34" charset="0"/>
              </a:rPr>
              <a:t>Геологи хайгуулын ажил</a:t>
            </a:r>
          </a:p>
          <a:p>
            <a:pPr marL="438912" lvl="2" indent="-171450">
              <a:buFont typeface="Wingdings" panose="05000000000000000000" pitchFamily="2" charset="2"/>
              <a:buChar char="ü"/>
              <a:defRPr/>
            </a:pPr>
            <a:r>
              <a:rPr lang="mn-MN" sz="1100" dirty="0" smtClean="0">
                <a:solidFill>
                  <a:schemeClr val="tx1"/>
                </a:solidFill>
                <a:latin typeface="Arial" pitchFamily="34" charset="0"/>
                <a:cs typeface="Arial" pitchFamily="34" charset="0"/>
              </a:rPr>
              <a:t>Програм хангамж, мэдээллийн сан ...</a:t>
            </a:r>
          </a:p>
          <a:p>
            <a:pPr marL="274320" lvl="1" indent="-128588">
              <a:buFont typeface="Arial" panose="020B0604020202020204" pitchFamily="34" charset="0"/>
              <a:buChar char="•"/>
              <a:defRPr/>
            </a:pPr>
            <a:r>
              <a:rPr lang="mn-MN" sz="1100" dirty="0" smtClean="0">
                <a:solidFill>
                  <a:schemeClr val="tx1"/>
                </a:solidFill>
                <a:latin typeface="Arial" pitchFamily="34" charset="0"/>
                <a:cs typeface="Arial" pitchFamily="34" charset="0"/>
              </a:rPr>
              <a:t>Материаллаг эргэлтийн хөрөнгө</a:t>
            </a:r>
          </a:p>
          <a:p>
            <a:pPr marL="274320" lvl="1" indent="-128588">
              <a:buFont typeface="Arial" panose="020B0604020202020204" pitchFamily="34" charset="0"/>
              <a:buChar char="•"/>
              <a:defRPr/>
            </a:pPr>
            <a:r>
              <a:rPr lang="mn-MN" sz="1100" dirty="0" smtClean="0">
                <a:solidFill>
                  <a:schemeClr val="tx1"/>
                </a:solidFill>
                <a:latin typeface="Arial" pitchFamily="34" charset="0"/>
                <a:cs typeface="Arial" pitchFamily="34" charset="0"/>
              </a:rPr>
              <a:t>Үнэт </a:t>
            </a:r>
            <a:r>
              <a:rPr lang="mn-MN" sz="1100" dirty="0">
                <a:solidFill>
                  <a:schemeClr val="tx1"/>
                </a:solidFill>
                <a:latin typeface="Arial" pitchFamily="34" charset="0"/>
                <a:cs typeface="Arial" pitchFamily="34" charset="0"/>
              </a:rPr>
              <a:t>зүйлс</a:t>
            </a:r>
            <a:endParaRPr lang="mn-MN" sz="1100" dirty="0" smtClean="0">
              <a:solidFill>
                <a:schemeClr val="tx1"/>
              </a:solidFill>
              <a:latin typeface="Arial" pitchFamily="34" charset="0"/>
              <a:cs typeface="Arial" pitchFamily="34" charset="0"/>
            </a:endParaRPr>
          </a:p>
          <a:p>
            <a:pPr marL="128588" lvl="1" indent="-128588">
              <a:buFont typeface="Arial" panose="020B0604020202020204" pitchFamily="34" charset="0"/>
              <a:buChar char="•"/>
              <a:defRPr/>
            </a:pPr>
            <a:r>
              <a:rPr lang="mn-MN" sz="1100" b="1" dirty="0">
                <a:solidFill>
                  <a:schemeClr val="tx1"/>
                </a:solidFill>
                <a:latin typeface="Arial" pitchFamily="34" charset="0"/>
                <a:cs typeface="Arial" pitchFamily="34" charset="0"/>
              </a:rPr>
              <a:t>Үйлдвэрлэгдэхгүй </a:t>
            </a:r>
            <a:r>
              <a:rPr lang="mn-MN" sz="1100" b="1" dirty="0" smtClean="0">
                <a:solidFill>
                  <a:schemeClr val="tx1"/>
                </a:solidFill>
                <a:latin typeface="Arial" pitchFamily="34" charset="0"/>
                <a:cs typeface="Arial" pitchFamily="34" charset="0"/>
              </a:rPr>
              <a:t>хөрөнгө</a:t>
            </a:r>
          </a:p>
          <a:p>
            <a:pPr marL="274320" lvl="1" indent="-128588">
              <a:buFont typeface="Arial" panose="020B0604020202020204" pitchFamily="34" charset="0"/>
              <a:buChar char="•"/>
              <a:defRPr/>
            </a:pPr>
            <a:r>
              <a:rPr lang="mn-MN" sz="1100" dirty="0">
                <a:solidFill>
                  <a:schemeClr val="tx1"/>
                </a:solidFill>
                <a:latin typeface="Arial" pitchFamily="34" charset="0"/>
                <a:cs typeface="Arial" pitchFamily="34" charset="0"/>
              </a:rPr>
              <a:t>Байгалийн нөөц, </a:t>
            </a:r>
            <a:r>
              <a:rPr lang="mn-MN" sz="1100" dirty="0" smtClean="0">
                <a:solidFill>
                  <a:schemeClr val="tx1"/>
                </a:solidFill>
                <a:latin typeface="Arial" pitchFamily="34" charset="0"/>
                <a:cs typeface="Arial" pitchFamily="34" charset="0"/>
              </a:rPr>
              <a:t>баялаг</a:t>
            </a:r>
          </a:p>
          <a:p>
            <a:pPr marL="274320" lvl="1" indent="-128588">
              <a:buFont typeface="Arial" panose="020B0604020202020204" pitchFamily="34" charset="0"/>
              <a:buChar char="•"/>
              <a:defRPr/>
            </a:pPr>
            <a:r>
              <a:rPr lang="mn-MN" sz="1100" dirty="0" smtClean="0">
                <a:solidFill>
                  <a:schemeClr val="tx1"/>
                </a:solidFill>
                <a:latin typeface="Arial" pitchFamily="34" charset="0"/>
                <a:cs typeface="Arial" pitchFamily="34" charset="0"/>
              </a:rPr>
              <a:t>Гүүдвилл </a:t>
            </a:r>
            <a:r>
              <a:rPr lang="mn-MN" sz="1100" dirty="0">
                <a:solidFill>
                  <a:schemeClr val="tx1"/>
                </a:solidFill>
                <a:latin typeface="Arial" pitchFamily="34" charset="0"/>
                <a:cs typeface="Arial" pitchFamily="34" charset="0"/>
              </a:rPr>
              <a:t>болон маркетингийн </a:t>
            </a:r>
            <a:r>
              <a:rPr lang="mn-MN" sz="1100" dirty="0" smtClean="0">
                <a:solidFill>
                  <a:schemeClr val="tx1"/>
                </a:solidFill>
                <a:latin typeface="Arial" pitchFamily="34" charset="0"/>
                <a:cs typeface="Arial" pitchFamily="34" charset="0"/>
              </a:rPr>
              <a:t>хөрөнгө</a:t>
            </a:r>
          </a:p>
          <a:p>
            <a:pPr marL="274320" lvl="1" indent="-128588">
              <a:buFont typeface="Arial" panose="020B0604020202020204" pitchFamily="34" charset="0"/>
              <a:buChar char="•"/>
              <a:defRPr/>
            </a:pPr>
            <a:r>
              <a:rPr lang="mn-MN" sz="1100" dirty="0" smtClean="0">
                <a:solidFill>
                  <a:schemeClr val="tx1"/>
                </a:solidFill>
                <a:latin typeface="Arial" pitchFamily="34" charset="0"/>
                <a:cs typeface="Arial" pitchFamily="34" charset="0"/>
              </a:rPr>
              <a:t>Бусад </a:t>
            </a:r>
            <a:r>
              <a:rPr lang="mn-MN" sz="1100" dirty="0">
                <a:solidFill>
                  <a:schemeClr val="tx1"/>
                </a:solidFill>
                <a:latin typeface="Arial" pitchFamily="34" charset="0"/>
                <a:cs typeface="Arial" pitchFamily="34" charset="0"/>
              </a:rPr>
              <a:t>хөрөнгө</a:t>
            </a:r>
          </a:p>
        </p:txBody>
      </p:sp>
      <p:sp>
        <p:nvSpPr>
          <p:cNvPr id="28" name="Rounded Rectangle 27"/>
          <p:cNvSpPr/>
          <p:nvPr/>
        </p:nvSpPr>
        <p:spPr>
          <a:xfrm>
            <a:off x="5081764" y="2479278"/>
            <a:ext cx="1623836" cy="49252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mn-MN" sz="1600" dirty="0" smtClean="0">
                <a:latin typeface="Arial" panose="020B0604020202020204" pitchFamily="34" charset="0"/>
                <a:cs typeface="Arial" panose="020B0604020202020204" pitchFamily="34" charset="0"/>
              </a:rPr>
              <a:t>Эх үүсвэрээр</a:t>
            </a:r>
            <a:endParaRPr lang="en-US" sz="1600" dirty="0">
              <a:latin typeface="Arial" panose="020B0604020202020204" pitchFamily="34" charset="0"/>
              <a:cs typeface="Arial" panose="020B0604020202020204" pitchFamily="34" charset="0"/>
            </a:endParaRPr>
          </a:p>
        </p:txBody>
      </p:sp>
      <p:sp>
        <p:nvSpPr>
          <p:cNvPr id="29" name="Rounded Rectangle 28"/>
          <p:cNvSpPr/>
          <p:nvPr/>
        </p:nvSpPr>
        <p:spPr>
          <a:xfrm>
            <a:off x="6934199" y="2514600"/>
            <a:ext cx="1907835" cy="504137"/>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mn-MN" sz="1600" dirty="0" smtClean="0">
                <a:latin typeface="Arial" panose="020B0604020202020204" pitchFamily="34" charset="0"/>
                <a:cs typeface="Arial" panose="020B0604020202020204" pitchFamily="34" charset="0"/>
              </a:rPr>
              <a:t>Хөрөнгийн ангиллаар</a:t>
            </a:r>
            <a:endParaRPr lang="en-US" sz="1600" dirty="0">
              <a:latin typeface="Arial" panose="020B0604020202020204" pitchFamily="34" charset="0"/>
              <a:cs typeface="Arial" panose="020B0604020202020204" pitchFamily="34" charset="0"/>
            </a:endParaRPr>
          </a:p>
        </p:txBody>
      </p:sp>
      <p:sp>
        <p:nvSpPr>
          <p:cNvPr id="35" name="Rectangle 34"/>
          <p:cNvSpPr/>
          <p:nvPr/>
        </p:nvSpPr>
        <p:spPr>
          <a:xfrm>
            <a:off x="1143000" y="2667000"/>
            <a:ext cx="2743200" cy="1015663"/>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128588" indent="-128588">
              <a:buFont typeface="Arial" panose="020B0604020202020204" pitchFamily="34" charset="0"/>
              <a:buChar char="•"/>
            </a:pPr>
            <a:endParaRPr lang="mn-MN" altLang="en-US" sz="1200" dirty="0">
              <a:latin typeface="Arial" pitchFamily="34" charset="0"/>
              <a:cs typeface="Arial" pitchFamily="34" charset="0"/>
            </a:endParaRPr>
          </a:p>
          <a:p>
            <a:pPr marL="128588" indent="-128588">
              <a:buFont typeface="Arial" panose="020B0604020202020204" pitchFamily="34" charset="0"/>
              <a:buChar char="•"/>
            </a:pPr>
            <a:r>
              <a:rPr lang="mn-MN" altLang="en-US" sz="1200" dirty="0" smtClean="0">
                <a:latin typeface="Arial" pitchFamily="34" charset="0"/>
                <a:cs typeface="Arial" pitchFamily="34" charset="0"/>
              </a:rPr>
              <a:t>Худалдан авсан</a:t>
            </a:r>
            <a:endParaRPr lang="en-GB" altLang="en-US" sz="1200" dirty="0">
              <a:latin typeface="Arial" pitchFamily="34" charset="0"/>
              <a:cs typeface="Arial" pitchFamily="34" charset="0"/>
            </a:endParaRPr>
          </a:p>
          <a:p>
            <a:pPr marL="128588" indent="-128588">
              <a:buFont typeface="Arial" panose="020B0604020202020204" pitchFamily="34" charset="0"/>
              <a:buChar char="•"/>
            </a:pPr>
            <a:r>
              <a:rPr lang="mn-MN" altLang="en-US" sz="1200" dirty="0" smtClean="0">
                <a:latin typeface="Arial" pitchFamily="34" charset="0"/>
                <a:cs typeface="Arial" pitchFamily="34" charset="0"/>
              </a:rPr>
              <a:t>Бараа солилцоогоор</a:t>
            </a:r>
            <a:endParaRPr lang="mn-MN" altLang="en-US" sz="1200" dirty="0">
              <a:latin typeface="Arial" pitchFamily="34" charset="0"/>
              <a:cs typeface="Arial" pitchFamily="34" charset="0"/>
            </a:endParaRPr>
          </a:p>
          <a:p>
            <a:pPr marL="128588" indent="-128588">
              <a:buFont typeface="Arial" panose="020B0604020202020204" pitchFamily="34" charset="0"/>
              <a:buChar char="•"/>
            </a:pPr>
            <a:r>
              <a:rPr lang="mn-MN" altLang="en-US" sz="1200" dirty="0" smtClean="0">
                <a:latin typeface="Arial" pitchFamily="34" charset="0"/>
                <a:cs typeface="Arial" pitchFamily="34" charset="0"/>
              </a:rPr>
              <a:t>Үнэ төлбөргүй, тусламжаар авсан</a:t>
            </a:r>
            <a:endParaRPr lang="mn-MN" altLang="en-US" sz="1200" dirty="0">
              <a:latin typeface="Arial" pitchFamily="34" charset="0"/>
              <a:cs typeface="Arial" pitchFamily="34" charset="0"/>
            </a:endParaRPr>
          </a:p>
          <a:p>
            <a:pPr marL="128588" indent="-128588">
              <a:buFont typeface="Arial" panose="020B0604020202020204" pitchFamily="34" charset="0"/>
              <a:buChar char="•"/>
            </a:pPr>
            <a:r>
              <a:rPr lang="mn-MN" altLang="en-US" sz="1200" dirty="0" smtClean="0">
                <a:latin typeface="Arial" pitchFamily="34" charset="0"/>
                <a:cs typeface="Arial" pitchFamily="34" charset="0"/>
              </a:rPr>
              <a:t>Өөрөө үйлдвэрлэсэн</a:t>
            </a:r>
            <a:endParaRPr lang="mn-MN" altLang="en-US" sz="1200" dirty="0">
              <a:latin typeface="Arial" pitchFamily="34" charset="0"/>
              <a:cs typeface="Arial" pitchFamily="34" charset="0"/>
            </a:endParaRPr>
          </a:p>
        </p:txBody>
      </p:sp>
      <p:sp>
        <p:nvSpPr>
          <p:cNvPr id="36" name="Rectangle 35"/>
          <p:cNvSpPr/>
          <p:nvPr/>
        </p:nvSpPr>
        <p:spPr>
          <a:xfrm>
            <a:off x="1143000" y="4191000"/>
            <a:ext cx="2743200" cy="1200329"/>
          </a:xfrm>
          <a:prstGeom prst="rect">
            <a:avLst/>
          </a:prstGeom>
          <a:ln>
            <a:solidFill>
              <a:schemeClr val="accent5"/>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128588" indent="-128588">
              <a:buFont typeface="Arial" panose="020B0604020202020204" pitchFamily="34" charset="0"/>
              <a:buChar char="•"/>
            </a:pPr>
            <a:endParaRPr lang="mn-MN" altLang="en-US" sz="1200" dirty="0">
              <a:latin typeface="Arial" pitchFamily="34" charset="0"/>
              <a:cs typeface="Arial" pitchFamily="34" charset="0"/>
            </a:endParaRPr>
          </a:p>
          <a:p>
            <a:pPr marL="128588" indent="-128588">
              <a:buFont typeface="Arial" panose="020B0604020202020204" pitchFamily="34" charset="0"/>
              <a:buChar char="•"/>
            </a:pPr>
            <a:r>
              <a:rPr lang="mn-MN" altLang="en-US" sz="1200" dirty="0" smtClean="0">
                <a:latin typeface="Arial" pitchFamily="34" charset="0"/>
                <a:cs typeface="Arial" pitchFamily="34" charset="0"/>
              </a:rPr>
              <a:t>Худалдсан</a:t>
            </a:r>
          </a:p>
          <a:p>
            <a:pPr marL="128588" indent="-128588">
              <a:buFont typeface="Arial" panose="020B0604020202020204" pitchFamily="34" charset="0"/>
              <a:buChar char="•"/>
            </a:pPr>
            <a:r>
              <a:rPr lang="mn-MN" altLang="en-US" sz="1200" dirty="0" smtClean="0">
                <a:latin typeface="Arial" pitchFamily="34" charset="0"/>
                <a:cs typeface="Arial" pitchFamily="34" charset="0"/>
              </a:rPr>
              <a:t>Акталж устгасан</a:t>
            </a:r>
          </a:p>
          <a:p>
            <a:pPr marL="128588" indent="-128588">
              <a:buFont typeface="Arial" panose="020B0604020202020204" pitchFamily="34" charset="0"/>
              <a:buChar char="•"/>
            </a:pPr>
            <a:r>
              <a:rPr lang="mn-MN" altLang="en-US" sz="1200" dirty="0" smtClean="0">
                <a:latin typeface="Arial" pitchFamily="34" charset="0"/>
                <a:cs typeface="Arial" pitchFamily="34" charset="0"/>
              </a:rPr>
              <a:t>Бараа </a:t>
            </a:r>
            <a:r>
              <a:rPr lang="mn-MN" altLang="en-US" sz="1200" dirty="0">
                <a:latin typeface="Arial" pitchFamily="34" charset="0"/>
                <a:cs typeface="Arial" pitchFamily="34" charset="0"/>
              </a:rPr>
              <a:t>солилцоогоор</a:t>
            </a:r>
          </a:p>
          <a:p>
            <a:pPr marL="128588" indent="-128588">
              <a:buFont typeface="Arial" panose="020B0604020202020204" pitchFamily="34" charset="0"/>
              <a:buChar char="•"/>
            </a:pPr>
            <a:r>
              <a:rPr lang="mn-MN" altLang="en-US" sz="1200" dirty="0">
                <a:latin typeface="Arial" pitchFamily="34" charset="0"/>
                <a:cs typeface="Arial" pitchFamily="34" charset="0"/>
              </a:rPr>
              <a:t>Үнэ </a:t>
            </a:r>
            <a:r>
              <a:rPr lang="mn-MN" altLang="en-US" sz="1200" dirty="0" smtClean="0">
                <a:latin typeface="Arial" pitchFamily="34" charset="0"/>
                <a:cs typeface="Arial" pitchFamily="34" charset="0"/>
              </a:rPr>
              <a:t>төлбөргүй</a:t>
            </a:r>
            <a:r>
              <a:rPr lang="mn-MN" altLang="en-US" sz="1200" dirty="0">
                <a:latin typeface="Arial" pitchFamily="34" charset="0"/>
                <a:cs typeface="Arial" pitchFamily="34" charset="0"/>
              </a:rPr>
              <a:t> </a:t>
            </a:r>
            <a:r>
              <a:rPr lang="mn-MN" altLang="en-US" sz="1200" dirty="0" smtClean="0">
                <a:latin typeface="Arial" pitchFamily="34" charset="0"/>
                <a:cs typeface="Arial" pitchFamily="34" charset="0"/>
              </a:rPr>
              <a:t>шилжүүлсэн</a:t>
            </a:r>
          </a:p>
          <a:p>
            <a:pPr marL="128588" indent="-128588">
              <a:buFont typeface="Arial" panose="020B0604020202020204" pitchFamily="34" charset="0"/>
              <a:buChar char="•"/>
            </a:pPr>
            <a:r>
              <a:rPr lang="mn-MN" altLang="en-US" sz="1200" dirty="0" smtClean="0">
                <a:latin typeface="Arial" pitchFamily="34" charset="0"/>
                <a:cs typeface="Arial" pitchFamily="34" charset="0"/>
              </a:rPr>
              <a:t>Бусад</a:t>
            </a:r>
            <a:endParaRPr lang="mn-MN" altLang="en-US" sz="1200" dirty="0">
              <a:latin typeface="Arial" pitchFamily="34" charset="0"/>
              <a:cs typeface="Arial" pitchFamily="34" charset="0"/>
            </a:endParaRPr>
          </a:p>
        </p:txBody>
      </p:sp>
      <p:sp>
        <p:nvSpPr>
          <p:cNvPr id="38" name="Rounded Rectangle 37"/>
          <p:cNvSpPr/>
          <p:nvPr/>
        </p:nvSpPr>
        <p:spPr>
          <a:xfrm>
            <a:off x="1019205" y="3962400"/>
            <a:ext cx="3341512" cy="334010"/>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9050">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just">
              <a:buClrTx/>
              <a:buFontTx/>
              <a:buNone/>
            </a:pPr>
            <a:r>
              <a:rPr lang="mn-MN" altLang="en-US" sz="1600" dirty="0" smtClean="0">
                <a:latin typeface="Arial" panose="020B0604020202020204" pitchFamily="34" charset="0"/>
                <a:cs typeface="Arial" panose="020B0604020202020204" pitchFamily="34" charset="0"/>
              </a:rPr>
              <a:t>          Хасагдсан</a:t>
            </a:r>
            <a:endParaRPr lang="mn-MN" altLang="en-US" sz="1600" dirty="0">
              <a:latin typeface="Arial" panose="020B0604020202020204" pitchFamily="34" charset="0"/>
              <a:cs typeface="Arial" panose="020B0604020202020204" pitchFamily="34" charset="0"/>
            </a:endParaRPr>
          </a:p>
        </p:txBody>
      </p:sp>
      <p:cxnSp>
        <p:nvCxnSpPr>
          <p:cNvPr id="3" name="Elbow Connector 2"/>
          <p:cNvCxnSpPr>
            <a:stCxn id="44" idx="3"/>
            <a:endCxn id="20" idx="1"/>
          </p:cNvCxnSpPr>
          <p:nvPr/>
        </p:nvCxnSpPr>
        <p:spPr>
          <a:xfrm flipV="1">
            <a:off x="4343400" y="1930262"/>
            <a:ext cx="1066800" cy="660616"/>
          </a:xfrm>
          <a:prstGeom prst="bentConnector3">
            <a:avLst>
              <a:gd name="adj1" fmla="val 50000"/>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sp>
        <p:nvSpPr>
          <p:cNvPr id="41" name="Plus 40"/>
          <p:cNvSpPr/>
          <p:nvPr/>
        </p:nvSpPr>
        <p:spPr>
          <a:xfrm>
            <a:off x="2743200" y="2002792"/>
            <a:ext cx="380999" cy="359408"/>
          </a:xfrm>
          <a:prstGeom prst="mathPlus">
            <a:avLst/>
          </a:prstGeom>
          <a:solidFill>
            <a:schemeClr val="accent1"/>
          </a:solidFill>
          <a:ln>
            <a:solidFill>
              <a:schemeClr val="accent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4" name="Rounded Rectangle 43"/>
          <p:cNvSpPr/>
          <p:nvPr/>
        </p:nvSpPr>
        <p:spPr>
          <a:xfrm>
            <a:off x="1005351" y="2438555"/>
            <a:ext cx="3338049" cy="30464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609600"/>
            <a:r>
              <a:rPr lang="mn-MN" sz="1600" dirty="0" smtClean="0">
                <a:latin typeface="Arial" panose="020B0604020202020204" pitchFamily="34" charset="0"/>
                <a:cs typeface="Arial" panose="020B0604020202020204" pitchFamily="34" charset="0"/>
              </a:rPr>
              <a:t>Нэмэгдсэн</a:t>
            </a:r>
            <a:endParaRPr lang="en-US" sz="1600" dirty="0">
              <a:latin typeface="Arial" panose="020B0604020202020204" pitchFamily="34" charset="0"/>
              <a:cs typeface="Arial" panose="020B0604020202020204" pitchFamily="34" charset="0"/>
            </a:endParaRPr>
          </a:p>
        </p:txBody>
      </p:sp>
      <p:cxnSp>
        <p:nvCxnSpPr>
          <p:cNvPr id="47" name="Elbow Connector 46"/>
          <p:cNvCxnSpPr/>
          <p:nvPr/>
        </p:nvCxnSpPr>
        <p:spPr>
          <a:xfrm rot="5400000">
            <a:off x="6113590" y="2192210"/>
            <a:ext cx="345820" cy="228600"/>
          </a:xfrm>
          <a:prstGeom prst="bentConnector3">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49" name="Elbow Connector 48"/>
          <p:cNvCxnSpPr/>
          <p:nvPr/>
        </p:nvCxnSpPr>
        <p:spPr>
          <a:xfrm rot="16200000" flipH="1">
            <a:off x="7574489" y="2240488"/>
            <a:ext cx="381071" cy="167151"/>
          </a:xfrm>
          <a:prstGeom prst="bentConnector3">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51" name="Minus 50"/>
          <p:cNvSpPr/>
          <p:nvPr/>
        </p:nvSpPr>
        <p:spPr>
          <a:xfrm>
            <a:off x="2743200" y="3657600"/>
            <a:ext cx="380999" cy="368189"/>
          </a:xfrm>
          <a:prstGeom prst="mathMinus">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981200" y="990600"/>
            <a:ext cx="5562600" cy="369332"/>
          </a:xfrm>
          <a:prstGeom prst="rect">
            <a:avLst/>
          </a:prstGeom>
        </p:spPr>
        <p:txBody>
          <a:bodyPr wrap="square">
            <a:spAutoFit/>
          </a:bodyPr>
          <a:lstStyle/>
          <a:p>
            <a:pPr marL="812800" algn="just"/>
            <a:r>
              <a:rPr lang="mn-MN" b="1" dirty="0">
                <a:solidFill>
                  <a:srgbClr val="FF0000"/>
                </a:solidFill>
                <a:latin typeface="Arial" panose="020B0604020202020204" pitchFamily="34" charset="0"/>
                <a:cs typeface="Arial" panose="020B0604020202020204" pitchFamily="34" charset="0"/>
              </a:rPr>
              <a:t>Хөрөнгө, хөрөнгө оруулалтын уялдаа</a:t>
            </a:r>
            <a:endParaRPr lang="en-US" b="1" dirty="0">
              <a:solidFill>
                <a:srgbClr val="FF0000"/>
              </a:solidFill>
              <a:latin typeface="Arial" panose="020B0604020202020204" pitchFamily="34" charset="0"/>
              <a:cs typeface="Arial" panose="020B0604020202020204" pitchFamily="34" charset="0"/>
            </a:endParaRPr>
          </a:p>
        </p:txBody>
      </p:sp>
      <p:sp>
        <p:nvSpPr>
          <p:cNvPr id="58" name="Rounded Rectangle 57"/>
          <p:cNvSpPr/>
          <p:nvPr/>
        </p:nvSpPr>
        <p:spPr>
          <a:xfrm>
            <a:off x="1001887" y="5798644"/>
            <a:ext cx="3874914" cy="29735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mn-MN" sz="1600" dirty="0">
                <a:latin typeface="Arial" panose="020B0604020202020204" pitchFamily="34" charset="0"/>
                <a:cs typeface="Arial" panose="020B0604020202020204" pitchFamily="34" charset="0"/>
              </a:rPr>
              <a:t>Хөрөнгийн үлдэгдэл, нөөц </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оны </a:t>
            </a:r>
            <a:r>
              <a:rPr lang="mn-MN" sz="1600" dirty="0" smtClean="0">
                <a:latin typeface="Arial" panose="020B0604020202020204" pitchFamily="34" charset="0"/>
                <a:cs typeface="Arial" panose="020B0604020202020204" pitchFamily="34" charset="0"/>
              </a:rPr>
              <a:t>эцэст</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61" name="Equal 60"/>
          <p:cNvSpPr/>
          <p:nvPr/>
        </p:nvSpPr>
        <p:spPr>
          <a:xfrm>
            <a:off x="2743200" y="5417644"/>
            <a:ext cx="380999" cy="295600"/>
          </a:xfrm>
          <a:prstGeom prst="mathEqual">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2818158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sp>
        <p:nvSpPr>
          <p:cNvPr id="3" name="Rectangle 2"/>
          <p:cNvSpPr/>
          <p:nvPr/>
        </p:nvSpPr>
        <p:spPr>
          <a:xfrm>
            <a:off x="907473" y="1261646"/>
            <a:ext cx="2489784" cy="369332"/>
          </a:xfrm>
          <a:prstGeom prst="rect">
            <a:avLst/>
          </a:prstGeom>
        </p:spPr>
        <p:txBody>
          <a:bodyPr wrap="none">
            <a:spAutoFit/>
          </a:bodyPr>
          <a:lstStyle/>
          <a:p>
            <a:r>
              <a:rPr lang="mn-MN" b="1" u="sng" dirty="0" smtClean="0">
                <a:solidFill>
                  <a:srgbClr val="FF0000"/>
                </a:solidFill>
                <a:latin typeface="Arial" panose="020B0604020202020204" pitchFamily="34" charset="0"/>
                <a:cs typeface="Arial" panose="020B0604020202020204" pitchFamily="34" charset="0"/>
              </a:rPr>
              <a:t>Хөрөнгийн ангилал:</a:t>
            </a:r>
            <a:endParaRPr lang="en-US" b="1" u="sng"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990600" y="3048000"/>
            <a:ext cx="2286001" cy="2554545"/>
          </a:xfrm>
          <a:prstGeom prst="rect">
            <a:avLst/>
          </a:prstGeom>
          <a:ln w="31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dirty="0" smtClean="0">
                <a:latin typeface="Arial" pitchFamily="34" charset="0"/>
                <a:cs typeface="Arial" pitchFamily="34" charset="0"/>
              </a:rPr>
              <a:t>Ү</a:t>
            </a:r>
            <a:r>
              <a:rPr lang="mn-MN" sz="1600" dirty="0" smtClean="0">
                <a:latin typeface="Arial" pitchFamily="34" charset="0"/>
                <a:cs typeface="Arial" pitchFamily="34" charset="0"/>
              </a:rPr>
              <a:t>ндэсний статистикийн хороо /хуучнаар/-ны даргын </a:t>
            </a:r>
            <a:r>
              <a:rPr lang="ru-RU" sz="1600" dirty="0">
                <a:latin typeface="Arial" pitchFamily="34" charset="0"/>
                <a:cs typeface="Arial" pitchFamily="34" charset="0"/>
              </a:rPr>
              <a:t>2013 оны </a:t>
            </a:r>
            <a:r>
              <a:rPr lang="ru-RU" sz="1600" dirty="0" smtClean="0">
                <a:latin typeface="Arial" pitchFamily="34" charset="0"/>
                <a:cs typeface="Arial" pitchFamily="34" charset="0"/>
              </a:rPr>
              <a:t>01</a:t>
            </a:r>
            <a:r>
              <a:rPr lang="mn-MN" sz="1600" dirty="0" smtClean="0">
                <a:latin typeface="Arial" pitchFamily="34" charset="0"/>
                <a:cs typeface="Arial" pitchFamily="34" charset="0"/>
              </a:rPr>
              <a:t> дүгээр</a:t>
            </a:r>
            <a:r>
              <a:rPr lang="ru-RU" sz="1600" dirty="0" smtClean="0">
                <a:latin typeface="Arial" pitchFamily="34" charset="0"/>
                <a:cs typeface="Arial" pitchFamily="34" charset="0"/>
              </a:rPr>
              <a:t> </a:t>
            </a:r>
            <a:r>
              <a:rPr lang="ru-RU" sz="1600" dirty="0">
                <a:latin typeface="Arial" pitchFamily="34" charset="0"/>
                <a:cs typeface="Arial" pitchFamily="34" charset="0"/>
              </a:rPr>
              <a:t>сарын 02-ны </a:t>
            </a:r>
            <a:r>
              <a:rPr lang="ru-RU" sz="1600" dirty="0" smtClean="0">
                <a:latin typeface="Arial" pitchFamily="34" charset="0"/>
                <a:cs typeface="Arial" pitchFamily="34" charset="0"/>
              </a:rPr>
              <a:t>өдрийн</a:t>
            </a:r>
            <a:r>
              <a:rPr lang="mn-MN" sz="1600" dirty="0">
                <a:latin typeface="Arial" pitchFamily="34" charset="0"/>
                <a:cs typeface="Arial" pitchFamily="34" charset="0"/>
              </a:rPr>
              <a:t> 1/2 </a:t>
            </a:r>
            <a:r>
              <a:rPr lang="mn-MN" sz="1600" dirty="0" smtClean="0">
                <a:latin typeface="Arial" pitchFamily="34" charset="0"/>
                <a:cs typeface="Arial" pitchFamily="34" charset="0"/>
              </a:rPr>
              <a:t>дугаар тушаалаар</a:t>
            </a:r>
            <a:r>
              <a:rPr lang="ru-RU" sz="1600" dirty="0" smtClean="0">
                <a:latin typeface="Arial" pitchFamily="34" charset="0"/>
                <a:cs typeface="Arial" pitchFamily="34" charset="0"/>
              </a:rPr>
              <a:t> </a:t>
            </a:r>
            <a:r>
              <a:rPr lang="mn-MN" sz="1600" b="1" dirty="0">
                <a:solidFill>
                  <a:srgbClr val="C00000"/>
                </a:solidFill>
                <a:latin typeface="Arial" pitchFamily="34" charset="0"/>
                <a:cs typeface="Arial" pitchFamily="34" charset="0"/>
              </a:rPr>
              <a:t>“Санхүүгийн болон санхүүгийн бус хөрөнгийн </a:t>
            </a:r>
            <a:r>
              <a:rPr lang="mn-MN" sz="1600" b="1" dirty="0" smtClean="0">
                <a:solidFill>
                  <a:srgbClr val="C00000"/>
                </a:solidFill>
                <a:latin typeface="Arial" pitchFamily="34" charset="0"/>
                <a:cs typeface="Arial" pitchFamily="34" charset="0"/>
              </a:rPr>
              <a:t>ангилал”  </a:t>
            </a:r>
            <a:r>
              <a:rPr lang="mn-MN" sz="1600" dirty="0" smtClean="0">
                <a:solidFill>
                  <a:schemeClr val="tx1"/>
                </a:solidFill>
                <a:latin typeface="Arial" pitchFamily="34" charset="0"/>
                <a:cs typeface="Arial" pitchFamily="34" charset="0"/>
              </a:rPr>
              <a:t>шинэчлэн</a:t>
            </a:r>
            <a:r>
              <a:rPr lang="mn-MN" sz="1600" dirty="0" smtClean="0">
                <a:solidFill>
                  <a:srgbClr val="C00000"/>
                </a:solidFill>
                <a:latin typeface="Arial" pitchFamily="34" charset="0"/>
                <a:cs typeface="Arial" pitchFamily="34" charset="0"/>
              </a:rPr>
              <a:t> </a:t>
            </a:r>
            <a:r>
              <a:rPr lang="mn-MN" sz="1600" dirty="0" smtClean="0">
                <a:solidFill>
                  <a:schemeClr val="tx1"/>
                </a:solidFill>
                <a:latin typeface="Arial" pitchFamily="34" charset="0"/>
                <a:cs typeface="Arial" pitchFamily="34" charset="0"/>
              </a:rPr>
              <a:t>баталсан.</a:t>
            </a:r>
          </a:p>
        </p:txBody>
      </p:sp>
      <p:cxnSp>
        <p:nvCxnSpPr>
          <p:cNvPr id="16" name="Straight Connector 15"/>
          <p:cNvCxnSpPr/>
          <p:nvPr/>
        </p:nvCxnSpPr>
        <p:spPr>
          <a:xfrm>
            <a:off x="3505200" y="1752600"/>
            <a:ext cx="0" cy="45212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90601" y="1752600"/>
            <a:ext cx="2286000" cy="830997"/>
          </a:xfrm>
          <a:prstGeom prst="rect">
            <a:avLst/>
          </a:prstGeom>
          <a:ln w="31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mn-MN" sz="1600" dirty="0" smtClean="0">
                <a:latin typeface="Arial" pitchFamily="34" charset="0"/>
                <a:cs typeface="Arial" pitchFamily="34" charset="0"/>
              </a:rPr>
              <a:t>2009 онд </a:t>
            </a:r>
            <a:r>
              <a:rPr lang="en-US" sz="1600" dirty="0" smtClean="0">
                <a:latin typeface="Arial" pitchFamily="34" charset="0"/>
                <a:cs typeface="Arial" pitchFamily="34" charset="0"/>
              </a:rPr>
              <a:t>Н</a:t>
            </a:r>
            <a:r>
              <a:rPr lang="mn-MN" sz="1600" dirty="0" smtClean="0">
                <a:latin typeface="Arial" pitchFamily="34" charset="0"/>
                <a:cs typeface="Arial" pitchFamily="34" charset="0"/>
              </a:rPr>
              <a:t>ҮБ-аас </a:t>
            </a:r>
            <a:r>
              <a:rPr lang="mn-MN" sz="1600" b="1" dirty="0" smtClean="0">
                <a:solidFill>
                  <a:srgbClr val="C00000"/>
                </a:solidFill>
                <a:latin typeface="Arial" pitchFamily="34" charset="0"/>
                <a:cs typeface="Arial" pitchFamily="34" charset="0"/>
              </a:rPr>
              <a:t>“ҮТС-2008” </a:t>
            </a:r>
            <a:r>
              <a:rPr lang="mn-MN" sz="1600" dirty="0" smtClean="0">
                <a:solidFill>
                  <a:schemeClr val="tx1"/>
                </a:solidFill>
                <a:latin typeface="Arial" pitchFamily="34" charset="0"/>
                <a:cs typeface="Arial" pitchFamily="34" charset="0"/>
              </a:rPr>
              <a:t>зөвлөмжийг гаргасан.    </a:t>
            </a:r>
            <a:r>
              <a:rPr lang="mn-MN" sz="1600" b="1" dirty="0" smtClean="0">
                <a:solidFill>
                  <a:srgbClr val="C00000"/>
                </a:solidFill>
                <a:latin typeface="Arial" pitchFamily="34" charset="0"/>
                <a:cs typeface="Arial" pitchFamily="34" charset="0"/>
              </a:rPr>
              <a:t>  </a:t>
            </a:r>
            <a:endParaRPr lang="mn-MN" sz="1600" dirty="0" smtClean="0">
              <a:solidFill>
                <a:schemeClr val="tx1"/>
              </a:solidFill>
              <a:latin typeface="Arial" pitchFamily="34" charset="0"/>
              <a:cs typeface="Arial" pitchFamily="34" charset="0"/>
            </a:endParaRPr>
          </a:p>
        </p:txBody>
      </p:sp>
      <p:sp>
        <p:nvSpPr>
          <p:cNvPr id="18" name="Down Arrow 17"/>
          <p:cNvSpPr/>
          <p:nvPr/>
        </p:nvSpPr>
        <p:spPr>
          <a:xfrm>
            <a:off x="1955800" y="2590800"/>
            <a:ext cx="330200" cy="440267"/>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20" name="Diagram 19"/>
          <p:cNvGraphicFramePr/>
          <p:nvPr>
            <p:extLst>
              <p:ext uri="{D42A27DB-BD31-4B8C-83A1-F6EECF244321}">
                <p14:modId xmlns="" xmlns:p14="http://schemas.microsoft.com/office/powerpoint/2010/main" val="3859763636"/>
              </p:ext>
            </p:extLst>
          </p:nvPr>
        </p:nvGraphicFramePr>
        <p:xfrm>
          <a:off x="4419599" y="1496884"/>
          <a:ext cx="4724401" cy="5032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Down Arrow 20"/>
          <p:cNvSpPr/>
          <p:nvPr/>
        </p:nvSpPr>
        <p:spPr>
          <a:xfrm rot="16200000">
            <a:off x="3743329" y="3099861"/>
            <a:ext cx="330200" cy="1022344"/>
          </a:xfrm>
          <a:prstGeom prst="downArrow">
            <a:avLst>
              <a:gd name="adj1" fmla="val 50000"/>
              <a:gd name="adj2" fmla="val 5944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6" name="Bent Arrow 45"/>
          <p:cNvSpPr/>
          <p:nvPr/>
        </p:nvSpPr>
        <p:spPr>
          <a:xfrm rot="16200000">
            <a:off x="4762502" y="2171699"/>
            <a:ext cx="533400" cy="762002"/>
          </a:xfrm>
          <a:prstGeom prst="bentArrow">
            <a:avLst/>
          </a:prstGeom>
          <a:solidFill>
            <a:schemeClr val="tx2">
              <a:lumMod val="20000"/>
              <a:lumOff val="80000"/>
            </a:schemeClr>
          </a:solid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Vertical Scroll 47"/>
          <p:cNvSpPr/>
          <p:nvPr/>
        </p:nvSpPr>
        <p:spPr>
          <a:xfrm>
            <a:off x="3962400" y="1066800"/>
            <a:ext cx="1600200" cy="1219199"/>
          </a:xfrm>
          <a:prstGeom prst="verticalScroll">
            <a:avLst/>
          </a:prstGeom>
          <a:solidFill>
            <a:schemeClr val="tx2">
              <a:lumMod val="20000"/>
              <a:lumOff val="80000"/>
            </a:scheme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mn-MN" sz="1600" b="1" dirty="0" smtClean="0">
                <a:solidFill>
                  <a:srgbClr val="FF0000"/>
                </a:solidFill>
                <a:latin typeface="Arial" panose="020B0604020202020204" pitchFamily="34" charset="0"/>
                <a:cs typeface="Arial" panose="020B0604020202020204" pitchFamily="34" charset="0"/>
              </a:rPr>
              <a:t>ААНБТ-д бүртгэгдэх</a:t>
            </a:r>
            <a:endParaRPr lang="en-US" sz="16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0" y="990600"/>
            <a:ext cx="8051801" cy="3538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mn-MN" sz="1600" dirty="0" smtClean="0">
                <a:solidFill>
                  <a:srgbClr val="FF0000"/>
                </a:solidFill>
                <a:latin typeface="Arial" panose="020B0604020202020204" pitchFamily="34" charset="0"/>
                <a:ea typeface="Calibri" pitchFamily="34" charset="0"/>
                <a:cs typeface="Arial" panose="020B0604020202020204" pitchFamily="34" charset="0"/>
              </a:rPr>
              <a:t>Хөрөнгийн үзүүлэлтийг элэгдэл орсон дүнгээр нөхнө</a:t>
            </a:r>
            <a:r>
              <a:rPr lang="en-US" sz="1600" dirty="0" smtClean="0">
                <a:solidFill>
                  <a:srgbClr val="FF0000"/>
                </a:solidFill>
                <a:latin typeface="Arial" panose="020B0604020202020204" pitchFamily="34" charset="0"/>
                <a:ea typeface="Calibri" pitchFamily="34" charset="0"/>
                <a:cs typeface="Arial" panose="020B0604020202020204" pitchFamily="34" charset="0"/>
              </a:rPr>
              <a:t> !!! </a:t>
            </a:r>
            <a:r>
              <a:rPr lang="mn-MN" sz="1600" dirty="0" smtClean="0">
                <a:solidFill>
                  <a:srgbClr val="FF0000"/>
                </a:solidFill>
                <a:latin typeface="Arial" panose="020B0604020202020204" pitchFamily="34" charset="0"/>
                <a:ea typeface="Calibri" pitchFamily="34" charset="0"/>
                <a:cs typeface="Arial" panose="020B0604020202020204" pitchFamily="34" charset="0"/>
              </a:rPr>
              <a:t> </a:t>
            </a:r>
            <a:endParaRPr lang="en-US" sz="1600" dirty="0" smtClean="0">
              <a:solidFill>
                <a:srgbClr val="FF0000"/>
              </a:solidFill>
              <a:latin typeface="Arial" panose="020B0604020202020204" pitchFamily="34" charset="0"/>
              <a:ea typeface="Calibri" pitchFamily="34" charset="0"/>
              <a:cs typeface="Arial" panose="020B0604020202020204" pitchFamily="34" charset="0"/>
            </a:endParaRPr>
          </a:p>
        </p:txBody>
      </p:sp>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sp>
        <p:nvSpPr>
          <p:cNvPr id="6" name="Rounded Rectangle 5"/>
          <p:cNvSpPr/>
          <p:nvPr/>
        </p:nvSpPr>
        <p:spPr>
          <a:xfrm>
            <a:off x="3733800" y="1431267"/>
            <a:ext cx="5160334" cy="108333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50000"/>
              </a:lnSpc>
            </a:pPr>
            <a:r>
              <a:rPr lang="mn-MN" sz="1600" dirty="0" smtClean="0">
                <a:solidFill>
                  <a:schemeClr val="tx1"/>
                </a:solidFill>
                <a:latin typeface="Arial" pitchFamily="34" charset="0"/>
                <a:cs typeface="Arial" pitchFamily="34" charset="0"/>
              </a:rPr>
              <a:t>Үйлдвэрлэлийн </a:t>
            </a:r>
            <a:r>
              <a:rPr lang="mn-MN" sz="1600" dirty="0">
                <a:solidFill>
                  <a:schemeClr val="tx1"/>
                </a:solidFill>
                <a:latin typeface="Arial" pitchFamily="34" charset="0"/>
                <a:cs typeface="Arial" pitchFamily="34" charset="0"/>
              </a:rPr>
              <a:t>үйл </a:t>
            </a:r>
            <a:r>
              <a:rPr lang="mn-MN" sz="1600" dirty="0" smtClean="0">
                <a:solidFill>
                  <a:schemeClr val="tx1"/>
                </a:solidFill>
                <a:latin typeface="Arial" pitchFamily="34" charset="0"/>
                <a:cs typeface="Arial" pitchFamily="34" charset="0"/>
              </a:rPr>
              <a:t>ажиллагааны үр </a:t>
            </a:r>
            <a:r>
              <a:rPr lang="mn-MN" sz="1600" dirty="0">
                <a:solidFill>
                  <a:schemeClr val="tx1"/>
                </a:solidFill>
                <a:latin typeface="Arial" pitchFamily="34" charset="0"/>
                <a:cs typeface="Arial" pitchFamily="34" charset="0"/>
              </a:rPr>
              <a:t>дүнд бий болсон хөрөнгө </a:t>
            </a:r>
            <a:r>
              <a:rPr lang="mn-MN" sz="1600" dirty="0" smtClean="0">
                <a:solidFill>
                  <a:schemeClr val="tx1"/>
                </a:solidFill>
                <a:latin typeface="Arial" pitchFamily="34" charset="0"/>
                <a:cs typeface="Arial" pitchFamily="34" charset="0"/>
              </a:rPr>
              <a:t>бөгөөд үндсэн </a:t>
            </a:r>
            <a:r>
              <a:rPr lang="mn-MN" sz="1600" dirty="0">
                <a:solidFill>
                  <a:schemeClr val="tx1"/>
                </a:solidFill>
                <a:latin typeface="Arial" pitchFamily="34" charset="0"/>
                <a:cs typeface="Arial" pitchFamily="34" charset="0"/>
              </a:rPr>
              <a:t>хөрөнгө, эргэлтийн хөрөнгө, үнэт зүйлсээс бүрдэнэ.</a:t>
            </a:r>
            <a:endParaRPr lang="en-US" sz="1600" dirty="0">
              <a:solidFill>
                <a:schemeClr val="tx1"/>
              </a:solidFill>
              <a:latin typeface="Arial" pitchFamily="34" charset="0"/>
              <a:cs typeface="Arial" pitchFamily="34" charset="0"/>
            </a:endParaRPr>
          </a:p>
        </p:txBody>
      </p:sp>
      <p:sp>
        <p:nvSpPr>
          <p:cNvPr id="14" name="Rounded Rectangle 13"/>
          <p:cNvSpPr/>
          <p:nvPr/>
        </p:nvSpPr>
        <p:spPr>
          <a:xfrm>
            <a:off x="3733800" y="2688080"/>
            <a:ext cx="5160334" cy="81712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50000"/>
              </a:lnSpc>
            </a:pPr>
            <a:r>
              <a:rPr lang="mn-MN" sz="1600" dirty="0">
                <a:solidFill>
                  <a:schemeClr val="tx1"/>
                </a:solidFill>
                <a:latin typeface="Arial" pitchFamily="34" charset="0"/>
                <a:cs typeface="Arial" pitchFamily="34" charset="0"/>
              </a:rPr>
              <a:t>Ү</a:t>
            </a:r>
            <a:r>
              <a:rPr lang="en-US" sz="1600" dirty="0" err="1" smtClean="0">
                <a:solidFill>
                  <a:schemeClr val="tx1"/>
                </a:solidFill>
                <a:latin typeface="Arial" pitchFamily="34" charset="0"/>
                <a:cs typeface="Arial" pitchFamily="34" charset="0"/>
              </a:rPr>
              <a:t>йлдвэрлэлийн</a:t>
            </a:r>
            <a:r>
              <a:rPr lang="mn-MN"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үйл</a:t>
            </a:r>
            <a:r>
              <a:rPr lang="mn-MN" sz="1600" dirty="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ажиллагаанд</a:t>
            </a:r>
            <a:r>
              <a:rPr lang="mn-MN" sz="1600" dirty="0">
                <a:solidFill>
                  <a:schemeClr val="tx1"/>
                </a:solidFill>
                <a:latin typeface="Arial" pitchFamily="34" charset="0"/>
                <a:cs typeface="Arial" pitchFamily="34" charset="0"/>
              </a:rPr>
              <a:t> </a:t>
            </a:r>
            <a:r>
              <a:rPr lang="mn-MN" sz="1600" dirty="0" smtClean="0">
                <a:solidFill>
                  <a:schemeClr val="tx1"/>
                </a:solidFill>
                <a:latin typeface="Arial" pitchFamily="34" charset="0"/>
                <a:cs typeface="Arial" pitchFamily="34" charset="0"/>
              </a:rPr>
              <a:t>1-ээс дээш жил </a:t>
            </a:r>
            <a:r>
              <a:rPr lang="en-US" sz="1600" dirty="0" err="1" smtClean="0">
                <a:solidFill>
                  <a:schemeClr val="tx1"/>
                </a:solidFill>
                <a:latin typeface="Arial" pitchFamily="34" charset="0"/>
                <a:cs typeface="Arial" pitchFamily="34" charset="0"/>
              </a:rPr>
              <a:t>давта</a:t>
            </a:r>
            <a:r>
              <a:rPr lang="mn-MN" sz="1600" dirty="0">
                <a:solidFill>
                  <a:schemeClr val="tx1"/>
                </a:solidFill>
                <a:latin typeface="Arial" pitchFamily="34" charset="0"/>
                <a:cs typeface="Arial" pitchFamily="34" charset="0"/>
              </a:rPr>
              <a:t>н</a:t>
            </a:r>
            <a:r>
              <a:rPr lang="en-US" sz="1600" dirty="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эсвэл</a:t>
            </a:r>
            <a:r>
              <a:rPr lang="mn-MN"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үргэлжлэн</a:t>
            </a:r>
            <a:r>
              <a:rPr lang="mn-MN" sz="1600" dirty="0" smtClean="0">
                <a:solidFill>
                  <a:schemeClr val="tx1"/>
                </a:solidFill>
                <a:latin typeface="Arial" pitchFamily="34" charset="0"/>
                <a:cs typeface="Arial" pitchFamily="34" charset="0"/>
              </a:rPr>
              <a:t> </a:t>
            </a:r>
            <a:r>
              <a:rPr lang="en-US" sz="1600" dirty="0" err="1" smtClean="0">
                <a:solidFill>
                  <a:schemeClr val="tx1"/>
                </a:solidFill>
                <a:latin typeface="Arial" pitchFamily="34" charset="0"/>
                <a:cs typeface="Arial" pitchFamily="34" charset="0"/>
              </a:rPr>
              <a:t>ашиглагддаг</a:t>
            </a:r>
            <a:r>
              <a:rPr lang="mn-MN" sz="1600" dirty="0" smtClean="0">
                <a:solidFill>
                  <a:schemeClr val="tx1"/>
                </a:solidFill>
                <a:latin typeface="Arial" pitchFamily="34" charset="0"/>
                <a:cs typeface="Arial" pitchFamily="34" charset="0"/>
              </a:rPr>
              <a:t> хөрөнгө    </a:t>
            </a:r>
            <a:endParaRPr lang="en-US" sz="1600" dirty="0">
              <a:solidFill>
                <a:schemeClr val="tx1"/>
              </a:solidFill>
              <a:latin typeface="Arial" pitchFamily="34" charset="0"/>
              <a:cs typeface="Arial" pitchFamily="34" charset="0"/>
            </a:endParaRPr>
          </a:p>
        </p:txBody>
      </p:sp>
      <p:sp>
        <p:nvSpPr>
          <p:cNvPr id="8" name="Right Arrow 7"/>
          <p:cNvSpPr/>
          <p:nvPr/>
        </p:nvSpPr>
        <p:spPr>
          <a:xfrm>
            <a:off x="914400" y="1447800"/>
            <a:ext cx="2445257" cy="920487"/>
          </a:xfrm>
          <a:prstGeom prst="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mn-MN" sz="1600" b="1" dirty="0" smtClean="0">
                <a:solidFill>
                  <a:srgbClr val="FF0000"/>
                </a:solidFill>
                <a:latin typeface="Arial" panose="020B0604020202020204" pitchFamily="34" charset="0"/>
                <a:cs typeface="Arial" panose="020B0604020202020204" pitchFamily="34" charset="0"/>
              </a:rPr>
              <a:t>Үйлдвэрлэгдэх хөрөнгө</a:t>
            </a:r>
            <a:endParaRPr lang="en-US" sz="1600" b="1" dirty="0">
              <a:solidFill>
                <a:srgbClr val="FF0000"/>
              </a:solidFill>
              <a:latin typeface="Arial" panose="020B0604020202020204" pitchFamily="34" charset="0"/>
              <a:cs typeface="Arial" panose="020B0604020202020204" pitchFamily="34" charset="0"/>
            </a:endParaRPr>
          </a:p>
        </p:txBody>
      </p:sp>
      <p:sp>
        <p:nvSpPr>
          <p:cNvPr id="20" name="Right Arrow 19"/>
          <p:cNvSpPr/>
          <p:nvPr/>
        </p:nvSpPr>
        <p:spPr>
          <a:xfrm>
            <a:off x="914400" y="2591259"/>
            <a:ext cx="2445257" cy="935021"/>
          </a:xfrm>
          <a:prstGeom prst="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mn-MN" sz="1600" b="1" dirty="0" smtClean="0">
                <a:solidFill>
                  <a:srgbClr val="FF0000"/>
                </a:solidFill>
                <a:latin typeface="Arial" panose="020B0604020202020204" pitchFamily="34" charset="0"/>
                <a:cs typeface="Arial" panose="020B0604020202020204" pitchFamily="34" charset="0"/>
              </a:rPr>
              <a:t>Үндсэн хөрөнгө</a:t>
            </a:r>
            <a:endParaRPr lang="en-US" sz="1600" b="1" dirty="0">
              <a:solidFill>
                <a:srgbClr val="FF0000"/>
              </a:solidFill>
              <a:latin typeface="Arial" panose="020B0604020202020204" pitchFamily="34" charset="0"/>
              <a:cs typeface="Arial" panose="020B0604020202020204" pitchFamily="34" charset="0"/>
            </a:endParaRPr>
          </a:p>
        </p:txBody>
      </p:sp>
      <p:sp>
        <p:nvSpPr>
          <p:cNvPr id="23" name="Down Arrow 22"/>
          <p:cNvSpPr/>
          <p:nvPr/>
        </p:nvSpPr>
        <p:spPr>
          <a:xfrm>
            <a:off x="1905000" y="2417320"/>
            <a:ext cx="152400" cy="249680"/>
          </a:xfrm>
          <a:prstGeom prst="downArrow">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 name="Diagram 27"/>
          <p:cNvGraphicFramePr/>
          <p:nvPr>
            <p:extLst>
              <p:ext uri="{D42A27DB-BD31-4B8C-83A1-F6EECF244321}">
                <p14:modId xmlns="" xmlns:p14="http://schemas.microsoft.com/office/powerpoint/2010/main" val="3006279768"/>
              </p:ext>
            </p:extLst>
          </p:nvPr>
        </p:nvGraphicFramePr>
        <p:xfrm>
          <a:off x="914399" y="3526280"/>
          <a:ext cx="7979735" cy="2722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Down Arrow 29"/>
          <p:cNvSpPr/>
          <p:nvPr/>
        </p:nvSpPr>
        <p:spPr>
          <a:xfrm>
            <a:off x="1905000" y="3407920"/>
            <a:ext cx="152400" cy="249680"/>
          </a:xfrm>
          <a:prstGeom prst="downArrow">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02985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graphicFrame>
        <p:nvGraphicFramePr>
          <p:cNvPr id="28" name="Diagram 27"/>
          <p:cNvGraphicFramePr/>
          <p:nvPr>
            <p:extLst>
              <p:ext uri="{D42A27DB-BD31-4B8C-83A1-F6EECF244321}">
                <p14:modId xmlns="" xmlns:p14="http://schemas.microsoft.com/office/powerpoint/2010/main" val="1135145752"/>
              </p:ext>
            </p:extLst>
          </p:nvPr>
        </p:nvGraphicFramePr>
        <p:xfrm>
          <a:off x="921327" y="990600"/>
          <a:ext cx="7979735"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 xmlns:p14="http://schemas.microsoft.com/office/powerpoint/2010/main" val="4017283992"/>
              </p:ext>
            </p:extLst>
          </p:nvPr>
        </p:nvGraphicFramePr>
        <p:xfrm>
          <a:off x="914399" y="3581400"/>
          <a:ext cx="7979735" cy="281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682173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graphicFrame>
        <p:nvGraphicFramePr>
          <p:cNvPr id="21" name="Diagram 20"/>
          <p:cNvGraphicFramePr/>
          <p:nvPr>
            <p:extLst>
              <p:ext uri="{D42A27DB-BD31-4B8C-83A1-F6EECF244321}">
                <p14:modId xmlns="" xmlns:p14="http://schemas.microsoft.com/office/powerpoint/2010/main" val="2302216219"/>
              </p:ext>
            </p:extLst>
          </p:nvPr>
        </p:nvGraphicFramePr>
        <p:xfrm>
          <a:off x="914399" y="838200"/>
          <a:ext cx="7979735"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p:cNvGraphicFramePr/>
          <p:nvPr>
            <p:extLst>
              <p:ext uri="{D42A27DB-BD31-4B8C-83A1-F6EECF244321}">
                <p14:modId xmlns="" xmlns:p14="http://schemas.microsoft.com/office/powerpoint/2010/main" val="3742285043"/>
              </p:ext>
            </p:extLst>
          </p:nvPr>
        </p:nvGraphicFramePr>
        <p:xfrm>
          <a:off x="914399" y="3276600"/>
          <a:ext cx="7979735"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192161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graphicFrame>
        <p:nvGraphicFramePr>
          <p:cNvPr id="5" name="Diagram 4"/>
          <p:cNvGraphicFramePr/>
          <p:nvPr>
            <p:extLst>
              <p:ext uri="{D42A27DB-BD31-4B8C-83A1-F6EECF244321}">
                <p14:modId xmlns="" xmlns:p14="http://schemas.microsoft.com/office/powerpoint/2010/main" val="1823238275"/>
              </p:ext>
            </p:extLst>
          </p:nvPr>
        </p:nvGraphicFramePr>
        <p:xfrm>
          <a:off x="935665" y="1143000"/>
          <a:ext cx="7979735"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769261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5" name="Straight Connector 4"/>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6200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ТООЛЛОГЫН ЗОХИОН БАЙГУУЛАЛТ</a:t>
            </a:r>
          </a:p>
        </p:txBody>
      </p:sp>
      <p:sp>
        <p:nvSpPr>
          <p:cNvPr id="7" name="TextBox 6"/>
          <p:cNvSpPr txBox="1"/>
          <p:nvPr/>
        </p:nvSpPr>
        <p:spPr>
          <a:xfrm>
            <a:off x="990600" y="1066800"/>
            <a:ext cx="8153400" cy="461665"/>
          </a:xfrm>
          <a:prstGeom prst="rect">
            <a:avLst/>
          </a:prstGeom>
          <a:noFill/>
        </p:spPr>
        <p:txBody>
          <a:bodyPr wrap="square" rtlCol="0">
            <a:spAutoFit/>
          </a:bodyPr>
          <a:lstStyle/>
          <a:p>
            <a:pPr marL="457200" indent="-457200"/>
            <a:endParaRPr lang="en-US" sz="2400" dirty="0" smtClean="0">
              <a:solidFill>
                <a:srgbClr val="002060"/>
              </a:solidFill>
              <a:latin typeface="Arial" pitchFamily="34" charset="0"/>
              <a:cs typeface="Arial" pitchFamily="34" charset="0"/>
            </a:endParaRPr>
          </a:p>
        </p:txBody>
      </p:sp>
      <p:sp>
        <p:nvSpPr>
          <p:cNvPr id="8" name="Content Placeholder 7"/>
          <p:cNvSpPr txBox="1">
            <a:spLocks/>
          </p:cNvSpPr>
          <p:nvPr/>
        </p:nvSpPr>
        <p:spPr>
          <a:xfrm>
            <a:off x="838200" y="1524000"/>
            <a:ext cx="8153400" cy="4602163"/>
          </a:xfrm>
          <a:prstGeom prst="rect">
            <a:avLst/>
          </a:prstGeom>
        </p:spPr>
        <p:txBody>
          <a:bodyPr vert="horz" lIns="91440" tIns="45720" rIns="91440" bIns="45720" rtlCol="0">
            <a:normAutofit/>
          </a:bodyPr>
          <a:lstStyle/>
          <a:p>
            <a:pPr marL="800100" marR="0" lvl="3" indent="-342900" algn="l" defTabSz="914400" rtl="0" eaLnBrk="1" fontAlgn="auto" latinLnBrk="0" hangingPunct="1">
              <a:lnSpc>
                <a:spcPct val="100000"/>
              </a:lnSpc>
              <a:spcBef>
                <a:spcPct val="20000"/>
              </a:spcBef>
              <a:spcAft>
                <a:spcPts val="0"/>
              </a:spcAft>
              <a:buClrTx/>
              <a:buSzTx/>
              <a:tabLst/>
              <a:defRPr/>
            </a:pPr>
            <a:endParaRPr kumimoji="0" lang="mn-MN"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
        <p:nvSpPr>
          <p:cNvPr id="9" name="Rectangle 8"/>
          <p:cNvSpPr/>
          <p:nvPr/>
        </p:nvSpPr>
        <p:spPr>
          <a:xfrm>
            <a:off x="1066800" y="1676400"/>
            <a:ext cx="7162800" cy="646331"/>
          </a:xfrm>
          <a:prstGeom prst="rect">
            <a:avLst/>
          </a:prstGeom>
        </p:spPr>
        <p:txBody>
          <a:bodyPr wrap="square">
            <a:spAutoFit/>
          </a:bodyPr>
          <a:lstStyle/>
          <a:p>
            <a:endParaRPr lang="mn-MN" dirty="0" smtClean="0">
              <a:solidFill>
                <a:schemeClr val="tx2">
                  <a:lumMod val="50000"/>
                </a:schemeClr>
              </a:solidFill>
              <a:latin typeface="Tahoma" pitchFamily="34" charset="0"/>
              <a:ea typeface="Tahoma" pitchFamily="34" charset="0"/>
              <a:cs typeface="Tahoma" pitchFamily="34" charset="0"/>
            </a:endParaRPr>
          </a:p>
          <a:p>
            <a:endParaRPr lang="en-US" dirty="0">
              <a:solidFill>
                <a:schemeClr val="tx2">
                  <a:lumMod val="50000"/>
                </a:schemeClr>
              </a:solidFill>
            </a:endParaRPr>
          </a:p>
        </p:txBody>
      </p:sp>
      <p:pic>
        <p:nvPicPr>
          <p:cNvPr id="10" name="Picture 9"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7" name="Straight Connector 16"/>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90600" y="482025"/>
            <a:ext cx="8153400" cy="523220"/>
          </a:xfrm>
          <a:prstGeom prst="rect">
            <a:avLst/>
          </a:prstGeom>
          <a:noFill/>
          <a:ln>
            <a:noFill/>
          </a:ln>
        </p:spPr>
        <p:txBody>
          <a:bodyPr wrap="square" rtlCol="0">
            <a:spAutoFit/>
          </a:bodyPr>
          <a:lstStyle/>
          <a:p>
            <a:r>
              <a:rPr lang="mn-MN" sz="2800" b="1" dirty="0" smtClean="0">
                <a:solidFill>
                  <a:schemeClr val="bg2">
                    <a:lumMod val="25000"/>
                  </a:schemeClr>
                </a:solidFill>
                <a:latin typeface="Arial" pitchFamily="34" charset="0"/>
                <a:cs typeface="Arial" pitchFamily="34" charset="0"/>
              </a:rPr>
              <a:t>ТООЛЛОГО ЯВУУЛАХ АРГА</a:t>
            </a:r>
            <a:endParaRPr lang="en-US" sz="2800" b="1" dirty="0">
              <a:solidFill>
                <a:schemeClr val="bg2">
                  <a:lumMod val="25000"/>
                </a:schemeClr>
              </a:solidFill>
              <a:latin typeface="Arial" pitchFamily="34" charset="0"/>
              <a:cs typeface="Arial" pitchFamily="34" charset="0"/>
            </a:endParaRPr>
          </a:p>
        </p:txBody>
      </p:sp>
      <p:sp>
        <p:nvSpPr>
          <p:cNvPr id="19" name="TextBox 18"/>
          <p:cNvSpPr txBox="1"/>
          <p:nvPr/>
        </p:nvSpPr>
        <p:spPr>
          <a:xfrm>
            <a:off x="990600" y="2778204"/>
            <a:ext cx="8001000" cy="1692771"/>
          </a:xfrm>
          <a:prstGeom prst="rect">
            <a:avLst/>
          </a:prstGeom>
          <a:noFill/>
        </p:spPr>
        <p:txBody>
          <a:bodyPr wrap="square" rtlCol="0">
            <a:spAutoFit/>
          </a:bodyPr>
          <a:lstStyle/>
          <a:p>
            <a:r>
              <a:rPr lang="mn-MN" sz="2200" b="1" dirty="0" smtClean="0">
                <a:solidFill>
                  <a:srgbClr val="002060"/>
                </a:solidFill>
                <a:latin typeface="Arial" pitchFamily="34" charset="0"/>
                <a:cs typeface="Arial" pitchFamily="34" charset="0"/>
              </a:rPr>
              <a:t>Онлайн:</a:t>
            </a:r>
            <a:endParaRPr lang="mn-MN" sz="2200" dirty="0" smtClean="0">
              <a:solidFill>
                <a:srgbClr val="002060"/>
              </a:solidFill>
              <a:latin typeface="Arial" pitchFamily="34" charset="0"/>
              <a:cs typeface="Arial" pitchFamily="34" charset="0"/>
            </a:endParaRPr>
          </a:p>
          <a:p>
            <a:pPr marL="342900">
              <a:buFont typeface="Arial" pitchFamily="34" charset="0"/>
              <a:buChar char="•"/>
            </a:pPr>
            <a:r>
              <a:rPr lang="mn-MN" sz="2200" dirty="0" smtClean="0">
                <a:solidFill>
                  <a:srgbClr val="002060"/>
                </a:solidFill>
                <a:latin typeface="Arial" pitchFamily="34" charset="0"/>
                <a:cs typeface="Arial" pitchFamily="34" charset="0"/>
              </a:rPr>
              <a:t> 2016 оны 4-р сарын 1-нээс 21-ны хооронд</a:t>
            </a:r>
          </a:p>
          <a:p>
            <a:pPr marL="342900"/>
            <a:r>
              <a:rPr lang="mn-MN" sz="2200" dirty="0" smtClean="0">
                <a:solidFill>
                  <a:srgbClr val="002060"/>
                </a:solidFill>
                <a:latin typeface="Arial" pitchFamily="34" charset="0"/>
                <a:cs typeface="Arial" pitchFamily="34" charset="0"/>
              </a:rPr>
              <a:t>         </a:t>
            </a:r>
            <a:r>
              <a:rPr lang="mn-MN" sz="1600" dirty="0" smtClean="0">
                <a:solidFill>
                  <a:srgbClr val="002060"/>
                </a:solidFill>
                <a:latin typeface="Arial" pitchFamily="34" charset="0"/>
                <a:cs typeface="Arial" pitchFamily="34" charset="0"/>
              </a:rPr>
              <a:t>ГТЕГ-ын мэдээллийн </a:t>
            </a:r>
            <a:r>
              <a:rPr lang="mn-MN" sz="1600" smtClean="0">
                <a:solidFill>
                  <a:srgbClr val="002060"/>
                </a:solidFill>
                <a:latin typeface="Arial" pitchFamily="34" charset="0"/>
                <a:cs typeface="Arial" pitchFamily="34" charset="0"/>
              </a:rPr>
              <a:t>санд ААНБ-ын тооллогын асуулгатай  вэб сайтыг байрлуулж  асуулгыг зөв тагласны дараагаар татварын программ нь нээгдэх байдлаар  </a:t>
            </a:r>
            <a:r>
              <a:rPr lang="mn-MN" sz="2200" smtClean="0">
                <a:solidFill>
                  <a:srgbClr val="002060"/>
                </a:solidFill>
                <a:latin typeface="Arial" pitchFamily="34" charset="0"/>
                <a:cs typeface="Arial" pitchFamily="34" charset="0"/>
              </a:rPr>
              <a:t> </a:t>
            </a:r>
            <a:r>
              <a:rPr lang="mn-MN" sz="2200" dirty="0" smtClean="0">
                <a:solidFill>
                  <a:srgbClr val="002060"/>
                </a:solidFill>
                <a:latin typeface="Arial" pitchFamily="34" charset="0"/>
                <a:cs typeface="Arial" pitchFamily="34" charset="0"/>
              </a:rPr>
              <a:t>539 ААНБ-ыг онлайнаар хамруулна.</a:t>
            </a:r>
          </a:p>
        </p:txBody>
      </p:sp>
      <p:sp>
        <p:nvSpPr>
          <p:cNvPr id="20" name="TextBox 19"/>
          <p:cNvSpPr txBox="1"/>
          <p:nvPr/>
        </p:nvSpPr>
        <p:spPr>
          <a:xfrm>
            <a:off x="914400" y="4683204"/>
            <a:ext cx="7924800" cy="1107996"/>
          </a:xfrm>
          <a:prstGeom prst="rect">
            <a:avLst/>
          </a:prstGeom>
          <a:noFill/>
        </p:spPr>
        <p:txBody>
          <a:bodyPr wrap="square" rtlCol="0">
            <a:spAutoFit/>
          </a:bodyPr>
          <a:lstStyle/>
          <a:p>
            <a:pPr algn="just"/>
            <a:r>
              <a:rPr lang="mn-MN" sz="2200" b="1" dirty="0" smtClean="0">
                <a:solidFill>
                  <a:srgbClr val="002060"/>
                </a:solidFill>
                <a:latin typeface="Arial" pitchFamily="34" charset="0"/>
                <a:cs typeface="Arial" pitchFamily="34" charset="0"/>
              </a:rPr>
              <a:t>Уламжлалт: </a:t>
            </a:r>
          </a:p>
          <a:p>
            <a:pPr lvl="1" algn="just">
              <a:buFont typeface="Arial" pitchFamily="34" charset="0"/>
              <a:buChar char="•"/>
            </a:pPr>
            <a:r>
              <a:rPr lang="mn-MN" sz="2200" dirty="0" smtClean="0">
                <a:solidFill>
                  <a:srgbClr val="002060"/>
                </a:solidFill>
                <a:latin typeface="Arial" pitchFamily="34" charset="0"/>
                <a:cs typeface="Arial" pitchFamily="34" charset="0"/>
              </a:rPr>
              <a:t> 2016 оны 4-р сарын 1-нээс 30-ны  хооронд</a:t>
            </a:r>
          </a:p>
          <a:p>
            <a:pPr lvl="1" algn="just">
              <a:buFont typeface="Arial" pitchFamily="34" charset="0"/>
              <a:buChar char="•"/>
            </a:pPr>
            <a:r>
              <a:rPr lang="mn-MN" sz="2200" dirty="0" smtClean="0">
                <a:solidFill>
                  <a:srgbClr val="002060"/>
                </a:solidFill>
                <a:latin typeface="Arial" pitchFamily="34" charset="0"/>
                <a:cs typeface="Arial" pitchFamily="34" charset="0"/>
              </a:rPr>
              <a:t> 364 ААНБ</a:t>
            </a:r>
          </a:p>
        </p:txBody>
      </p:sp>
      <p:sp>
        <p:nvSpPr>
          <p:cNvPr id="24" name="TextBox 23"/>
          <p:cNvSpPr txBox="1"/>
          <p:nvPr/>
        </p:nvSpPr>
        <p:spPr>
          <a:xfrm>
            <a:off x="2667000" y="5939135"/>
            <a:ext cx="5867400" cy="461665"/>
          </a:xfrm>
          <a:prstGeom prst="rect">
            <a:avLst/>
          </a:prstGeom>
          <a:noFill/>
        </p:spPr>
        <p:txBody>
          <a:bodyPr wrap="square" rtlCol="0">
            <a:spAutoFit/>
          </a:bodyPr>
          <a:lstStyle/>
          <a:p>
            <a:r>
              <a:rPr lang="mn-MN" sz="2400" dirty="0" smtClean="0">
                <a:solidFill>
                  <a:schemeClr val="accent6">
                    <a:lumMod val="50000"/>
                  </a:schemeClr>
                </a:solidFill>
                <a:latin typeface="Arial" pitchFamily="34" charset="0"/>
                <a:cs typeface="Arial" pitchFamily="34" charset="0"/>
              </a:rPr>
              <a:t>Шивэлтийг аймаг  дээр хийнэ.</a:t>
            </a:r>
            <a:endParaRPr lang="en-US" sz="2400" dirty="0" smtClean="0">
              <a:solidFill>
                <a:schemeClr val="accent6">
                  <a:lumMod val="50000"/>
                </a:schemeClr>
              </a:solidFill>
              <a:latin typeface="Arial" pitchFamily="34" charset="0"/>
              <a:cs typeface="Arial" pitchFamily="34" charset="0"/>
            </a:endParaRPr>
          </a:p>
        </p:txBody>
      </p:sp>
      <p:sp>
        <p:nvSpPr>
          <p:cNvPr id="25" name="Rectangle 24"/>
          <p:cNvSpPr/>
          <p:nvPr/>
        </p:nvSpPr>
        <p:spPr>
          <a:xfrm>
            <a:off x="990600" y="1752600"/>
            <a:ext cx="7772400" cy="1015663"/>
          </a:xfrm>
          <a:prstGeom prst="rect">
            <a:avLst/>
          </a:prstGeom>
        </p:spPr>
        <p:txBody>
          <a:bodyPr wrap="square">
            <a:spAutoFit/>
          </a:bodyPr>
          <a:lstStyle/>
          <a:p>
            <a:pPr algn="just"/>
            <a:r>
              <a:rPr lang="mn-MN" sz="2000" dirty="0" smtClean="0">
                <a:solidFill>
                  <a:srgbClr val="002060"/>
                </a:solidFill>
                <a:latin typeface="Arial" pitchFamily="34" charset="0"/>
                <a:cs typeface="Arial" pitchFamily="34" charset="0"/>
              </a:rPr>
              <a:t>Аж ахуйн нэгжийн тооллогыг явуулах технологийн хувьд бүртгэлд суурилсан аргыг голлох боловч уламжлалт аргыг хослуулан явуулна. </a:t>
            </a:r>
            <a:r>
              <a:rPr lang="mn-MN" sz="2000" smtClean="0">
                <a:solidFill>
                  <a:srgbClr val="002060"/>
                </a:solidFill>
                <a:latin typeface="Arial" pitchFamily="34" charset="0"/>
                <a:cs typeface="Arial" pitchFamily="34" charset="0"/>
              </a:rPr>
              <a:t>Нийт 903 ААНБ хамрагдах хүрээ ирсэн.</a:t>
            </a:r>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graphicFrame>
        <p:nvGraphicFramePr>
          <p:cNvPr id="14" name="Diagram 13"/>
          <p:cNvGraphicFramePr/>
          <p:nvPr>
            <p:extLst>
              <p:ext uri="{D42A27DB-BD31-4B8C-83A1-F6EECF244321}">
                <p14:modId xmlns="" xmlns:p14="http://schemas.microsoft.com/office/powerpoint/2010/main" val="1836895238"/>
              </p:ext>
            </p:extLst>
          </p:nvPr>
        </p:nvGraphicFramePr>
        <p:xfrm>
          <a:off x="935665" y="685800"/>
          <a:ext cx="797973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Arrow Connector 2"/>
          <p:cNvCxnSpPr/>
          <p:nvPr/>
        </p:nvCxnSpPr>
        <p:spPr>
          <a:xfrm>
            <a:off x="2057400" y="5486400"/>
            <a:ext cx="2209800" cy="0"/>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4267200" y="5257800"/>
            <a:ext cx="2438400" cy="457200"/>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mn-MN" sz="1400" dirty="0" smtClean="0">
                <a:solidFill>
                  <a:srgbClr val="FF0000"/>
                </a:solidFill>
                <a:latin typeface="Arial" panose="020B0604020202020204" pitchFamily="34" charset="0"/>
                <a:cs typeface="Arial" panose="020B0604020202020204" pitchFamily="34" charset="0"/>
              </a:rPr>
              <a:t>Дуусаагүй үйлдвэрлэл болно</a:t>
            </a:r>
            <a:endParaRPr lang="en-US"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66280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graphicFrame>
        <p:nvGraphicFramePr>
          <p:cNvPr id="12" name="Diagram 11"/>
          <p:cNvGraphicFramePr/>
          <p:nvPr>
            <p:extLst>
              <p:ext uri="{D42A27DB-BD31-4B8C-83A1-F6EECF244321}">
                <p14:modId xmlns="" xmlns:p14="http://schemas.microsoft.com/office/powerpoint/2010/main" val="270863755"/>
              </p:ext>
            </p:extLst>
          </p:nvPr>
        </p:nvGraphicFramePr>
        <p:xfrm>
          <a:off x="914399" y="1066800"/>
          <a:ext cx="7979735"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88929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sp>
        <p:nvSpPr>
          <p:cNvPr id="5" name="Right Arrow 4"/>
          <p:cNvSpPr/>
          <p:nvPr/>
        </p:nvSpPr>
        <p:spPr>
          <a:xfrm>
            <a:off x="914401" y="1219200"/>
            <a:ext cx="2133599" cy="1066800"/>
          </a:xfrm>
          <a:prstGeom prst="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mn-MN" sz="1600" b="1" dirty="0" smtClean="0">
                <a:solidFill>
                  <a:srgbClr val="FF0000"/>
                </a:solidFill>
                <a:latin typeface="Arial" panose="020B0604020202020204" pitchFamily="34" charset="0"/>
                <a:cs typeface="Arial" panose="020B0604020202020204" pitchFamily="34" charset="0"/>
              </a:rPr>
              <a:t>Оюуны өмчийн бүтээгдэхүүн</a:t>
            </a:r>
            <a:endParaRPr lang="en-US" sz="1600" b="1" dirty="0">
              <a:solidFill>
                <a:srgbClr val="FF0000"/>
              </a:solidFill>
              <a:latin typeface="Arial" panose="020B0604020202020204" pitchFamily="34" charset="0"/>
              <a:cs typeface="Arial" panose="020B0604020202020204" pitchFamily="34" charset="0"/>
            </a:endParaRPr>
          </a:p>
        </p:txBody>
      </p:sp>
      <p:sp>
        <p:nvSpPr>
          <p:cNvPr id="6" name="Rounded Rectangle 5"/>
          <p:cNvSpPr/>
          <p:nvPr/>
        </p:nvSpPr>
        <p:spPr>
          <a:xfrm>
            <a:off x="3276600" y="1143000"/>
            <a:ext cx="5617534" cy="152400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50000"/>
              </a:lnSpc>
            </a:pPr>
            <a:r>
              <a:rPr lang="mn-MN" sz="1600" dirty="0">
                <a:solidFill>
                  <a:schemeClr val="tx1"/>
                </a:solidFill>
                <a:latin typeface="Arial" panose="020B0604020202020204" pitchFamily="34" charset="0"/>
                <a:cs typeface="Arial" panose="020B0604020202020204" pitchFamily="34" charset="0"/>
              </a:rPr>
              <a:t>Б</a:t>
            </a:r>
            <a:r>
              <a:rPr lang="mn-MN" sz="1600" dirty="0" smtClean="0">
                <a:solidFill>
                  <a:schemeClr val="tx1"/>
                </a:solidFill>
                <a:latin typeface="Arial" panose="020B0604020202020204" pitchFamily="34" charset="0"/>
                <a:cs typeface="Arial" panose="020B0604020202020204" pitchFamily="34" charset="0"/>
              </a:rPr>
              <a:t>иет </a:t>
            </a:r>
            <a:r>
              <a:rPr lang="mn-MN" sz="1600" dirty="0">
                <a:solidFill>
                  <a:schemeClr val="tx1"/>
                </a:solidFill>
                <a:latin typeface="Arial" panose="020B0604020202020204" pitchFamily="34" charset="0"/>
                <a:cs typeface="Arial" panose="020B0604020202020204" pitchFamily="34" charset="0"/>
              </a:rPr>
              <a:t>бус, хүний оюуны хүчин чармайлтаар буй болж, нэг буюу түүнээс дээш жилээр ашиглагддаг, өөрийн эзэмшигчиддээ давуу болон онцгой эрх, өрсөлдөөний давуу талыг олгодог </a:t>
            </a:r>
            <a:r>
              <a:rPr lang="mn-MN" sz="1600" dirty="0" smtClean="0">
                <a:solidFill>
                  <a:schemeClr val="tx1"/>
                </a:solidFill>
                <a:latin typeface="Arial" panose="020B0604020202020204" pitchFamily="34" charset="0"/>
                <a:cs typeface="Arial" panose="020B0604020202020204" pitchFamily="34" charset="0"/>
              </a:rPr>
              <a:t>хөрөнгө </a:t>
            </a:r>
            <a:endParaRPr lang="en-US" sz="1600" dirty="0">
              <a:solidFill>
                <a:schemeClr val="tx1"/>
              </a:solidFill>
              <a:latin typeface="Arial" pitchFamily="34" charset="0"/>
              <a:cs typeface="Arial" pitchFamily="34" charset="0"/>
            </a:endParaRPr>
          </a:p>
        </p:txBody>
      </p:sp>
      <p:graphicFrame>
        <p:nvGraphicFramePr>
          <p:cNvPr id="8" name="Diagram 7"/>
          <p:cNvGraphicFramePr/>
          <p:nvPr>
            <p:extLst>
              <p:ext uri="{D42A27DB-BD31-4B8C-83A1-F6EECF244321}">
                <p14:modId xmlns="" xmlns:p14="http://schemas.microsoft.com/office/powerpoint/2010/main" val="4053857635"/>
              </p:ext>
            </p:extLst>
          </p:nvPr>
        </p:nvGraphicFramePr>
        <p:xfrm>
          <a:off x="904008" y="2743200"/>
          <a:ext cx="7979735" cy="1793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 xmlns:p14="http://schemas.microsoft.com/office/powerpoint/2010/main" val="500399921"/>
              </p:ext>
            </p:extLst>
          </p:nvPr>
        </p:nvGraphicFramePr>
        <p:xfrm>
          <a:off x="914399" y="3657600"/>
          <a:ext cx="7979735"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871119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graphicFrame>
        <p:nvGraphicFramePr>
          <p:cNvPr id="12" name="Diagram 11"/>
          <p:cNvGraphicFramePr/>
          <p:nvPr>
            <p:extLst>
              <p:ext uri="{D42A27DB-BD31-4B8C-83A1-F6EECF244321}">
                <p14:modId xmlns="" xmlns:p14="http://schemas.microsoft.com/office/powerpoint/2010/main" val="1084382826"/>
              </p:ext>
            </p:extLst>
          </p:nvPr>
        </p:nvGraphicFramePr>
        <p:xfrm>
          <a:off x="914399" y="685800"/>
          <a:ext cx="7979735"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 xmlns:p14="http://schemas.microsoft.com/office/powerpoint/2010/main" val="2108098230"/>
              </p:ext>
            </p:extLst>
          </p:nvPr>
        </p:nvGraphicFramePr>
        <p:xfrm>
          <a:off x="914400" y="3352800"/>
          <a:ext cx="7979735"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3446125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sp>
        <p:nvSpPr>
          <p:cNvPr id="6" name="Rounded Rectangle 5"/>
          <p:cNvSpPr/>
          <p:nvPr/>
        </p:nvSpPr>
        <p:spPr>
          <a:xfrm>
            <a:off x="3733800" y="990600"/>
            <a:ext cx="5160334" cy="182880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50000"/>
              </a:lnSpc>
            </a:pPr>
            <a:r>
              <a:rPr lang="mn-MN" sz="1600" dirty="0">
                <a:solidFill>
                  <a:schemeClr val="dk1"/>
                </a:solidFill>
                <a:latin typeface="Arial" pitchFamily="34" charset="0"/>
                <a:cs typeface="Arial" pitchFamily="34" charset="0"/>
              </a:rPr>
              <a:t>Тайлант эсвэл тайлант хугацаанаас өмнө үйлдвэрлэсэн, борлуулахад бэлэн байгаа, эсвэл үйлдвэрлэлийн болон өөр бусад үйл ажиллагаанд хэрэглэхээр төлөвлөж байгаа бүтээгдэхүүнээс </a:t>
            </a:r>
            <a:r>
              <a:rPr lang="mn-MN" sz="1600" dirty="0" smtClean="0">
                <a:solidFill>
                  <a:schemeClr val="dk1"/>
                </a:solidFill>
                <a:latin typeface="Arial" pitchFamily="34" charset="0"/>
                <a:cs typeface="Arial" pitchFamily="34" charset="0"/>
              </a:rPr>
              <a:t>бүрдэнэ. </a:t>
            </a:r>
            <a:endParaRPr lang="en-US" sz="1600" dirty="0">
              <a:solidFill>
                <a:schemeClr val="tx1"/>
              </a:solidFill>
              <a:latin typeface="Arial" pitchFamily="34" charset="0"/>
              <a:cs typeface="Arial" pitchFamily="34" charset="0"/>
            </a:endParaRPr>
          </a:p>
        </p:txBody>
      </p:sp>
      <p:sp>
        <p:nvSpPr>
          <p:cNvPr id="8" name="Right Arrow 7"/>
          <p:cNvSpPr/>
          <p:nvPr/>
        </p:nvSpPr>
        <p:spPr>
          <a:xfrm>
            <a:off x="914400" y="1219200"/>
            <a:ext cx="2445257" cy="1143000"/>
          </a:xfrm>
          <a:prstGeom prst="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mn-MN" sz="1600" b="1" dirty="0" smtClean="0">
                <a:solidFill>
                  <a:srgbClr val="FF0000"/>
                </a:solidFill>
                <a:latin typeface="Arial" panose="020B0604020202020204" pitchFamily="34" charset="0"/>
                <a:cs typeface="Arial" panose="020B0604020202020204" pitchFamily="34" charset="0"/>
              </a:rPr>
              <a:t>Материаллаг эргэлтийн хөрөнгө</a:t>
            </a:r>
            <a:endParaRPr lang="en-US" sz="1600" b="1" dirty="0">
              <a:solidFill>
                <a:srgbClr val="FF0000"/>
              </a:solidFill>
              <a:latin typeface="Arial" panose="020B0604020202020204" pitchFamily="34" charset="0"/>
              <a:cs typeface="Arial" panose="020B0604020202020204" pitchFamily="34" charset="0"/>
            </a:endParaRPr>
          </a:p>
        </p:txBody>
      </p:sp>
      <p:graphicFrame>
        <p:nvGraphicFramePr>
          <p:cNvPr id="28" name="Diagram 27"/>
          <p:cNvGraphicFramePr/>
          <p:nvPr>
            <p:extLst>
              <p:ext uri="{D42A27DB-BD31-4B8C-83A1-F6EECF244321}">
                <p14:modId xmlns="" xmlns:p14="http://schemas.microsoft.com/office/powerpoint/2010/main" val="422075823"/>
              </p:ext>
            </p:extLst>
          </p:nvPr>
        </p:nvGraphicFramePr>
        <p:xfrm>
          <a:off x="914399" y="2971800"/>
          <a:ext cx="7979735"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18066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graphicFrame>
        <p:nvGraphicFramePr>
          <p:cNvPr id="28" name="Diagram 27"/>
          <p:cNvGraphicFramePr/>
          <p:nvPr>
            <p:extLst>
              <p:ext uri="{D42A27DB-BD31-4B8C-83A1-F6EECF244321}">
                <p14:modId xmlns="" xmlns:p14="http://schemas.microsoft.com/office/powerpoint/2010/main" val="2347937856"/>
              </p:ext>
            </p:extLst>
          </p:nvPr>
        </p:nvGraphicFramePr>
        <p:xfrm>
          <a:off x="914399" y="751366"/>
          <a:ext cx="7979735" cy="2220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 xmlns:p14="http://schemas.microsoft.com/office/powerpoint/2010/main" val="3533116094"/>
              </p:ext>
            </p:extLst>
          </p:nvPr>
        </p:nvGraphicFramePr>
        <p:xfrm>
          <a:off x="914400" y="2514600"/>
          <a:ext cx="7979735" cy="228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 xmlns:p14="http://schemas.microsoft.com/office/powerpoint/2010/main" val="1821868871"/>
              </p:ext>
            </p:extLst>
          </p:nvPr>
        </p:nvGraphicFramePr>
        <p:xfrm>
          <a:off x="914400" y="4648200"/>
          <a:ext cx="7979735" cy="20574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 xmlns:p14="http://schemas.microsoft.com/office/powerpoint/2010/main" val="2373723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a:pPr>
            <a:r>
              <a:rPr lang="mn-MN" b="1" cap="all" dirty="0" smtClean="0">
                <a:solidFill>
                  <a:schemeClr val="accent3">
                    <a:lumMod val="50000"/>
                  </a:schemeClr>
                </a:solidFill>
                <a:latin typeface="Arial" pitchFamily="34" charset="0"/>
                <a:cs typeface="Arial" pitchFamily="34" charset="0"/>
              </a:rPr>
              <a:t>ХӨРӨНГӨ, </a:t>
            </a:r>
            <a:r>
              <a:rPr lang="mn-MN" b="1" dirty="0" smtClean="0">
                <a:solidFill>
                  <a:schemeClr val="accent3">
                    <a:lumMod val="50000"/>
                  </a:schemeClr>
                </a:solidFill>
                <a:latin typeface="Arial" panose="020B0604020202020204" pitchFamily="34" charset="0"/>
                <a:cs typeface="Arial" panose="020B0604020202020204" pitchFamily="34" charset="0"/>
              </a:rPr>
              <a:t>хөрөнгийн ангиллаар</a:t>
            </a:r>
            <a:r>
              <a:rPr lang="mn-MN" b="1" cap="all" dirty="0" smtClean="0">
                <a:solidFill>
                  <a:schemeClr val="accent3">
                    <a:lumMod val="50000"/>
                  </a:schemeClr>
                </a:solidFill>
                <a:latin typeface="Arial" pitchFamily="34" charset="0"/>
                <a:cs typeface="Arial" pitchFamily="34" charset="0"/>
              </a:rPr>
              <a:t>  </a:t>
            </a:r>
            <a:endParaRPr lang="mn-MN" b="1" cap="all" dirty="0">
              <a:solidFill>
                <a:schemeClr val="accent3">
                  <a:lumMod val="50000"/>
                </a:schemeClr>
              </a:solidFill>
              <a:latin typeface="Arial" pitchFamily="34" charset="0"/>
              <a:cs typeface="Arial" pitchFamily="34" charset="0"/>
            </a:endParaRPr>
          </a:p>
        </p:txBody>
      </p:sp>
      <p:sp>
        <p:nvSpPr>
          <p:cNvPr id="8" name="Right Arrow 7"/>
          <p:cNvSpPr/>
          <p:nvPr/>
        </p:nvSpPr>
        <p:spPr>
          <a:xfrm>
            <a:off x="914399" y="1295400"/>
            <a:ext cx="2286001" cy="990600"/>
          </a:xfrm>
          <a:prstGeom prst="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mn-MN" sz="1600" b="1" dirty="0" smtClean="0">
                <a:solidFill>
                  <a:srgbClr val="FF0000"/>
                </a:solidFill>
                <a:latin typeface="Arial" panose="020B0604020202020204" pitchFamily="34" charset="0"/>
                <a:cs typeface="Arial" panose="020B0604020202020204" pitchFamily="34" charset="0"/>
              </a:rPr>
              <a:t>Үнэт зүйлс</a:t>
            </a:r>
            <a:endParaRPr lang="en-US" sz="1600" b="1" dirty="0">
              <a:solidFill>
                <a:srgbClr val="FF0000"/>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 xmlns:p14="http://schemas.microsoft.com/office/powerpoint/2010/main" val="941891178"/>
              </p:ext>
            </p:extLst>
          </p:nvPr>
        </p:nvGraphicFramePr>
        <p:xfrm>
          <a:off x="914399" y="1029734"/>
          <a:ext cx="7979735"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99930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792038" y="1284222"/>
            <a:ext cx="3494462" cy="60210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609600" algn="just"/>
            <a:r>
              <a:rPr lang="mn-MN" sz="1600" dirty="0" smtClean="0">
                <a:latin typeface="Arial" panose="020B0604020202020204" pitchFamily="34" charset="0"/>
                <a:cs typeface="Arial" panose="020B0604020202020204" pitchFamily="34" charset="0"/>
              </a:rPr>
              <a:t>ХӨРӨНГӨ ОРУУЛАЛТ</a:t>
            </a:r>
            <a:endParaRPr lang="en-US" sz="1600" dirty="0">
              <a:latin typeface="Arial" panose="020B0604020202020204" pitchFamily="34" charset="0"/>
              <a:cs typeface="Arial" panose="020B0604020202020204" pitchFamily="34" charset="0"/>
            </a:endParaRPr>
          </a:p>
        </p:txBody>
      </p:sp>
      <p:sp>
        <p:nvSpPr>
          <p:cNvPr id="26" name="Rectangle 25"/>
          <p:cNvSpPr/>
          <p:nvPr/>
        </p:nvSpPr>
        <p:spPr>
          <a:xfrm>
            <a:off x="1524000" y="2766902"/>
            <a:ext cx="2819400" cy="28931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136922" indent="-136922">
              <a:buFont typeface="Arial" pitchFamily="34" charset="0"/>
              <a:buChar char="•"/>
              <a:defRPr/>
            </a:pPr>
            <a:endParaRPr lang="mn-MN" sz="1400" dirty="0">
              <a:solidFill>
                <a:schemeClr val="tx1"/>
              </a:solidFill>
              <a:latin typeface="Arial" pitchFamily="34" charset="0"/>
              <a:cs typeface="Arial" pitchFamily="34" charset="0"/>
            </a:endParaRPr>
          </a:p>
          <a:p>
            <a:pPr marL="136922" indent="-136922">
              <a:buFont typeface="Arial" pitchFamily="34" charset="0"/>
              <a:buChar char="•"/>
              <a:defRPr/>
            </a:pPr>
            <a:r>
              <a:rPr lang="mn-MN" sz="1400" dirty="0" smtClean="0">
                <a:solidFill>
                  <a:schemeClr val="tx1"/>
                </a:solidFill>
                <a:latin typeface="Arial" pitchFamily="34" charset="0"/>
                <a:cs typeface="Arial" pitchFamily="34" charset="0"/>
              </a:rPr>
              <a:t>Улсын төсвийн</a:t>
            </a:r>
            <a:endParaRPr lang="mn-MN" sz="1400" dirty="0">
              <a:solidFill>
                <a:schemeClr val="tx1"/>
              </a:solidFill>
              <a:latin typeface="Arial" pitchFamily="34" charset="0"/>
              <a:cs typeface="Arial" pitchFamily="34" charset="0"/>
            </a:endParaRPr>
          </a:p>
          <a:p>
            <a:pPr marL="136922" indent="-136922">
              <a:buFont typeface="Arial" pitchFamily="34" charset="0"/>
              <a:buChar char="•"/>
              <a:defRPr/>
            </a:pPr>
            <a:r>
              <a:rPr lang="mn-MN" sz="1400" dirty="0" smtClean="0">
                <a:solidFill>
                  <a:schemeClr val="tx1"/>
                </a:solidFill>
                <a:latin typeface="Arial" pitchFamily="34" charset="0"/>
                <a:cs typeface="Arial" pitchFamily="34" charset="0"/>
              </a:rPr>
              <a:t>Орон нутгийн төсвийн</a:t>
            </a:r>
            <a:endParaRPr lang="mn-MN" sz="1400" dirty="0">
              <a:solidFill>
                <a:schemeClr val="tx1"/>
              </a:solidFill>
              <a:latin typeface="Arial" pitchFamily="34" charset="0"/>
              <a:cs typeface="Arial" pitchFamily="34" charset="0"/>
            </a:endParaRPr>
          </a:p>
          <a:p>
            <a:pPr marL="136922" indent="-136922">
              <a:buFont typeface="Arial" pitchFamily="34" charset="0"/>
              <a:buChar char="•"/>
              <a:defRPr/>
            </a:pPr>
            <a:r>
              <a:rPr lang="mn-MN" sz="1400" dirty="0" smtClean="0">
                <a:solidFill>
                  <a:schemeClr val="tx1"/>
                </a:solidFill>
                <a:latin typeface="Arial" pitchFamily="34" charset="0"/>
                <a:cs typeface="Arial" pitchFamily="34" charset="0"/>
              </a:rPr>
              <a:t>Өөрийн хөрөнгө оруулалт</a:t>
            </a:r>
            <a:endParaRPr lang="mn-MN" sz="1400" dirty="0">
              <a:solidFill>
                <a:schemeClr val="tx1"/>
              </a:solidFill>
              <a:latin typeface="Arial" pitchFamily="34" charset="0"/>
              <a:cs typeface="Arial" pitchFamily="34" charset="0"/>
            </a:endParaRPr>
          </a:p>
          <a:p>
            <a:pPr marL="136922" indent="-136922">
              <a:buFont typeface="Arial" pitchFamily="34" charset="0"/>
              <a:buChar char="•"/>
              <a:defRPr/>
            </a:pPr>
            <a:r>
              <a:rPr lang="mn-MN" sz="1400" dirty="0" smtClean="0">
                <a:solidFill>
                  <a:schemeClr val="tx1"/>
                </a:solidFill>
                <a:latin typeface="Arial" pitchFamily="34" charset="0"/>
                <a:cs typeface="Arial" pitchFamily="34" charset="0"/>
              </a:rPr>
              <a:t>Банкны зээл</a:t>
            </a:r>
            <a:endParaRPr lang="mn-MN" sz="1400" dirty="0">
              <a:solidFill>
                <a:schemeClr val="tx1"/>
              </a:solidFill>
              <a:latin typeface="Arial" pitchFamily="34" charset="0"/>
              <a:cs typeface="Arial" pitchFamily="34" charset="0"/>
            </a:endParaRPr>
          </a:p>
          <a:p>
            <a:pPr marL="136922" indent="-136922">
              <a:buFont typeface="Arial" pitchFamily="34" charset="0"/>
              <a:buChar char="•"/>
              <a:defRPr/>
            </a:pPr>
            <a:r>
              <a:rPr lang="mn-MN" sz="1400" dirty="0" smtClean="0">
                <a:solidFill>
                  <a:schemeClr val="tx1"/>
                </a:solidFill>
                <a:latin typeface="Arial" pitchFamily="34" charset="0"/>
                <a:cs typeface="Arial" pitchFamily="34" charset="0"/>
              </a:rPr>
              <a:t>Гадаадын шууд хөрөнгө оруулалт</a:t>
            </a:r>
            <a:endParaRPr lang="mn-MN" sz="1400" dirty="0">
              <a:solidFill>
                <a:schemeClr val="tx1"/>
              </a:solidFill>
              <a:latin typeface="Arial" pitchFamily="34" charset="0"/>
              <a:cs typeface="Arial" pitchFamily="34" charset="0"/>
            </a:endParaRPr>
          </a:p>
          <a:p>
            <a:pPr marL="136922" indent="-136922">
              <a:buFont typeface="Arial" pitchFamily="34" charset="0"/>
              <a:buChar char="•"/>
              <a:defRPr/>
            </a:pPr>
            <a:r>
              <a:rPr lang="mn-MN" sz="1400" dirty="0" smtClean="0">
                <a:solidFill>
                  <a:schemeClr val="tx1"/>
                </a:solidFill>
                <a:latin typeface="Arial" pitchFamily="34" charset="0"/>
                <a:cs typeface="Arial" pitchFamily="34" charset="0"/>
              </a:rPr>
              <a:t>Гадаадын зээл, тусламж</a:t>
            </a:r>
            <a:endParaRPr lang="mn-MN" sz="1400" dirty="0">
              <a:solidFill>
                <a:schemeClr val="tx1"/>
              </a:solidFill>
              <a:latin typeface="Arial" pitchFamily="34" charset="0"/>
              <a:cs typeface="Arial" pitchFamily="34" charset="0"/>
            </a:endParaRPr>
          </a:p>
          <a:p>
            <a:pPr marL="136922" indent="-136922">
              <a:buFont typeface="Arial" pitchFamily="34" charset="0"/>
              <a:buChar char="•"/>
              <a:defRPr/>
            </a:pPr>
            <a:r>
              <a:rPr lang="mn-MN" sz="1400" dirty="0" smtClean="0">
                <a:solidFill>
                  <a:schemeClr val="tx1"/>
                </a:solidFill>
                <a:latin typeface="Arial" pitchFamily="34" charset="0"/>
                <a:cs typeface="Arial" pitchFamily="34" charset="0"/>
              </a:rPr>
              <a:t>Хувьцаа, үнэт цаас борлуулсаны</a:t>
            </a:r>
          </a:p>
          <a:p>
            <a:pPr marL="136922" indent="-136922">
              <a:buFont typeface="Arial" pitchFamily="34" charset="0"/>
              <a:buChar char="•"/>
              <a:defRPr/>
            </a:pPr>
            <a:r>
              <a:rPr lang="ru-RU" sz="1400" dirty="0">
                <a:solidFill>
                  <a:schemeClr val="tx1"/>
                </a:solidFill>
                <a:latin typeface="Arial" pitchFamily="34" charset="0"/>
                <a:cs typeface="Arial" pitchFamily="34" charset="0"/>
              </a:rPr>
              <a:t>Концесс, бүтээгдэхүүн </a:t>
            </a:r>
            <a:r>
              <a:rPr lang="ru-RU" sz="1400" dirty="0" smtClean="0">
                <a:solidFill>
                  <a:schemeClr val="tx1"/>
                </a:solidFill>
                <a:latin typeface="Arial" pitchFamily="34" charset="0"/>
                <a:cs typeface="Arial" pitchFamily="34" charset="0"/>
              </a:rPr>
              <a:t>хуваах</a:t>
            </a:r>
            <a:r>
              <a:rPr lang="mn-MN" sz="1400" dirty="0" smtClean="0">
                <a:solidFill>
                  <a:schemeClr val="tx1"/>
                </a:solidFill>
                <a:latin typeface="Arial" pitchFamily="34" charset="0"/>
                <a:cs typeface="Arial" pitchFamily="34" charset="0"/>
              </a:rPr>
              <a:t> гэрээний</a:t>
            </a:r>
          </a:p>
          <a:p>
            <a:pPr marL="136922" indent="-136922">
              <a:buFont typeface="Arial" pitchFamily="34" charset="0"/>
              <a:buChar char="•"/>
              <a:defRPr/>
            </a:pPr>
            <a:r>
              <a:rPr lang="mn-MN" sz="1400" dirty="0" smtClean="0">
                <a:solidFill>
                  <a:schemeClr val="tx1"/>
                </a:solidFill>
                <a:latin typeface="Arial" pitchFamily="34" charset="0"/>
                <a:cs typeface="Arial" pitchFamily="34" charset="0"/>
              </a:rPr>
              <a:t>Бусад эх үүсвэр</a:t>
            </a:r>
          </a:p>
        </p:txBody>
      </p:sp>
      <p:sp>
        <p:nvSpPr>
          <p:cNvPr id="27" name="Rectangle 26"/>
          <p:cNvSpPr/>
          <p:nvPr/>
        </p:nvSpPr>
        <p:spPr>
          <a:xfrm>
            <a:off x="5257800" y="2727454"/>
            <a:ext cx="3636334" cy="375487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28588" indent="-128588">
              <a:buFont typeface="Arial" panose="020B0604020202020204" pitchFamily="34" charset="0"/>
              <a:buChar char="•"/>
              <a:defRPr/>
            </a:pPr>
            <a:endParaRPr lang="mn-MN" sz="1400" dirty="0">
              <a:solidFill>
                <a:schemeClr val="tx1"/>
              </a:solidFill>
              <a:latin typeface="Arial" pitchFamily="34" charset="0"/>
              <a:cs typeface="Arial" pitchFamily="34" charset="0"/>
            </a:endParaRPr>
          </a:p>
          <a:p>
            <a:pPr marL="128588" indent="-128588">
              <a:buFont typeface="Arial" panose="020B0604020202020204" pitchFamily="34" charset="0"/>
              <a:buChar char="•"/>
              <a:defRPr/>
            </a:pPr>
            <a:r>
              <a:rPr lang="mn-MN" sz="1400" b="1" dirty="0" smtClean="0">
                <a:solidFill>
                  <a:schemeClr val="tx1"/>
                </a:solidFill>
                <a:latin typeface="Arial" pitchFamily="34" charset="0"/>
                <a:cs typeface="Arial" pitchFamily="34" charset="0"/>
              </a:rPr>
              <a:t>Үйлдвэрлэгдэх хөрөнгө</a:t>
            </a:r>
            <a:endParaRPr lang="mn-MN" sz="1400" b="1" dirty="0">
              <a:solidFill>
                <a:schemeClr val="tx1"/>
              </a:solidFill>
              <a:latin typeface="Arial" pitchFamily="34" charset="0"/>
              <a:cs typeface="Arial" pitchFamily="34" charset="0"/>
            </a:endParaRPr>
          </a:p>
          <a:p>
            <a:pPr marL="274320" lvl="1" indent="-128588">
              <a:buFont typeface="Arial" panose="020B0604020202020204" pitchFamily="34" charset="0"/>
              <a:buChar char="•"/>
              <a:defRPr/>
            </a:pPr>
            <a:r>
              <a:rPr lang="mn-MN" sz="1400" dirty="0">
                <a:solidFill>
                  <a:schemeClr val="tx1"/>
                </a:solidFill>
                <a:latin typeface="Arial" pitchFamily="34" charset="0"/>
                <a:cs typeface="Arial" pitchFamily="34" charset="0"/>
              </a:rPr>
              <a:t>Үндсэн </a:t>
            </a:r>
            <a:r>
              <a:rPr lang="mn-MN" sz="1400" dirty="0" smtClean="0">
                <a:solidFill>
                  <a:schemeClr val="tx1"/>
                </a:solidFill>
                <a:latin typeface="Arial" pitchFamily="34" charset="0"/>
                <a:cs typeface="Arial" pitchFamily="34" charset="0"/>
              </a:rPr>
              <a:t>хөрөнгө </a:t>
            </a:r>
          </a:p>
          <a:p>
            <a:pPr marL="438912" lvl="2" indent="-171450">
              <a:buFont typeface="Wingdings" panose="05000000000000000000" pitchFamily="2" charset="2"/>
              <a:buChar char="ü"/>
              <a:defRPr/>
            </a:pPr>
            <a:r>
              <a:rPr lang="mn-MN" sz="1400" dirty="0" smtClean="0">
                <a:solidFill>
                  <a:schemeClr val="tx1"/>
                </a:solidFill>
                <a:latin typeface="Arial" pitchFamily="34" charset="0"/>
                <a:cs typeface="Arial" pitchFamily="34" charset="0"/>
              </a:rPr>
              <a:t>Барилга, байгууламж</a:t>
            </a:r>
          </a:p>
          <a:p>
            <a:pPr marL="438912" lvl="2" indent="-171450">
              <a:buFont typeface="Wingdings" panose="05000000000000000000" pitchFamily="2" charset="2"/>
              <a:buChar char="ü"/>
              <a:defRPr/>
            </a:pPr>
            <a:r>
              <a:rPr lang="mn-MN" sz="1400" dirty="0" smtClean="0">
                <a:solidFill>
                  <a:schemeClr val="tx1"/>
                </a:solidFill>
                <a:latin typeface="Arial" pitchFamily="34" charset="0"/>
                <a:cs typeface="Arial" pitchFamily="34" charset="0"/>
              </a:rPr>
              <a:t>Тээврийн хэрэгсэл, тоног төхөөрөмж ... </a:t>
            </a:r>
          </a:p>
          <a:p>
            <a:pPr marL="274320" lvl="1" indent="-128588">
              <a:buFont typeface="Arial" panose="020B0604020202020204" pitchFamily="34" charset="0"/>
              <a:buChar char="•"/>
              <a:defRPr/>
            </a:pPr>
            <a:r>
              <a:rPr lang="mn-MN" sz="1400" dirty="0" smtClean="0">
                <a:solidFill>
                  <a:schemeClr val="tx1"/>
                </a:solidFill>
                <a:latin typeface="Arial" pitchFamily="34" charset="0"/>
                <a:cs typeface="Arial" pitchFamily="34" charset="0"/>
              </a:rPr>
              <a:t>Оюуны </a:t>
            </a:r>
            <a:r>
              <a:rPr lang="mn-MN" sz="1400" dirty="0">
                <a:solidFill>
                  <a:schemeClr val="tx1"/>
                </a:solidFill>
                <a:latin typeface="Arial" pitchFamily="34" charset="0"/>
                <a:cs typeface="Arial" pitchFamily="34" charset="0"/>
              </a:rPr>
              <a:t>өмчийн </a:t>
            </a:r>
            <a:r>
              <a:rPr lang="mn-MN" sz="1400" dirty="0" smtClean="0">
                <a:solidFill>
                  <a:schemeClr val="tx1"/>
                </a:solidFill>
                <a:latin typeface="Arial" pitchFamily="34" charset="0"/>
                <a:cs typeface="Arial" pitchFamily="34" charset="0"/>
              </a:rPr>
              <a:t>бүтээгдэхүүн </a:t>
            </a:r>
          </a:p>
          <a:p>
            <a:pPr marL="438912" lvl="2" indent="-171450">
              <a:buFont typeface="Wingdings" panose="05000000000000000000" pitchFamily="2" charset="2"/>
              <a:buChar char="ü"/>
              <a:defRPr/>
            </a:pPr>
            <a:r>
              <a:rPr lang="mn-MN" sz="1400" dirty="0" smtClean="0">
                <a:solidFill>
                  <a:schemeClr val="tx1"/>
                </a:solidFill>
                <a:latin typeface="Arial" pitchFamily="34" charset="0"/>
                <a:cs typeface="Arial" pitchFamily="34" charset="0"/>
              </a:rPr>
              <a:t>Геологи хайгуулын ажил</a:t>
            </a:r>
          </a:p>
          <a:p>
            <a:pPr marL="438912" lvl="2" indent="-171450">
              <a:buFont typeface="Wingdings" panose="05000000000000000000" pitchFamily="2" charset="2"/>
              <a:buChar char="ü"/>
              <a:defRPr/>
            </a:pPr>
            <a:r>
              <a:rPr lang="mn-MN" sz="1400" dirty="0" smtClean="0">
                <a:solidFill>
                  <a:schemeClr val="tx1"/>
                </a:solidFill>
                <a:latin typeface="Arial" pitchFamily="34" charset="0"/>
                <a:cs typeface="Arial" pitchFamily="34" charset="0"/>
              </a:rPr>
              <a:t>Програм хангамж, мэдээллийн сан ...</a:t>
            </a:r>
          </a:p>
          <a:p>
            <a:pPr marL="274320" lvl="1" indent="-128588">
              <a:buFont typeface="Arial" panose="020B0604020202020204" pitchFamily="34" charset="0"/>
              <a:buChar char="•"/>
              <a:defRPr/>
            </a:pPr>
            <a:r>
              <a:rPr lang="mn-MN" sz="1400" dirty="0" smtClean="0">
                <a:solidFill>
                  <a:schemeClr val="tx1"/>
                </a:solidFill>
                <a:latin typeface="Arial" pitchFamily="34" charset="0"/>
                <a:cs typeface="Arial" pitchFamily="34" charset="0"/>
              </a:rPr>
              <a:t>Материаллаг эргэлтийн хөрөнгө</a:t>
            </a:r>
          </a:p>
          <a:p>
            <a:pPr marL="274320" lvl="1" indent="-128588">
              <a:buFont typeface="Arial" panose="020B0604020202020204" pitchFamily="34" charset="0"/>
              <a:buChar char="•"/>
              <a:defRPr/>
            </a:pPr>
            <a:r>
              <a:rPr lang="mn-MN" sz="1400" dirty="0" smtClean="0">
                <a:solidFill>
                  <a:schemeClr val="tx1"/>
                </a:solidFill>
                <a:latin typeface="Arial" pitchFamily="34" charset="0"/>
                <a:cs typeface="Arial" pitchFamily="34" charset="0"/>
              </a:rPr>
              <a:t>Үнэт </a:t>
            </a:r>
            <a:r>
              <a:rPr lang="mn-MN" sz="1400" dirty="0">
                <a:solidFill>
                  <a:schemeClr val="tx1"/>
                </a:solidFill>
                <a:latin typeface="Arial" pitchFamily="34" charset="0"/>
                <a:cs typeface="Arial" pitchFamily="34" charset="0"/>
              </a:rPr>
              <a:t>зүйлс</a:t>
            </a:r>
            <a:endParaRPr lang="mn-MN" sz="1400" dirty="0" smtClean="0">
              <a:solidFill>
                <a:schemeClr val="tx1"/>
              </a:solidFill>
              <a:latin typeface="Arial" pitchFamily="34" charset="0"/>
              <a:cs typeface="Arial" pitchFamily="34" charset="0"/>
            </a:endParaRPr>
          </a:p>
          <a:p>
            <a:pPr marL="128588" lvl="1" indent="-128588">
              <a:buFont typeface="Arial" panose="020B0604020202020204" pitchFamily="34" charset="0"/>
              <a:buChar char="•"/>
              <a:defRPr/>
            </a:pPr>
            <a:r>
              <a:rPr lang="mn-MN" sz="1400" b="1" dirty="0">
                <a:solidFill>
                  <a:schemeClr val="tx1"/>
                </a:solidFill>
                <a:latin typeface="Arial" pitchFamily="34" charset="0"/>
                <a:cs typeface="Arial" pitchFamily="34" charset="0"/>
              </a:rPr>
              <a:t>Үйлдвэрлэгдэхгүй </a:t>
            </a:r>
            <a:r>
              <a:rPr lang="mn-MN" sz="1400" b="1" dirty="0" smtClean="0">
                <a:solidFill>
                  <a:schemeClr val="tx1"/>
                </a:solidFill>
                <a:latin typeface="Arial" pitchFamily="34" charset="0"/>
                <a:cs typeface="Arial" pitchFamily="34" charset="0"/>
              </a:rPr>
              <a:t>хөрөнгө</a:t>
            </a:r>
          </a:p>
          <a:p>
            <a:pPr marL="274320" lvl="1" indent="-128588">
              <a:buFont typeface="Arial" panose="020B0604020202020204" pitchFamily="34" charset="0"/>
              <a:buChar char="•"/>
              <a:defRPr/>
            </a:pPr>
            <a:r>
              <a:rPr lang="mn-MN" sz="1400" dirty="0">
                <a:solidFill>
                  <a:schemeClr val="tx1"/>
                </a:solidFill>
                <a:latin typeface="Arial" pitchFamily="34" charset="0"/>
                <a:cs typeface="Arial" pitchFamily="34" charset="0"/>
              </a:rPr>
              <a:t>Байгалийн нөөц, </a:t>
            </a:r>
            <a:r>
              <a:rPr lang="mn-MN" sz="1400" dirty="0" smtClean="0">
                <a:solidFill>
                  <a:schemeClr val="tx1"/>
                </a:solidFill>
                <a:latin typeface="Arial" pitchFamily="34" charset="0"/>
                <a:cs typeface="Arial" pitchFamily="34" charset="0"/>
              </a:rPr>
              <a:t>баялаг</a:t>
            </a:r>
          </a:p>
          <a:p>
            <a:pPr marL="274320" lvl="1" indent="-128588">
              <a:buFont typeface="Arial" panose="020B0604020202020204" pitchFamily="34" charset="0"/>
              <a:buChar char="•"/>
              <a:defRPr/>
            </a:pPr>
            <a:r>
              <a:rPr lang="mn-MN" sz="1400" dirty="0" smtClean="0">
                <a:solidFill>
                  <a:schemeClr val="tx1"/>
                </a:solidFill>
                <a:latin typeface="Arial" pitchFamily="34" charset="0"/>
                <a:cs typeface="Arial" pitchFamily="34" charset="0"/>
              </a:rPr>
              <a:t>Гүүдвилл </a:t>
            </a:r>
            <a:r>
              <a:rPr lang="mn-MN" sz="1400" dirty="0">
                <a:solidFill>
                  <a:schemeClr val="tx1"/>
                </a:solidFill>
                <a:latin typeface="Arial" pitchFamily="34" charset="0"/>
                <a:cs typeface="Arial" pitchFamily="34" charset="0"/>
              </a:rPr>
              <a:t>болон маркетингийн </a:t>
            </a:r>
            <a:r>
              <a:rPr lang="mn-MN" sz="1400" dirty="0" smtClean="0">
                <a:solidFill>
                  <a:schemeClr val="tx1"/>
                </a:solidFill>
                <a:latin typeface="Arial" pitchFamily="34" charset="0"/>
                <a:cs typeface="Arial" pitchFamily="34" charset="0"/>
              </a:rPr>
              <a:t>хөрөнгө</a:t>
            </a:r>
          </a:p>
          <a:p>
            <a:pPr marL="274320" lvl="1" indent="-128588">
              <a:buFont typeface="Arial" panose="020B0604020202020204" pitchFamily="34" charset="0"/>
              <a:buChar char="•"/>
              <a:defRPr/>
            </a:pPr>
            <a:r>
              <a:rPr lang="mn-MN" sz="1400" dirty="0" smtClean="0">
                <a:solidFill>
                  <a:schemeClr val="tx1"/>
                </a:solidFill>
                <a:latin typeface="Arial" pitchFamily="34" charset="0"/>
                <a:cs typeface="Arial" pitchFamily="34" charset="0"/>
              </a:rPr>
              <a:t>Бусад </a:t>
            </a:r>
            <a:r>
              <a:rPr lang="mn-MN" sz="1400" dirty="0">
                <a:solidFill>
                  <a:schemeClr val="tx1"/>
                </a:solidFill>
                <a:latin typeface="Arial" pitchFamily="34" charset="0"/>
                <a:cs typeface="Arial" pitchFamily="34" charset="0"/>
              </a:rPr>
              <a:t>хөрөнгө</a:t>
            </a:r>
          </a:p>
        </p:txBody>
      </p:sp>
      <p:sp>
        <p:nvSpPr>
          <p:cNvPr id="28" name="Rounded Rectangle 27"/>
          <p:cNvSpPr/>
          <p:nvPr/>
        </p:nvSpPr>
        <p:spPr>
          <a:xfrm>
            <a:off x="1371600" y="2352806"/>
            <a:ext cx="2590800" cy="49252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mn-MN" sz="1600" dirty="0" smtClean="0">
                <a:latin typeface="Arial" panose="020B0604020202020204" pitchFamily="34" charset="0"/>
                <a:cs typeface="Arial" panose="020B0604020202020204" pitchFamily="34" charset="0"/>
              </a:rPr>
              <a:t>Эх үүсвэрээр</a:t>
            </a:r>
            <a:endParaRPr lang="en-US" sz="1600" dirty="0">
              <a:latin typeface="Arial" panose="020B0604020202020204" pitchFamily="34" charset="0"/>
              <a:cs typeface="Arial" panose="020B0604020202020204" pitchFamily="34" charset="0"/>
            </a:endParaRPr>
          </a:p>
        </p:txBody>
      </p:sp>
      <p:sp>
        <p:nvSpPr>
          <p:cNvPr id="29" name="Rounded Rectangle 28"/>
          <p:cNvSpPr/>
          <p:nvPr/>
        </p:nvSpPr>
        <p:spPr>
          <a:xfrm>
            <a:off x="5029200" y="2346998"/>
            <a:ext cx="2895600" cy="504137"/>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mn-MN" sz="1600" dirty="0" smtClean="0">
                <a:latin typeface="Arial" panose="020B0604020202020204" pitchFamily="34" charset="0"/>
                <a:cs typeface="Arial" panose="020B0604020202020204" pitchFamily="34" charset="0"/>
              </a:rPr>
              <a:t>Хөрөнгийн ангиллаар</a:t>
            </a:r>
            <a:endParaRPr lang="en-US" sz="1600" dirty="0">
              <a:latin typeface="Arial" panose="020B0604020202020204" pitchFamily="34" charset="0"/>
              <a:cs typeface="Arial" panose="020B0604020202020204" pitchFamily="34" charset="0"/>
            </a:endParaRPr>
          </a:p>
        </p:txBody>
      </p:sp>
      <p:sp>
        <p:nvSpPr>
          <p:cNvPr id="34"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startAt="2"/>
            </a:pPr>
            <a:r>
              <a:rPr lang="mn-MN" b="1" cap="all" dirty="0" smtClean="0">
                <a:solidFill>
                  <a:schemeClr val="accent3">
                    <a:lumMod val="50000"/>
                  </a:schemeClr>
                </a:solidFill>
                <a:latin typeface="Arial" pitchFamily="34" charset="0"/>
                <a:cs typeface="Arial" pitchFamily="34" charset="0"/>
              </a:rPr>
              <a:t>ХӨРӨНГӨ ОРУУЛАЛТ, </a:t>
            </a:r>
            <a:r>
              <a:rPr lang="mn-MN" b="1" dirty="0" smtClean="0">
                <a:solidFill>
                  <a:schemeClr val="accent3">
                    <a:lumMod val="50000"/>
                  </a:schemeClr>
                </a:solidFill>
                <a:latin typeface="Arial" panose="020B0604020202020204" pitchFamily="34" charset="0"/>
                <a:cs typeface="Arial" panose="020B0604020202020204" pitchFamily="34" charset="0"/>
              </a:rPr>
              <a:t>эх үүсвэрээр, хөрөнгийн ангиллаар</a:t>
            </a:r>
            <a:endParaRPr lang="mn-MN" b="1" cap="all" dirty="0">
              <a:solidFill>
                <a:schemeClr val="accent3">
                  <a:lumMod val="50000"/>
                </a:schemeClr>
              </a:solidFill>
              <a:latin typeface="Arial" pitchFamily="34" charset="0"/>
              <a:cs typeface="Arial" pitchFamily="34" charset="0"/>
            </a:endParaRPr>
          </a:p>
        </p:txBody>
      </p:sp>
      <p:cxnSp>
        <p:nvCxnSpPr>
          <p:cNvPr id="49" name="Elbow Connector 48"/>
          <p:cNvCxnSpPr/>
          <p:nvPr/>
        </p:nvCxnSpPr>
        <p:spPr>
          <a:xfrm rot="16200000" flipH="1">
            <a:off x="5116189" y="2052986"/>
            <a:ext cx="420871" cy="167151"/>
          </a:xfrm>
          <a:prstGeom prst="bentConnector3">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rot="5400000">
            <a:off x="3465365" y="2002363"/>
            <a:ext cx="460670" cy="228600"/>
          </a:xfrm>
          <a:prstGeom prst="bentConnector3">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52098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startAt="2"/>
            </a:pPr>
            <a:r>
              <a:rPr lang="mn-MN" b="1" cap="all" dirty="0" smtClean="0">
                <a:solidFill>
                  <a:schemeClr val="accent3">
                    <a:lumMod val="50000"/>
                  </a:schemeClr>
                </a:solidFill>
                <a:latin typeface="Arial" pitchFamily="34" charset="0"/>
                <a:cs typeface="Arial" pitchFamily="34" charset="0"/>
              </a:rPr>
              <a:t>ХӨРӨНГӨ ОРУУЛАЛТ, </a:t>
            </a:r>
            <a:r>
              <a:rPr lang="mn-MN" b="1" dirty="0" smtClean="0">
                <a:solidFill>
                  <a:schemeClr val="accent3">
                    <a:lumMod val="50000"/>
                  </a:schemeClr>
                </a:solidFill>
                <a:latin typeface="Arial" panose="020B0604020202020204" pitchFamily="34" charset="0"/>
                <a:cs typeface="Arial" panose="020B0604020202020204" pitchFamily="34" charset="0"/>
              </a:rPr>
              <a:t>эх үүсвэрээр, хөрөнгийн ангиллаар</a:t>
            </a:r>
            <a:endParaRPr lang="mn-MN" b="1" cap="all" dirty="0">
              <a:solidFill>
                <a:schemeClr val="accent3">
                  <a:lumMod val="50000"/>
                </a:schemeClr>
              </a:solidFill>
              <a:latin typeface="Arial" pitchFamily="34" charset="0"/>
              <a:cs typeface="Arial" pitchFamily="34" charset="0"/>
            </a:endParaRPr>
          </a:p>
        </p:txBody>
      </p:sp>
      <p:graphicFrame>
        <p:nvGraphicFramePr>
          <p:cNvPr id="5" name="Diagram 4"/>
          <p:cNvGraphicFramePr/>
          <p:nvPr>
            <p:extLst>
              <p:ext uri="{D42A27DB-BD31-4B8C-83A1-F6EECF244321}">
                <p14:modId xmlns="" xmlns:p14="http://schemas.microsoft.com/office/powerpoint/2010/main" val="844479307"/>
              </p:ext>
            </p:extLst>
          </p:nvPr>
        </p:nvGraphicFramePr>
        <p:xfrm>
          <a:off x="1524000" y="1295400"/>
          <a:ext cx="6019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16"/>
          <p:cNvSpPr/>
          <p:nvPr/>
        </p:nvSpPr>
        <p:spPr>
          <a:xfrm>
            <a:off x="76200" y="914400"/>
            <a:ext cx="5562600" cy="369332"/>
          </a:xfrm>
          <a:prstGeom prst="rect">
            <a:avLst/>
          </a:prstGeom>
        </p:spPr>
        <p:txBody>
          <a:bodyPr wrap="square">
            <a:spAutoFit/>
          </a:bodyPr>
          <a:lstStyle/>
          <a:p>
            <a:pPr marL="812800" algn="just"/>
            <a:r>
              <a:rPr lang="mn-MN" dirty="0" smtClean="0">
                <a:solidFill>
                  <a:srgbClr val="FF0000"/>
                </a:solidFill>
                <a:latin typeface="Arial" panose="020B0604020202020204" pitchFamily="34" charset="0"/>
                <a:cs typeface="Arial" panose="020B0604020202020204" pitchFamily="34" charset="0"/>
              </a:rPr>
              <a:t>Хөрөнгө оруулалт, эх үүсвэрээр:</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72582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startAt="2"/>
            </a:pPr>
            <a:r>
              <a:rPr lang="mn-MN" b="1" cap="all" dirty="0" smtClean="0">
                <a:solidFill>
                  <a:schemeClr val="accent3">
                    <a:lumMod val="50000"/>
                  </a:schemeClr>
                </a:solidFill>
                <a:latin typeface="Arial" pitchFamily="34" charset="0"/>
                <a:cs typeface="Arial" pitchFamily="34" charset="0"/>
              </a:rPr>
              <a:t>ХӨРӨНГӨ ОРУУЛАЛТ, </a:t>
            </a:r>
            <a:r>
              <a:rPr lang="mn-MN" b="1" dirty="0" smtClean="0">
                <a:solidFill>
                  <a:schemeClr val="accent3">
                    <a:lumMod val="50000"/>
                  </a:schemeClr>
                </a:solidFill>
                <a:latin typeface="Arial" panose="020B0604020202020204" pitchFamily="34" charset="0"/>
                <a:cs typeface="Arial" panose="020B0604020202020204" pitchFamily="34" charset="0"/>
              </a:rPr>
              <a:t>эх үүсвэрээр, хөрөнгийн ангиллаар</a:t>
            </a:r>
            <a:endParaRPr lang="mn-MN" b="1" cap="all" dirty="0">
              <a:solidFill>
                <a:schemeClr val="accent3">
                  <a:lumMod val="50000"/>
                </a:schemeClr>
              </a:solidFill>
              <a:latin typeface="Arial" pitchFamily="34" charset="0"/>
              <a:cs typeface="Arial" pitchFamily="34" charset="0"/>
            </a:endParaRPr>
          </a:p>
        </p:txBody>
      </p:sp>
      <p:sp>
        <p:nvSpPr>
          <p:cNvPr id="17" name="Rectangle 16"/>
          <p:cNvSpPr/>
          <p:nvPr/>
        </p:nvSpPr>
        <p:spPr>
          <a:xfrm>
            <a:off x="76200" y="914400"/>
            <a:ext cx="5562600" cy="369332"/>
          </a:xfrm>
          <a:prstGeom prst="rect">
            <a:avLst/>
          </a:prstGeom>
        </p:spPr>
        <p:txBody>
          <a:bodyPr wrap="square">
            <a:spAutoFit/>
          </a:bodyPr>
          <a:lstStyle/>
          <a:p>
            <a:pPr marL="812800" algn="just"/>
            <a:r>
              <a:rPr lang="mn-MN" dirty="0" smtClean="0">
                <a:solidFill>
                  <a:srgbClr val="FF0000"/>
                </a:solidFill>
                <a:latin typeface="Arial" panose="020B0604020202020204" pitchFamily="34" charset="0"/>
                <a:cs typeface="Arial" panose="020B0604020202020204" pitchFamily="34" charset="0"/>
              </a:rPr>
              <a:t>Хөрөнгө оруулалт, эх үүсвэрээр:</a:t>
            </a:r>
            <a:endParaRPr lang="en-US" dirty="0">
              <a:solidFill>
                <a:srgbClr val="FF0000"/>
              </a:solidFill>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 xmlns:p14="http://schemas.microsoft.com/office/powerpoint/2010/main" val="2347100495"/>
              </p:ext>
            </p:extLst>
          </p:nvPr>
        </p:nvGraphicFramePr>
        <p:xfrm>
          <a:off x="1066800" y="1397000"/>
          <a:ext cx="7827334"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150033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5" name="Straight Connector 4"/>
          <p:cNvCxnSpPr/>
          <p:nvPr/>
        </p:nvCxnSpPr>
        <p:spPr>
          <a:xfrm>
            <a:off x="959791" y="1091625"/>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558225"/>
            <a:ext cx="8077200" cy="523220"/>
          </a:xfrm>
          <a:prstGeom prst="rect">
            <a:avLst/>
          </a:prstGeom>
          <a:noFill/>
          <a:ln>
            <a:noFill/>
          </a:ln>
        </p:spPr>
        <p:txBody>
          <a:bodyPr wrap="square" rtlCol="0">
            <a:spAutoFit/>
          </a:bodyPr>
          <a:lstStyle/>
          <a:p>
            <a:r>
              <a:rPr lang="mn-MN" sz="2800" b="1" dirty="0" smtClean="0">
                <a:solidFill>
                  <a:schemeClr val="bg2">
                    <a:lumMod val="25000"/>
                  </a:schemeClr>
                </a:solidFill>
                <a:latin typeface="Arial" pitchFamily="34" charset="0"/>
                <a:cs typeface="Arial" pitchFamily="34" charset="0"/>
              </a:rPr>
              <a:t>УДИРДЛАГА, ЗОХИОН БАЙГУУЛАЛТ</a:t>
            </a:r>
            <a:endParaRPr lang="en-US" sz="2800" b="1" dirty="0">
              <a:solidFill>
                <a:schemeClr val="bg2">
                  <a:lumMod val="25000"/>
                </a:schemeClr>
              </a:solidFill>
              <a:latin typeface="Arial" pitchFamily="34" charset="0"/>
              <a:cs typeface="Arial" pitchFamily="34" charset="0"/>
            </a:endParaRPr>
          </a:p>
        </p:txBody>
      </p:sp>
      <p:sp>
        <p:nvSpPr>
          <p:cNvPr id="7" name="TextBox 6"/>
          <p:cNvSpPr txBox="1"/>
          <p:nvPr/>
        </p:nvSpPr>
        <p:spPr>
          <a:xfrm>
            <a:off x="914400" y="1295400"/>
            <a:ext cx="8077200" cy="461665"/>
          </a:xfrm>
          <a:prstGeom prst="rect">
            <a:avLst/>
          </a:prstGeom>
          <a:noFill/>
        </p:spPr>
        <p:txBody>
          <a:bodyPr wrap="square" rtlCol="0">
            <a:spAutoFit/>
          </a:bodyPr>
          <a:lstStyle/>
          <a:p>
            <a:r>
              <a:rPr lang="mn-MN" sz="2400" dirty="0" smtClean="0">
                <a:solidFill>
                  <a:srgbClr val="002060"/>
                </a:solidFill>
                <a:latin typeface="Arial" pitchFamily="34" charset="0"/>
                <a:cs typeface="Arial" pitchFamily="34" charset="0"/>
              </a:rPr>
              <a:t>Аймгийн  тооллогын комиссын бүрэлдэхүүн:</a:t>
            </a:r>
            <a:endParaRPr lang="en-US" sz="2400" dirty="0" smtClean="0">
              <a:solidFill>
                <a:srgbClr val="002060"/>
              </a:solidFill>
              <a:latin typeface="Arial" pitchFamily="34" charset="0"/>
              <a:cs typeface="Arial" pitchFamily="34" charset="0"/>
            </a:endParaRPr>
          </a:p>
        </p:txBody>
      </p:sp>
      <p:sp>
        <p:nvSpPr>
          <p:cNvPr id="8" name="TextBox 7"/>
          <p:cNvSpPr txBox="1"/>
          <p:nvPr/>
        </p:nvSpPr>
        <p:spPr>
          <a:xfrm>
            <a:off x="990600" y="3886200"/>
            <a:ext cx="7162800" cy="461665"/>
          </a:xfrm>
          <a:prstGeom prst="rect">
            <a:avLst/>
          </a:prstGeom>
          <a:noFill/>
        </p:spPr>
        <p:txBody>
          <a:bodyPr wrap="square" rtlCol="0">
            <a:spAutoFit/>
          </a:bodyPr>
          <a:lstStyle/>
          <a:p>
            <a:r>
              <a:rPr lang="mn-MN" sz="2400" dirty="0" smtClean="0">
                <a:solidFill>
                  <a:srgbClr val="002060"/>
                </a:solidFill>
                <a:latin typeface="Arial" pitchFamily="34" charset="0"/>
                <a:cs typeface="Arial" pitchFamily="34" charset="0"/>
              </a:rPr>
              <a:t>Сумын ажлын хэсгийн бүрэлдэхүүн:</a:t>
            </a:r>
            <a:endParaRPr lang="en-US" sz="2400" dirty="0" smtClean="0">
              <a:solidFill>
                <a:srgbClr val="002060"/>
              </a:solidFill>
              <a:latin typeface="Arial" pitchFamily="34" charset="0"/>
              <a:cs typeface="Arial" pitchFamily="34" charset="0"/>
            </a:endParaRPr>
          </a:p>
        </p:txBody>
      </p:sp>
      <p:sp>
        <p:nvSpPr>
          <p:cNvPr id="12" name="TextBox 11"/>
          <p:cNvSpPr txBox="1"/>
          <p:nvPr/>
        </p:nvSpPr>
        <p:spPr>
          <a:xfrm>
            <a:off x="1447800" y="4572000"/>
            <a:ext cx="6934200" cy="1015663"/>
          </a:xfrm>
          <a:prstGeom prst="rect">
            <a:avLst/>
          </a:prstGeom>
          <a:noFill/>
        </p:spPr>
        <p:txBody>
          <a:bodyPr wrap="square" rtlCol="0">
            <a:spAutoFit/>
          </a:bodyPr>
          <a:lstStyle/>
          <a:p>
            <a:pPr algn="just"/>
            <a:r>
              <a:rPr lang="en-US" sz="2000" dirty="0" smtClean="0">
                <a:solidFill>
                  <a:srgbClr val="002060"/>
                </a:solidFill>
                <a:latin typeface="Arial" pitchFamily="34" charset="0"/>
                <a:cs typeface="Arial" pitchFamily="34" charset="0"/>
              </a:rPr>
              <a:t>С</a:t>
            </a:r>
            <a:r>
              <a:rPr lang="mn-MN" sz="2000" dirty="0" smtClean="0">
                <a:solidFill>
                  <a:srgbClr val="002060"/>
                </a:solidFill>
                <a:latin typeface="Arial" pitchFamily="34" charset="0"/>
                <a:cs typeface="Arial" pitchFamily="34" charset="0"/>
              </a:rPr>
              <a:t>умын </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засаг</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дарга</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эсвэл</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засаг</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даргын</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орлогч</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удирдсан</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санхүүгийн</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болон</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татварын</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албаны</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ажилтан</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улсын</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бүртгэгч</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багийн</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засаг</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дарга</a:t>
            </a:r>
            <a:r>
              <a:rPr lang="en-US" sz="2000" dirty="0" smtClean="0">
                <a:solidFill>
                  <a:srgbClr val="002060"/>
                </a:solidFill>
                <a:latin typeface="Arial" pitchFamily="34" charset="0"/>
                <a:cs typeface="Arial" pitchFamily="34" charset="0"/>
              </a:rPr>
              <a:t> </a:t>
            </a:r>
            <a:endParaRPr lang="en-US" sz="2000" dirty="0">
              <a:solidFill>
                <a:srgbClr val="002060"/>
              </a:solidFill>
              <a:latin typeface="Arial" pitchFamily="34" charset="0"/>
              <a:cs typeface="Arial" pitchFamily="34" charset="0"/>
            </a:endParaRPr>
          </a:p>
        </p:txBody>
      </p:sp>
      <p:sp>
        <p:nvSpPr>
          <p:cNvPr id="13" name="Rectangle 12"/>
          <p:cNvSpPr/>
          <p:nvPr/>
        </p:nvSpPr>
        <p:spPr>
          <a:xfrm>
            <a:off x="1371600" y="1981200"/>
            <a:ext cx="6858000" cy="1631216"/>
          </a:xfrm>
          <a:prstGeom prst="rect">
            <a:avLst/>
          </a:prstGeom>
        </p:spPr>
        <p:txBody>
          <a:bodyPr wrap="square">
            <a:spAutoFit/>
          </a:bodyPr>
          <a:lstStyle/>
          <a:p>
            <a:pPr algn="just"/>
            <a:r>
              <a:rPr lang="mn-MN" sz="2000" dirty="0" smtClean="0">
                <a:solidFill>
                  <a:srgbClr val="002060"/>
                </a:solidFill>
                <a:latin typeface="Arial" pitchFamily="34" charset="0"/>
                <a:cs typeface="Arial" pitchFamily="34" charset="0"/>
              </a:rPr>
              <a:t>Аймгийн Засаг даргын орлогч Д.Чинзоригоор ахлуулсан УБСГ-ын дарга Н.Доной дэд даргатай тус газрын бүртгэлийн болон статистикийн хэлтсийн дарга, мөн аймгийн СТС, Татвар, НД, Цагдаагийн дарга болон   статистикийн хэлтсийн ахлах мэргэжилтэн оролцсон .</a:t>
            </a:r>
            <a:endParaRPr lang="en-US" sz="2000" dirty="0" smtClean="0">
              <a:solidFill>
                <a:srgbClr val="002060"/>
              </a:solidFill>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startAt="2"/>
            </a:pPr>
            <a:r>
              <a:rPr lang="mn-MN" b="1" cap="all" dirty="0" smtClean="0">
                <a:solidFill>
                  <a:schemeClr val="accent3">
                    <a:lumMod val="50000"/>
                  </a:schemeClr>
                </a:solidFill>
                <a:latin typeface="Arial" pitchFamily="34" charset="0"/>
                <a:cs typeface="Arial" pitchFamily="34" charset="0"/>
              </a:rPr>
              <a:t>ХӨРӨНГӨ ОРУУЛАЛТ, </a:t>
            </a:r>
            <a:r>
              <a:rPr lang="mn-MN" b="1" dirty="0" smtClean="0">
                <a:solidFill>
                  <a:schemeClr val="accent3">
                    <a:lumMod val="50000"/>
                  </a:schemeClr>
                </a:solidFill>
                <a:latin typeface="Arial" panose="020B0604020202020204" pitchFamily="34" charset="0"/>
                <a:cs typeface="Arial" panose="020B0604020202020204" pitchFamily="34" charset="0"/>
              </a:rPr>
              <a:t>эх үүсвэрээр, хөрөнгийн ангиллаар</a:t>
            </a:r>
            <a:endParaRPr lang="mn-MN" b="1" cap="all" dirty="0">
              <a:solidFill>
                <a:schemeClr val="accent3">
                  <a:lumMod val="50000"/>
                </a:schemeClr>
              </a:solidFill>
              <a:latin typeface="Arial" pitchFamily="34" charset="0"/>
              <a:cs typeface="Arial" pitchFamily="34" charset="0"/>
            </a:endParaRPr>
          </a:p>
        </p:txBody>
      </p:sp>
      <p:sp>
        <p:nvSpPr>
          <p:cNvPr id="17" name="Rectangle 16"/>
          <p:cNvSpPr/>
          <p:nvPr/>
        </p:nvSpPr>
        <p:spPr>
          <a:xfrm>
            <a:off x="76200" y="914400"/>
            <a:ext cx="5562600" cy="369332"/>
          </a:xfrm>
          <a:prstGeom prst="rect">
            <a:avLst/>
          </a:prstGeom>
        </p:spPr>
        <p:txBody>
          <a:bodyPr wrap="square">
            <a:spAutoFit/>
          </a:bodyPr>
          <a:lstStyle/>
          <a:p>
            <a:pPr marL="812800" algn="just"/>
            <a:r>
              <a:rPr lang="mn-MN" dirty="0" smtClean="0">
                <a:solidFill>
                  <a:srgbClr val="FF0000"/>
                </a:solidFill>
                <a:latin typeface="Arial" panose="020B0604020202020204" pitchFamily="34" charset="0"/>
                <a:cs typeface="Arial" panose="020B0604020202020204" pitchFamily="34" charset="0"/>
              </a:rPr>
              <a:t>Хөрөнгө оруулалт, хөрөнгийн ангиллаар:</a:t>
            </a:r>
            <a:endParaRPr lang="en-US" dirty="0">
              <a:solidFill>
                <a:srgbClr val="FF0000"/>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 xmlns:p14="http://schemas.microsoft.com/office/powerpoint/2010/main" val="884994918"/>
              </p:ext>
            </p:extLst>
          </p:nvPr>
        </p:nvGraphicFramePr>
        <p:xfrm>
          <a:off x="1371600" y="1397000"/>
          <a:ext cx="6934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676400" y="4495800"/>
            <a:ext cx="1199687" cy="338554"/>
          </a:xfrm>
          <a:prstGeom prst="rect">
            <a:avLst/>
          </a:prstGeom>
        </p:spPr>
        <p:txBody>
          <a:bodyPr wrap="none">
            <a:spAutoFit/>
          </a:bodyPr>
          <a:lstStyle/>
          <a:p>
            <a:pPr lvl="0"/>
            <a:r>
              <a:rPr lang="mn-MN" sz="1600" dirty="0" smtClean="0">
                <a:latin typeface="Arial" panose="020B0604020202020204" pitchFamily="34" charset="0"/>
                <a:cs typeface="Arial" panose="020B0604020202020204" pitchFamily="34" charset="0"/>
              </a:rPr>
              <a:t>Үнэт зүйлс</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50468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
          <p:cNvSpPr>
            <a:spLocks noGrp="1"/>
          </p:cNvSpPr>
          <p:nvPr>
            <p:ph type="title"/>
          </p:nvPr>
        </p:nvSpPr>
        <p:spPr>
          <a:xfrm>
            <a:off x="914400" y="534434"/>
            <a:ext cx="7979734" cy="369332"/>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400050" lvl="1" indent="-400050" algn="just">
              <a:buFont typeface="+mj-lt"/>
              <a:buAutoNum type="romanUcPeriod" startAt="2"/>
            </a:pPr>
            <a:r>
              <a:rPr lang="mn-MN" b="1" cap="all" dirty="0" smtClean="0">
                <a:solidFill>
                  <a:schemeClr val="accent3">
                    <a:lumMod val="50000"/>
                  </a:schemeClr>
                </a:solidFill>
                <a:latin typeface="Arial" pitchFamily="34" charset="0"/>
                <a:cs typeface="Arial" pitchFamily="34" charset="0"/>
              </a:rPr>
              <a:t>ХӨРӨНГӨ ОРУУЛАЛТ, </a:t>
            </a:r>
            <a:r>
              <a:rPr lang="mn-MN" b="1" dirty="0" smtClean="0">
                <a:solidFill>
                  <a:schemeClr val="accent3">
                    <a:lumMod val="50000"/>
                  </a:schemeClr>
                </a:solidFill>
                <a:latin typeface="Arial" panose="020B0604020202020204" pitchFamily="34" charset="0"/>
                <a:cs typeface="Arial" panose="020B0604020202020204" pitchFamily="34" charset="0"/>
              </a:rPr>
              <a:t>эх үүсвэрээр, хөрөнгийн ангиллаар</a:t>
            </a:r>
            <a:endParaRPr lang="mn-MN" b="1" cap="all" dirty="0">
              <a:solidFill>
                <a:schemeClr val="accent3">
                  <a:lumMod val="50000"/>
                </a:schemeClr>
              </a:solidFill>
              <a:latin typeface="Arial" pitchFamily="34" charset="0"/>
              <a:cs typeface="Arial" pitchFamily="34" charset="0"/>
            </a:endParaRPr>
          </a:p>
        </p:txBody>
      </p:sp>
      <p:graphicFrame>
        <p:nvGraphicFramePr>
          <p:cNvPr id="2" name="Diagram 1"/>
          <p:cNvGraphicFramePr/>
          <p:nvPr>
            <p:extLst>
              <p:ext uri="{D42A27DB-BD31-4B8C-83A1-F6EECF244321}">
                <p14:modId xmlns="" xmlns:p14="http://schemas.microsoft.com/office/powerpoint/2010/main" val="2959728028"/>
              </p:ext>
            </p:extLst>
          </p:nvPr>
        </p:nvGraphicFramePr>
        <p:xfrm>
          <a:off x="1066800" y="1397000"/>
          <a:ext cx="7827334"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6200" y="914400"/>
            <a:ext cx="5562600" cy="369332"/>
          </a:xfrm>
          <a:prstGeom prst="rect">
            <a:avLst/>
          </a:prstGeom>
        </p:spPr>
        <p:txBody>
          <a:bodyPr wrap="square">
            <a:spAutoFit/>
          </a:bodyPr>
          <a:lstStyle/>
          <a:p>
            <a:pPr marL="812800" algn="just"/>
            <a:r>
              <a:rPr lang="mn-MN" dirty="0" smtClean="0">
                <a:solidFill>
                  <a:srgbClr val="FF0000"/>
                </a:solidFill>
                <a:latin typeface="Arial" panose="020B0604020202020204" pitchFamily="34" charset="0"/>
                <a:cs typeface="Arial" panose="020B0604020202020204" pitchFamily="34" charset="0"/>
              </a:rPr>
              <a:t>Хөрөнгө оруулалт, хөрөнгийн ангиллаар:</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0701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en-US" sz="3200" b="1" dirty="0" smtClean="0">
                <a:solidFill>
                  <a:schemeClr val="bg2">
                    <a:lumMod val="25000"/>
                  </a:schemeClr>
                </a:solidFill>
                <a:latin typeface="Arial" pitchFamily="34" charset="0"/>
                <a:cs typeface="Arial" pitchFamily="34" charset="0"/>
              </a:rPr>
              <a:t>V. </a:t>
            </a:r>
            <a:r>
              <a:rPr lang="mn-MN" sz="3200" b="1" dirty="0" smtClean="0">
                <a:solidFill>
                  <a:schemeClr val="bg2">
                    <a:lumMod val="25000"/>
                  </a:schemeClr>
                </a:solidFill>
                <a:latin typeface="Arial" pitchFamily="34" charset="0"/>
                <a:cs typeface="Arial" pitchFamily="34" charset="0"/>
              </a:rPr>
              <a:t>САЛБАРЫН МЭДЭЭЛЭЛ</a:t>
            </a:r>
            <a:r>
              <a:rPr lang="en-US" sz="3200" b="1" dirty="0" smtClean="0">
                <a:solidFill>
                  <a:schemeClr val="bg2">
                    <a:lumMod val="25000"/>
                  </a:schemeClr>
                </a:solidFill>
                <a:latin typeface="Arial" pitchFamily="34" charset="0"/>
                <a:cs typeface="Arial" pitchFamily="34" charset="0"/>
              </a:rPr>
              <a:t> </a:t>
            </a:r>
            <a:r>
              <a:rPr lang="mn-MN" sz="3200" b="1" dirty="0" smtClean="0">
                <a:solidFill>
                  <a:schemeClr val="bg2">
                    <a:lumMod val="25000"/>
                  </a:schemeClr>
                </a:solidFill>
                <a:latin typeface="Arial" pitchFamily="34" charset="0"/>
                <a:cs typeface="Arial" pitchFamily="34" charset="0"/>
              </a:rPr>
              <a:t> </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914400" y="1143000"/>
            <a:ext cx="7924800" cy="5570756"/>
          </a:xfrm>
          <a:prstGeom prst="rect">
            <a:avLst/>
          </a:prstGeom>
          <a:noFill/>
          <a:ln w="9525">
            <a:noFill/>
            <a:miter lim="800000"/>
            <a:headEnd/>
            <a:tailEnd/>
          </a:ln>
        </p:spPr>
        <p:txBody>
          <a:bodyPr wrap="square">
            <a:spAutoFit/>
          </a:bodyPr>
          <a:lstStyle/>
          <a:p>
            <a:r>
              <a:rPr lang="mn-MN" sz="2000" b="1" dirty="0" smtClean="0">
                <a:latin typeface="Times New Roman" pitchFamily="18" charset="0"/>
                <a:cs typeface="Times New Roman" pitchFamily="18" charset="0"/>
              </a:rPr>
              <a:t>5</a:t>
            </a:r>
            <a:r>
              <a:rPr lang="en-US" sz="2000" b="1" dirty="0" smtClean="0">
                <a:latin typeface="Times New Roman" pitchFamily="18" charset="0"/>
                <a:cs typeface="Times New Roman" pitchFamily="18" charset="0"/>
              </a:rPr>
              <a:t>.1 </a:t>
            </a:r>
            <a:r>
              <a:rPr lang="mn-MN" sz="2000" b="1" dirty="0" smtClean="0">
                <a:latin typeface="Times New Roman" pitchFamily="18" charset="0"/>
                <a:cs typeface="Times New Roman" pitchFamily="18" charset="0"/>
              </a:rPr>
              <a:t>Танай аж ахуйн нэгж  толгой, охин/хараат компани, салбар, нэгж, төлөөлөгчийн газартай юу</a:t>
            </a:r>
            <a:r>
              <a:rPr lang="en-US" sz="2000" b="1" dirty="0" smtClean="0">
                <a:latin typeface="Times New Roman" pitchFamily="18" charset="0"/>
                <a:cs typeface="Times New Roman" pitchFamily="18" charset="0"/>
              </a:rPr>
              <a:t>?</a:t>
            </a:r>
            <a:endParaRPr lang="mn-MN" sz="2000" b="1" dirty="0" smtClean="0">
              <a:latin typeface="Times New Roman" pitchFamily="18" charset="0"/>
              <a:cs typeface="Times New Roman" pitchFamily="18" charset="0"/>
            </a:endParaRPr>
          </a:p>
          <a:p>
            <a:endParaRPr lang="mn-MN" sz="2000" b="1" dirty="0" smtClean="0">
              <a:latin typeface="Times New Roman" pitchFamily="18" charset="0"/>
              <a:cs typeface="Times New Roman" pitchFamily="18" charset="0"/>
            </a:endParaRPr>
          </a:p>
          <a:p>
            <a:pPr algn="just"/>
            <a:r>
              <a:rPr lang="mn-MN" sz="2000" dirty="0" smtClean="0">
                <a:latin typeface="Times New Roman" pitchFamily="18" charset="0"/>
                <a:cs typeface="Times New Roman" pitchFamily="18" charset="0"/>
              </a:rPr>
              <a:t>Тухайн байгууллага салбар, нэгж, төлөөлөгчийн газартай  эсэхийг асууж тохирох асуултыг сонгоно. Хэрэв  </a:t>
            </a:r>
            <a:r>
              <a:rPr lang="mn-MN" sz="2000" b="1" dirty="0" smtClean="0">
                <a:latin typeface="Times New Roman" pitchFamily="18" charset="0"/>
                <a:cs typeface="Times New Roman" pitchFamily="18" charset="0"/>
              </a:rPr>
              <a:t>“Үгүй” </a:t>
            </a:r>
            <a:r>
              <a:rPr lang="mn-MN" sz="2000" dirty="0" smtClean="0">
                <a:latin typeface="Times New Roman" pitchFamily="18" charset="0"/>
                <a:cs typeface="Times New Roman" pitchFamily="18" charset="0"/>
              </a:rPr>
              <a:t>буюу “2” гэсэн асуултыг сонговол асуулгыг дуусгана.  </a:t>
            </a:r>
          </a:p>
          <a:p>
            <a:pPr algn="just"/>
            <a:endParaRPr lang="mn-MN" sz="2000" dirty="0" smtClean="0">
              <a:latin typeface="Times New Roman" pitchFamily="18" charset="0"/>
              <a:cs typeface="Times New Roman" pitchFamily="18" charset="0"/>
            </a:endParaRPr>
          </a:p>
          <a:p>
            <a:pPr algn="just"/>
            <a:r>
              <a:rPr lang="mn-MN" sz="2000" dirty="0" smtClean="0">
                <a:latin typeface="Times New Roman" pitchFamily="18" charset="0"/>
                <a:cs typeface="Times New Roman" pitchFamily="18" charset="0"/>
              </a:rPr>
              <a:t>Тухайн аж ахуйн нэгж дотоодод болон гадаадад салбар, төлөөлөгчийн газар, охин, толгой компанитай нөхцөлд гадаад, дотоодын салбар, төлөөлөгчийн газар, охин, толгой компаний мэдээллийг нөхнө. Хэрэв тухайн аж ахуйн нэгж нь олон салбар, төлөөлөгчийн  газар, охин компанитай бол нэмэлт хуудас оруулна. </a:t>
            </a:r>
          </a:p>
          <a:p>
            <a:pPr algn="just"/>
            <a:endParaRPr lang="mn-MN" sz="2000" dirty="0" smtClean="0">
              <a:latin typeface="Times New Roman" pitchFamily="18" charset="0"/>
              <a:cs typeface="Times New Roman" pitchFamily="18" charset="0"/>
            </a:endParaRPr>
          </a:p>
          <a:p>
            <a:pPr algn="just"/>
            <a:r>
              <a:rPr lang="mn-MN" sz="2000" dirty="0" smtClean="0">
                <a:latin typeface="Times New Roman" pitchFamily="18" charset="0"/>
                <a:cs typeface="Times New Roman" pitchFamily="18" charset="0"/>
              </a:rPr>
              <a:t>Үүнд гадаадын аж ахуйн нэгж болон олон улсын байгууллагын төлөөлөгчийн газар хамаарахгүй. Тэдгээрийг бие даасан хуулийн этгээд гэж үзэн үндсэн асуулгын хуудаснаас нөхүүлнэ. </a:t>
            </a:r>
          </a:p>
          <a:p>
            <a:pPr algn="just"/>
            <a:endParaRPr lang="en-US" dirty="0" smtClean="0">
              <a:latin typeface="Times New Roman" pitchFamily="18" charset="0"/>
              <a:cs typeface="Times New Roman" pitchFamily="18" charset="0"/>
            </a:endParaRPr>
          </a:p>
          <a:p>
            <a:pPr algn="just"/>
            <a:endParaRPr lang="mn-MN"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en-US" sz="3200" b="1" dirty="0" smtClean="0">
                <a:solidFill>
                  <a:schemeClr val="bg2">
                    <a:lumMod val="25000"/>
                  </a:schemeClr>
                </a:solidFill>
                <a:latin typeface="Arial" pitchFamily="34" charset="0"/>
                <a:cs typeface="Arial" pitchFamily="34" charset="0"/>
              </a:rPr>
              <a:t>V. </a:t>
            </a:r>
            <a:r>
              <a:rPr lang="mn-MN" sz="3200" b="1" dirty="0" smtClean="0">
                <a:solidFill>
                  <a:schemeClr val="bg2">
                    <a:lumMod val="25000"/>
                  </a:schemeClr>
                </a:solidFill>
                <a:latin typeface="Arial" pitchFamily="34" charset="0"/>
                <a:cs typeface="Arial" pitchFamily="34" charset="0"/>
              </a:rPr>
              <a:t>САЛБАРЫН МЭДЭЭЛЭЛ</a:t>
            </a:r>
            <a:r>
              <a:rPr lang="en-US" sz="3200" b="1" dirty="0" smtClean="0">
                <a:solidFill>
                  <a:schemeClr val="bg2">
                    <a:lumMod val="25000"/>
                  </a:schemeClr>
                </a:solidFill>
                <a:latin typeface="Arial" pitchFamily="34" charset="0"/>
                <a:cs typeface="Arial" pitchFamily="34" charset="0"/>
              </a:rPr>
              <a:t> </a:t>
            </a:r>
            <a:r>
              <a:rPr lang="mn-MN" sz="3200" b="1" dirty="0" smtClean="0">
                <a:solidFill>
                  <a:schemeClr val="bg2">
                    <a:lumMod val="25000"/>
                  </a:schemeClr>
                </a:solidFill>
                <a:latin typeface="Arial" pitchFamily="34" charset="0"/>
                <a:cs typeface="Arial" pitchFamily="34" charset="0"/>
              </a:rPr>
              <a:t> </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914400" y="914400"/>
            <a:ext cx="7924800" cy="6168688"/>
          </a:xfrm>
          <a:prstGeom prst="rect">
            <a:avLst/>
          </a:prstGeom>
          <a:noFill/>
          <a:ln w="9525">
            <a:noFill/>
            <a:miter lim="800000"/>
            <a:headEnd/>
            <a:tailEnd/>
          </a:ln>
        </p:spPr>
        <p:txBody>
          <a:bodyPr wrap="square">
            <a:spAutoFit/>
          </a:bodyPr>
          <a:lstStyle/>
          <a:p>
            <a:pPr algn="just"/>
            <a:r>
              <a:rPr lang="mn-MN" sz="2000" b="1" dirty="0" smtClean="0">
                <a:latin typeface="Times New Roman" pitchFamily="18" charset="0"/>
                <a:cs typeface="Times New Roman" pitchFamily="18" charset="0"/>
              </a:rPr>
              <a:t>5.2Толгой, охин/хараат, нэгж, төлөөлөгчийн газрын хаягийн мэдээлэл</a:t>
            </a:r>
            <a:r>
              <a:rPr lang="en-US" sz="2000" b="1" dirty="0" smtClean="0">
                <a:latin typeface="Times New Roman" pitchFamily="18" charset="0"/>
                <a:cs typeface="Times New Roman" pitchFamily="18" charset="0"/>
              </a:rPr>
              <a:t>?</a:t>
            </a:r>
            <a:endParaRPr lang="mn-MN" sz="2000" b="1" dirty="0" smtClean="0">
              <a:latin typeface="Times New Roman" pitchFamily="18" charset="0"/>
              <a:cs typeface="Times New Roman" pitchFamily="18" charset="0"/>
            </a:endParaRPr>
          </a:p>
          <a:p>
            <a:pPr algn="just"/>
            <a:r>
              <a:rPr lang="mn-MN" sz="2000" dirty="0" smtClean="0">
                <a:latin typeface="Times New Roman" pitchFamily="18" charset="0"/>
                <a:cs typeface="Times New Roman" pitchFamily="18" charset="0"/>
              </a:rPr>
              <a:t>Тоологч Толгой-1, охин/хараат-2, салбар-3, төлөөлөгчийн газар-4 нэгж-5 гэсэн тохирох кодыг сонгож асуулгыг нөхнө.</a:t>
            </a:r>
          </a:p>
          <a:p>
            <a:pPr algn="just"/>
            <a:r>
              <a:rPr lang="mn-MN" sz="2000" dirty="0" smtClean="0">
                <a:latin typeface="Times New Roman" pitchFamily="18" charset="0"/>
                <a:cs typeface="Times New Roman" pitchFamily="18" charset="0"/>
              </a:rPr>
              <a:t>Толгой, охин/хараат, төлөөлөгчийн газрын мэдээллийг мөрөнд жагсаан бичнэ. Үүнд регистрийн дугаар, нэр, хаягийн мэдээлэл, утасны дугаар, үйл ажиллагаа эхэлсэн огноо гэсэн үзүүлэлт байна. Хаягийн хэсэгт аймаг/нийслэл, сум/дүүрэг, баг/хорооны нэрийг нөхөх ба “Хаяг” гэсэн баганад гудамж, хороололын нэр, байр/ байшин, хашаа/хаалганы дугаарыг нөхнө. </a:t>
            </a:r>
          </a:p>
          <a:p>
            <a:pPr algn="just"/>
            <a:endParaRPr lang="mn-MN"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mn-MN" b="1" dirty="0" smtClean="0">
              <a:latin typeface="Times New Roman" pitchFamily="18" charset="0"/>
              <a:cs typeface="Times New Roman" pitchFamily="18" charset="0"/>
            </a:endParaRPr>
          </a:p>
          <a:p>
            <a:endParaRPr lang="mn-MN" b="1" dirty="0" smtClean="0">
              <a:latin typeface="Times New Roman" pitchFamily="18" charset="0"/>
              <a:cs typeface="Times New Roman" pitchFamily="18" charset="0"/>
            </a:endParaRPr>
          </a:p>
          <a:p>
            <a:pPr algn="just"/>
            <a:endParaRPr lang="mn-MN" b="1" dirty="0" smtClean="0">
              <a:latin typeface="Times New Roman" pitchFamily="18" charset="0"/>
              <a:cs typeface="Times New Roman" pitchFamily="18" charset="0"/>
            </a:endParaRPr>
          </a:p>
          <a:p>
            <a:pPr algn="just"/>
            <a:endParaRPr lang="mn-MN" b="1" dirty="0" smtClean="0">
              <a:latin typeface="Times New Roman" pitchFamily="18" charset="0"/>
              <a:cs typeface="Times New Roman" pitchFamily="18" charset="0"/>
            </a:endParaRPr>
          </a:p>
          <a:p>
            <a:pPr algn="just"/>
            <a:endParaRPr lang="mn-MN"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mn-MN" dirty="0" smtClean="0">
              <a:latin typeface="Times New Roman" pitchFamily="18" charset="0"/>
              <a:cs typeface="Times New Roman" pitchFamily="18" charset="0"/>
            </a:endParaRPr>
          </a:p>
        </p:txBody>
      </p:sp>
      <p:pic>
        <p:nvPicPr>
          <p:cNvPr id="2051" name="Picture 3" descr="C:\Users\amarjargal\Desktop\Surgalt mat\5.jpg"/>
          <p:cNvPicPr>
            <a:picLocks noChangeAspect="1" noChangeArrowheads="1"/>
          </p:cNvPicPr>
          <p:nvPr/>
        </p:nvPicPr>
        <p:blipFill>
          <a:blip r:embed="rId4" cstate="print"/>
          <a:srcRect/>
          <a:stretch>
            <a:fillRect/>
          </a:stretch>
        </p:blipFill>
        <p:spPr bwMode="auto">
          <a:xfrm>
            <a:off x="990600" y="4114800"/>
            <a:ext cx="7772400" cy="22098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en-US" sz="3200" b="1" dirty="0" smtClean="0">
                <a:solidFill>
                  <a:schemeClr val="bg2">
                    <a:lumMod val="25000"/>
                  </a:schemeClr>
                </a:solidFill>
                <a:latin typeface="Arial" pitchFamily="34" charset="0"/>
                <a:cs typeface="Arial" pitchFamily="34" charset="0"/>
              </a:rPr>
              <a:t>V. </a:t>
            </a:r>
            <a:r>
              <a:rPr lang="mn-MN" sz="3200" b="1" dirty="0" smtClean="0">
                <a:solidFill>
                  <a:schemeClr val="bg2">
                    <a:lumMod val="25000"/>
                  </a:schemeClr>
                </a:solidFill>
                <a:latin typeface="Arial" pitchFamily="34" charset="0"/>
                <a:cs typeface="Arial" pitchFamily="34" charset="0"/>
              </a:rPr>
              <a:t>САЛБАРЫН МЭДЭЭЛЭЛ</a:t>
            </a:r>
            <a:r>
              <a:rPr lang="en-US" sz="3200" b="1" dirty="0" smtClean="0">
                <a:solidFill>
                  <a:schemeClr val="bg2">
                    <a:lumMod val="25000"/>
                  </a:schemeClr>
                </a:solidFill>
                <a:latin typeface="Arial" pitchFamily="34" charset="0"/>
                <a:cs typeface="Arial" pitchFamily="34" charset="0"/>
              </a:rPr>
              <a:t> </a:t>
            </a:r>
            <a:r>
              <a:rPr lang="mn-MN" sz="3200" b="1" dirty="0" smtClean="0">
                <a:solidFill>
                  <a:schemeClr val="bg2">
                    <a:lumMod val="25000"/>
                  </a:schemeClr>
                </a:solidFill>
                <a:latin typeface="Arial" pitchFamily="34" charset="0"/>
                <a:cs typeface="Arial" pitchFamily="34" charset="0"/>
              </a:rPr>
              <a:t> </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914400" y="1143000"/>
            <a:ext cx="7924800" cy="5509200"/>
          </a:xfrm>
          <a:prstGeom prst="rect">
            <a:avLst/>
          </a:prstGeom>
          <a:noFill/>
          <a:ln w="9525">
            <a:noFill/>
            <a:miter lim="800000"/>
            <a:headEnd/>
            <a:tailEnd/>
          </a:ln>
        </p:spPr>
        <p:txBody>
          <a:bodyPr wrap="square">
            <a:spAutoFit/>
          </a:bodyPr>
          <a:lstStyle/>
          <a:p>
            <a:pPr lvl="0" algn="just">
              <a:buFont typeface="Wingdings" pitchFamily="2" charset="2"/>
              <a:buChar char="v"/>
            </a:pPr>
            <a:r>
              <a:rPr lang="mn-MN"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mn-MN" sz="2200" b="1" dirty="0" smtClean="0">
                <a:latin typeface="Times New Roman" pitchFamily="18" charset="0"/>
                <a:cs typeface="Times New Roman" pitchFamily="18" charset="0"/>
              </a:rPr>
              <a:t>Толгой компани </a:t>
            </a:r>
            <a:r>
              <a:rPr lang="mn-MN" sz="2200" dirty="0" smtClean="0">
                <a:latin typeface="Times New Roman" pitchFamily="18" charset="0"/>
                <a:cs typeface="Times New Roman" pitchFamily="18" charset="0"/>
              </a:rPr>
              <a:t>(Харьяалах дээд байгууллага) нь аж ахуйн нэгжийн хэтийн болон цаг үеийн бодлого, төлөвлөгөө боловсруулан удирдамж, мэдээлэл, зааварчилгаа, зөвлөмжөөр хангадаг, санхүүгийн хувьд бие даасан хуулийн этгээд юм.</a:t>
            </a:r>
          </a:p>
          <a:p>
            <a:pPr lvl="0" algn="just"/>
            <a:endParaRPr lang="en-US" sz="2200" dirty="0" smtClean="0">
              <a:latin typeface="Times New Roman" pitchFamily="18" charset="0"/>
              <a:cs typeface="Times New Roman" pitchFamily="18" charset="0"/>
            </a:endParaRPr>
          </a:p>
          <a:p>
            <a:pPr algn="just">
              <a:buFont typeface="Wingdings" pitchFamily="2" charset="2"/>
              <a:buChar char="v"/>
            </a:pPr>
            <a:r>
              <a:rPr lang="mn-MN"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r>
              <a:rPr lang="mn-MN" sz="2200" b="1" dirty="0" smtClean="0">
                <a:latin typeface="Times New Roman" pitchFamily="18" charset="0"/>
                <a:cs typeface="Times New Roman" pitchFamily="18" charset="0"/>
              </a:rPr>
              <a:t>Хараат компани </a:t>
            </a:r>
            <a:r>
              <a:rPr lang="mn-MN" sz="2200" dirty="0" smtClean="0">
                <a:latin typeface="Times New Roman" pitchFamily="18" charset="0"/>
                <a:cs typeface="Times New Roman" pitchFamily="18" charset="0"/>
              </a:rPr>
              <a:t>нь компаний нийт энгийн хувьцааны 20-50 хүртэл хувийг өөр /толгой/ компани дангаараа буюу нэгдмэл сонирхолтой этгээдтэй хамтран эзэмшиж байгаа тохиолдолд уг компанийг хэлнэ. Хараат компани нь бие даасан тайлан баланс гаргадаг хуулийн этгээд байна.</a:t>
            </a:r>
          </a:p>
          <a:p>
            <a:pPr algn="just"/>
            <a:endParaRPr lang="mn-MN" sz="2200" dirty="0" smtClean="0">
              <a:latin typeface="Times New Roman" pitchFamily="18" charset="0"/>
              <a:cs typeface="Times New Roman" pitchFamily="18" charset="0"/>
            </a:endParaRPr>
          </a:p>
          <a:p>
            <a:pPr algn="just">
              <a:buFont typeface="Wingdings" pitchFamily="2" charset="2"/>
              <a:buChar char="v"/>
            </a:pPr>
            <a:r>
              <a:rPr lang="mn-MN" sz="2200" dirty="0" smtClean="0"/>
              <a:t> </a:t>
            </a:r>
            <a:r>
              <a:rPr lang="en-US" sz="2200" dirty="0" smtClean="0"/>
              <a:t> </a:t>
            </a:r>
            <a:r>
              <a:rPr lang="mn-MN" sz="2200" b="1" dirty="0" smtClean="0">
                <a:latin typeface="Times New Roman" pitchFamily="18" charset="0"/>
                <a:cs typeface="Times New Roman" pitchFamily="18" charset="0"/>
              </a:rPr>
              <a:t>Охин компани </a:t>
            </a:r>
            <a:r>
              <a:rPr lang="mn-MN" sz="2200" dirty="0" smtClean="0">
                <a:latin typeface="Times New Roman" pitchFamily="18" charset="0"/>
                <a:cs typeface="Times New Roman" pitchFamily="18" charset="0"/>
              </a:rPr>
              <a:t>нь компаний нийт энгийн хувьцааны 50-с дээш </a:t>
            </a:r>
            <a:r>
              <a:rPr lang="en-US" sz="2200" dirty="0" smtClean="0">
                <a:latin typeface="Times New Roman" pitchFamily="18" charset="0"/>
                <a:cs typeface="Times New Roman" pitchFamily="18" charset="0"/>
              </a:rPr>
              <a:t>(</a:t>
            </a:r>
            <a:r>
              <a:rPr lang="mn-MN" sz="2200" dirty="0" smtClean="0">
                <a:latin typeface="Times New Roman" pitchFamily="18" charset="0"/>
                <a:cs typeface="Times New Roman" pitchFamily="18" charset="0"/>
              </a:rPr>
              <a:t>51-100</a:t>
            </a:r>
            <a:r>
              <a:rPr lang="en-US" sz="2200" dirty="0" smtClean="0">
                <a:latin typeface="Times New Roman" pitchFamily="18" charset="0"/>
                <a:cs typeface="Times New Roman" pitchFamily="18" charset="0"/>
              </a:rPr>
              <a:t>)</a:t>
            </a:r>
            <a:r>
              <a:rPr lang="mn-MN" sz="2200" dirty="0" smtClean="0">
                <a:latin typeface="Times New Roman" pitchFamily="18" charset="0"/>
                <a:cs typeface="Times New Roman" pitchFamily="18" charset="0"/>
              </a:rPr>
              <a:t> хувийг өөр /толгой/ компани дангаараа эзэмшдэг бие даасан хуулийн этгээд байх бөгөөд охин компани нь тусдаа санхүүгийн тайлан гаргахын зэрэгцээ толгой компанитайгаа нэгдсэн тайлан гаргана. </a:t>
            </a:r>
            <a:endParaRPr lang="en-US"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en-US" sz="3200" b="1" dirty="0" smtClean="0">
                <a:solidFill>
                  <a:schemeClr val="bg2">
                    <a:lumMod val="25000"/>
                  </a:schemeClr>
                </a:solidFill>
                <a:latin typeface="Arial" pitchFamily="34" charset="0"/>
                <a:cs typeface="Arial" pitchFamily="34" charset="0"/>
              </a:rPr>
              <a:t>V. </a:t>
            </a:r>
            <a:r>
              <a:rPr lang="mn-MN" sz="3200" b="1" dirty="0" smtClean="0">
                <a:solidFill>
                  <a:schemeClr val="bg2">
                    <a:lumMod val="25000"/>
                  </a:schemeClr>
                </a:solidFill>
                <a:latin typeface="Arial" pitchFamily="34" charset="0"/>
                <a:cs typeface="Arial" pitchFamily="34" charset="0"/>
              </a:rPr>
              <a:t>САЛБАРЫН МЭДЭЭЛЭЛ</a:t>
            </a:r>
            <a:r>
              <a:rPr lang="en-US" sz="3200" b="1" dirty="0" smtClean="0">
                <a:solidFill>
                  <a:schemeClr val="bg2">
                    <a:lumMod val="25000"/>
                  </a:schemeClr>
                </a:solidFill>
                <a:latin typeface="Arial" pitchFamily="34" charset="0"/>
                <a:cs typeface="Arial" pitchFamily="34" charset="0"/>
              </a:rPr>
              <a:t> </a:t>
            </a:r>
            <a:r>
              <a:rPr lang="mn-MN" sz="3200" b="1" dirty="0" smtClean="0">
                <a:solidFill>
                  <a:schemeClr val="bg2">
                    <a:lumMod val="25000"/>
                  </a:schemeClr>
                </a:solidFill>
                <a:latin typeface="Arial" pitchFamily="34" charset="0"/>
                <a:cs typeface="Arial" pitchFamily="34" charset="0"/>
              </a:rPr>
              <a:t> </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914400" y="1143000"/>
            <a:ext cx="7924800" cy="2800767"/>
          </a:xfrm>
          <a:prstGeom prst="rect">
            <a:avLst/>
          </a:prstGeom>
          <a:noFill/>
          <a:ln w="9525">
            <a:noFill/>
            <a:miter lim="800000"/>
            <a:headEnd/>
            <a:tailEnd/>
          </a:ln>
        </p:spPr>
        <p:txBody>
          <a:bodyPr wrap="square">
            <a:spAutoFit/>
          </a:bodyPr>
          <a:lstStyle/>
          <a:p>
            <a:pPr lvl="0" algn="just">
              <a:buFont typeface="Wingdings" pitchFamily="2" charset="2"/>
              <a:buChar char="v"/>
            </a:pPr>
            <a:r>
              <a:rPr lang="mn-MN" sz="2200" b="1" dirty="0" smtClean="0">
                <a:latin typeface="Times New Roman" pitchFamily="18" charset="0"/>
                <a:cs typeface="Times New Roman" pitchFamily="18" charset="0"/>
              </a:rPr>
              <a:t>Салбар</a:t>
            </a:r>
            <a:r>
              <a:rPr lang="mn-MN" sz="2200" dirty="0" smtClean="0">
                <a:latin typeface="Times New Roman" pitchFamily="18" charset="0"/>
                <a:cs typeface="Times New Roman" pitchFamily="18" charset="0"/>
              </a:rPr>
              <a:t> нь толгой компаний оршин байгаа газраас өөр газар байрладаг тусгай нэгж бөгөөд компаний үндсэн чиг үүргийг бүхэлд нь буюу зарим хэсгийг нь, түүнчлэн төлөөлөгчийн газрын үүргийг гүйцэтгэж болно.</a:t>
            </a:r>
          </a:p>
          <a:p>
            <a:pPr lvl="0" algn="just"/>
            <a:endParaRPr lang="en-US" sz="2200" dirty="0" smtClean="0">
              <a:latin typeface="Times New Roman" pitchFamily="18" charset="0"/>
              <a:cs typeface="Times New Roman" pitchFamily="18" charset="0"/>
            </a:endParaRPr>
          </a:p>
          <a:p>
            <a:pPr algn="just">
              <a:buFont typeface="Wingdings" pitchFamily="2" charset="2"/>
              <a:buChar char="v"/>
            </a:pPr>
            <a:r>
              <a:rPr lang="en-US" sz="2200" b="1" dirty="0" smtClean="0">
                <a:latin typeface="Times New Roman" pitchFamily="18" charset="0"/>
                <a:cs typeface="Times New Roman" pitchFamily="18" charset="0"/>
              </a:rPr>
              <a:t>  </a:t>
            </a:r>
            <a:r>
              <a:rPr lang="mn-MN" sz="2200" b="1" dirty="0" smtClean="0">
                <a:latin typeface="Times New Roman" pitchFamily="18" charset="0"/>
                <a:cs typeface="Times New Roman" pitchFamily="18" charset="0"/>
              </a:rPr>
              <a:t>Нэгж </a:t>
            </a:r>
            <a:r>
              <a:rPr lang="mn-MN" sz="2200" dirty="0" smtClean="0">
                <a:latin typeface="Times New Roman" pitchFamily="18" charset="0"/>
                <a:cs typeface="Times New Roman" pitchFamily="18" charset="0"/>
              </a:rPr>
              <a:t>салбар болон төлөөлөгчийн газар болж чадахгүй, үндсэн аж ахуйн нэгжээс өөр газар үйл ажиллагаа явуулж буй </a:t>
            </a:r>
            <a:r>
              <a:rPr lang="en-US" sz="2200" dirty="0" smtClean="0">
                <a:latin typeface="Times New Roman" pitchFamily="18" charset="0"/>
                <a:cs typeface="Times New Roman" pitchFamily="18" charset="0"/>
              </a:rPr>
              <a:t>(</a:t>
            </a:r>
            <a:r>
              <a:rPr lang="mn-MN" sz="2200" dirty="0" smtClean="0">
                <a:latin typeface="Times New Roman" pitchFamily="18" charset="0"/>
                <a:cs typeface="Times New Roman" pitchFamily="18" charset="0"/>
              </a:rPr>
              <a:t>уурхай, мод бэлтгэл гэх мэт</a:t>
            </a:r>
            <a:r>
              <a:rPr lang="en-US" sz="2200" dirty="0" smtClean="0">
                <a:latin typeface="Times New Roman" pitchFamily="18" charset="0"/>
                <a:cs typeface="Times New Roman" pitchFamily="18" charset="0"/>
              </a:rPr>
              <a:t>)</a:t>
            </a:r>
            <a:r>
              <a:rPr lang="mn-MN" sz="2200" dirty="0" smtClean="0">
                <a:latin typeface="Times New Roman" pitchFamily="18" charset="0"/>
                <a:cs typeface="Times New Roman" pitchFamily="18" charset="0"/>
              </a:rPr>
              <a:t> нэгжийг хамруулж ойлгоно.</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en-US" sz="3200" b="1" dirty="0" smtClean="0">
                <a:solidFill>
                  <a:schemeClr val="bg2">
                    <a:lumMod val="25000"/>
                  </a:schemeClr>
                </a:solidFill>
                <a:latin typeface="Arial" pitchFamily="34" charset="0"/>
                <a:cs typeface="Arial" pitchFamily="34" charset="0"/>
              </a:rPr>
              <a:t>V. </a:t>
            </a:r>
            <a:r>
              <a:rPr lang="mn-MN" sz="3200" b="1" dirty="0" smtClean="0">
                <a:solidFill>
                  <a:schemeClr val="bg2">
                    <a:lumMod val="25000"/>
                  </a:schemeClr>
                </a:solidFill>
                <a:latin typeface="Arial" pitchFamily="34" charset="0"/>
                <a:cs typeface="Arial" pitchFamily="34" charset="0"/>
              </a:rPr>
              <a:t>САЛБАРЫН МЭДЭЭЛЭЛ</a:t>
            </a:r>
            <a:r>
              <a:rPr lang="en-US" sz="3200" b="1" dirty="0" smtClean="0">
                <a:solidFill>
                  <a:schemeClr val="bg2">
                    <a:lumMod val="25000"/>
                  </a:schemeClr>
                </a:solidFill>
                <a:latin typeface="Arial" pitchFamily="34" charset="0"/>
                <a:cs typeface="Arial" pitchFamily="34" charset="0"/>
              </a:rPr>
              <a:t> </a:t>
            </a:r>
            <a:r>
              <a:rPr lang="mn-MN" sz="3200" b="1" dirty="0" smtClean="0">
                <a:solidFill>
                  <a:schemeClr val="bg2">
                    <a:lumMod val="25000"/>
                  </a:schemeClr>
                </a:solidFill>
                <a:latin typeface="Arial" pitchFamily="34" charset="0"/>
                <a:cs typeface="Arial" pitchFamily="34" charset="0"/>
              </a:rPr>
              <a:t> </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914400" y="1143000"/>
            <a:ext cx="7924800" cy="646331"/>
          </a:xfrm>
          <a:prstGeom prst="rect">
            <a:avLst/>
          </a:prstGeom>
          <a:noFill/>
          <a:ln w="9525">
            <a:noFill/>
            <a:miter lim="800000"/>
            <a:headEnd/>
            <a:tailEnd/>
          </a:ln>
        </p:spPr>
        <p:txBody>
          <a:bodyPr wrap="square">
            <a:spAutoFit/>
          </a:bodyPr>
          <a:lstStyle/>
          <a:p>
            <a:pPr algn="just"/>
            <a:r>
              <a:rPr lang="en-US" b="1" dirty="0" smtClean="0">
                <a:latin typeface="Times New Roman" pitchFamily="18" charset="0"/>
                <a:cs typeface="Times New Roman" pitchFamily="18" charset="0"/>
              </a:rPr>
              <a:t>5.3 </a:t>
            </a:r>
            <a:r>
              <a:rPr lang="mn-MN" b="1" dirty="0" smtClean="0">
                <a:latin typeface="Times New Roman" pitchFamily="18" charset="0"/>
                <a:cs typeface="Times New Roman" pitchFamily="18" charset="0"/>
              </a:rPr>
              <a:t>Салбар, нэгж, төлөөлөгчийн газрын үйл ажиллагааны талаарх мэдээлэл, 2015 оны дүнгээр</a:t>
            </a:r>
          </a:p>
        </p:txBody>
      </p:sp>
      <p:pic>
        <p:nvPicPr>
          <p:cNvPr id="1027" name="Picture 3" descr="C:\Users\amarjargal\Desktop\Surgalt mat\8.jpg"/>
          <p:cNvPicPr>
            <a:picLocks noChangeAspect="1" noChangeArrowheads="1"/>
          </p:cNvPicPr>
          <p:nvPr/>
        </p:nvPicPr>
        <p:blipFill>
          <a:blip r:embed="rId4" cstate="print"/>
          <a:srcRect/>
          <a:stretch>
            <a:fillRect/>
          </a:stretch>
        </p:blipFill>
        <p:spPr bwMode="auto">
          <a:xfrm>
            <a:off x="990600" y="1828800"/>
            <a:ext cx="7924800" cy="1981200"/>
          </a:xfrm>
          <a:prstGeom prst="rect">
            <a:avLst/>
          </a:prstGeom>
          <a:noFill/>
        </p:spPr>
      </p:pic>
      <p:sp>
        <p:nvSpPr>
          <p:cNvPr id="8" name="TextBox 7"/>
          <p:cNvSpPr txBox="1"/>
          <p:nvPr/>
        </p:nvSpPr>
        <p:spPr>
          <a:xfrm>
            <a:off x="838200" y="3886200"/>
            <a:ext cx="8077200" cy="2971800"/>
          </a:xfrm>
          <a:prstGeom prst="rect">
            <a:avLst/>
          </a:prstGeom>
          <a:noFill/>
        </p:spPr>
        <p:txBody>
          <a:bodyPr wrap="square" rtlCol="0">
            <a:spAutoFit/>
          </a:bodyPr>
          <a:lstStyle/>
          <a:p>
            <a:pPr algn="just"/>
            <a:r>
              <a:rPr lang="mn-MN" dirty="0" smtClean="0">
                <a:latin typeface="Times New Roman" pitchFamily="18" charset="0"/>
                <a:cs typeface="Times New Roman" pitchFamily="18" charset="0"/>
              </a:rPr>
              <a:t>Yйл ажиллагааны чиглэлийн кодыг 5 оронгийн түвшинд “Эдийн засгийн бүх төрлийн үйл ажиллагааны салбарын ангилал”(ISIC- 4.0 хувилбар)-ын дагуу номноос харж нийслэл, аймгийн тооллогын ажлын хэсгийн гишүүн кодлоно. </a:t>
            </a:r>
          </a:p>
          <a:p>
            <a:pPr algn="just"/>
            <a:endParaRPr lang="mn-MN" dirty="0" smtClean="0">
              <a:latin typeface="Times New Roman" pitchFamily="18" charset="0"/>
              <a:cs typeface="Times New Roman" pitchFamily="18" charset="0"/>
            </a:endParaRPr>
          </a:p>
          <a:p>
            <a:pPr algn="just"/>
            <a:r>
              <a:rPr lang="mn-MN" dirty="0" smtClean="0">
                <a:latin typeface="Times New Roman" pitchFamily="18" charset="0"/>
                <a:cs typeface="Times New Roman" pitchFamily="18" charset="0"/>
              </a:rPr>
              <a:t>Yйл ажиллагааны чиглэл бүрт ажиллагчдын тоо, тэдгээрийн цалин, түүнтэй адилтгах зардал, үйл ажиллагааны орлогыг нөхөж, мэдээ, тайлан гаргадаг эсэхийг тодруулж тохирох хариултыг сонгоно. Салбаруудын 2-с 5-р баганы үзүүлэлтүүд буюу ажиллагчдын тоо, тэдгээрийн цалин, түүнтэй адилтгах орлого, үйл ажиллагааны орлогын дүнг БҮГД мөрөнд нэтгэнэ.</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Төрийн бус байгууллага</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914400" y="1143000"/>
            <a:ext cx="7924800" cy="1508105"/>
          </a:xfrm>
          <a:prstGeom prst="rect">
            <a:avLst/>
          </a:prstGeom>
          <a:noFill/>
          <a:ln w="9525">
            <a:noFill/>
            <a:miter lim="800000"/>
            <a:headEnd/>
            <a:tailEnd/>
          </a:ln>
        </p:spPr>
        <p:txBody>
          <a:bodyPr wrap="square">
            <a:spAutoFit/>
          </a:bodyPr>
          <a:lstStyle/>
          <a:p>
            <a:r>
              <a:rPr lang="mn-MN" sz="2000" b="1" dirty="0" smtClean="0">
                <a:latin typeface="Times New Roman" pitchFamily="18" charset="0"/>
                <a:cs typeface="Times New Roman" pitchFamily="18" charset="0"/>
              </a:rPr>
              <a:t>1.5 </a:t>
            </a:r>
            <a:r>
              <a:rPr lang="en-US" sz="2000" b="1" dirty="0" smtClean="0">
                <a:latin typeface="Times New Roman" pitchFamily="18" charset="0"/>
                <a:cs typeface="Times New Roman" pitchFamily="18" charset="0"/>
              </a:rPr>
              <a:t> </a:t>
            </a:r>
            <a:r>
              <a:rPr lang="mn-MN" sz="2000" b="1" dirty="0" smtClean="0">
                <a:latin typeface="Times New Roman" pitchFamily="18" charset="0"/>
                <a:cs typeface="Times New Roman" pitchFamily="18" charset="0"/>
              </a:rPr>
              <a:t>Төрийн бус байгууллагын төрөл </a:t>
            </a:r>
            <a:endParaRPr lang="en-US" sz="2000"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mn-MN" dirty="0" smtClean="0">
              <a:latin typeface="Times New Roman" pitchFamily="18" charset="0"/>
              <a:cs typeface="Times New Roman" pitchFamily="18" charset="0"/>
            </a:endParaRPr>
          </a:p>
        </p:txBody>
      </p:sp>
      <p:pic>
        <p:nvPicPr>
          <p:cNvPr id="1026" name="Picture 2" descr="C:\Users\amarjargal\Desktop\Surgalt mat\6.jpg"/>
          <p:cNvPicPr>
            <a:picLocks noChangeAspect="1" noChangeArrowheads="1"/>
          </p:cNvPicPr>
          <p:nvPr/>
        </p:nvPicPr>
        <p:blipFill>
          <a:blip r:embed="rId4" cstate="print"/>
          <a:srcRect/>
          <a:stretch>
            <a:fillRect/>
          </a:stretch>
        </p:blipFill>
        <p:spPr bwMode="auto">
          <a:xfrm>
            <a:off x="1143000" y="1600200"/>
            <a:ext cx="3564082" cy="838200"/>
          </a:xfrm>
          <a:prstGeom prst="rect">
            <a:avLst/>
          </a:prstGeom>
          <a:noFill/>
        </p:spPr>
      </p:pic>
      <p:sp>
        <p:nvSpPr>
          <p:cNvPr id="9" name="Rectangle 8"/>
          <p:cNvSpPr/>
          <p:nvPr/>
        </p:nvSpPr>
        <p:spPr>
          <a:xfrm>
            <a:off x="1066800" y="2590800"/>
            <a:ext cx="7543800" cy="3477875"/>
          </a:xfrm>
          <a:prstGeom prst="rect">
            <a:avLst/>
          </a:prstGeom>
        </p:spPr>
        <p:txBody>
          <a:bodyPr wrap="square">
            <a:spAutoFit/>
          </a:bodyPr>
          <a:lstStyle/>
          <a:p>
            <a:pPr algn="just"/>
            <a:r>
              <a:rPr lang="mn-MN" sz="2000" b="1" dirty="0" smtClean="0">
                <a:latin typeface="Times New Roman" pitchFamily="18" charset="0"/>
                <a:cs typeface="Times New Roman" pitchFamily="18" charset="0"/>
              </a:rPr>
              <a:t>Нийгэмд үйлчилдэг төрийн бус байгууллага </a:t>
            </a:r>
            <a:r>
              <a:rPr lang="mn-MN" sz="2000" dirty="0" smtClean="0">
                <a:latin typeface="Times New Roman" pitchFamily="18" charset="0"/>
                <a:cs typeface="Times New Roman" pitchFamily="18" charset="0"/>
              </a:rPr>
              <a:t>гэж соёл, урлаг, боловсрол, хүмүүжил, шинжлэх ухаан, эрүүл мэнд, спорт,  байгаль орчин, ахуйн хөгжил, хүний эрх, хүн амын тодорхой бүлэг, давхаргын эрх ашгийг хамгаалах, энэрлийн зэрэг чиглэлээр нийгмийн  тусын тулд үйл ажиллагаа явуулдаг төрийн бус байгууллагыг хэлнэ.</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mn-MN" sz="2000" b="1" dirty="0" smtClean="0">
                <a:latin typeface="Times New Roman" pitchFamily="18" charset="0"/>
                <a:cs typeface="Times New Roman" pitchFamily="18" charset="0"/>
              </a:rPr>
              <a:t>Гишүүддээ үйлчилдэг төрийн бус байгууллага </a:t>
            </a:r>
            <a:r>
              <a:rPr lang="mn-MN" sz="2000" dirty="0" smtClean="0">
                <a:latin typeface="Times New Roman" pitchFamily="18" charset="0"/>
                <a:cs typeface="Times New Roman" pitchFamily="18" charset="0"/>
              </a:rPr>
              <a:t>гэж өөрийн гишүүдэд үйлчилдэг, тэдний хууль ёсны ашиг сонирхлыг хамгаалах үндсэн зорилготой, нийгэмд үйлчилдэгээс бусад төрийн бус байгууллагыг хэлнэ. </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Төрийн бус байгууллага</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914400" y="2057400"/>
            <a:ext cx="7924800" cy="4216539"/>
          </a:xfrm>
          <a:prstGeom prst="rect">
            <a:avLst/>
          </a:prstGeom>
          <a:noFill/>
          <a:ln w="9525">
            <a:noFill/>
            <a:miter lim="800000"/>
            <a:headEnd/>
            <a:tailEnd/>
          </a:ln>
        </p:spPr>
        <p:txBody>
          <a:bodyPr wrap="square">
            <a:spAutoFit/>
          </a:bodyPr>
          <a:lstStyle/>
          <a:p>
            <a:r>
              <a:rPr lang="mn-MN" sz="2800" b="1" dirty="0" smtClean="0">
                <a:latin typeface="Times New Roman" pitchFamily="18" charset="0"/>
                <a:cs typeface="Times New Roman" pitchFamily="18" charset="0"/>
              </a:rPr>
              <a:t>1.6  Үйл ажиллагааны чиг үүрэг /</a:t>
            </a:r>
            <a:r>
              <a:rPr lang="en-US" sz="2800" b="1" dirty="0" smtClean="0">
                <a:latin typeface="Times New Roman" pitchFamily="18" charset="0"/>
                <a:cs typeface="Times New Roman" pitchFamily="18" charset="0"/>
              </a:rPr>
              <a:t>COPNI</a:t>
            </a:r>
            <a:r>
              <a:rPr lang="mn-MN"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НҮБ-</a:t>
            </a:r>
            <a:r>
              <a:rPr lang="en-US" sz="2000" dirty="0" err="1" smtClean="0">
                <a:latin typeface="Times New Roman" pitchFamily="18" charset="0"/>
                <a:cs typeface="Times New Roman" pitchFamily="18" charset="0"/>
              </a:rPr>
              <a:t>ын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Статистикийн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хэлтсээс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Төрийн</a:t>
            </a:r>
            <a:r>
              <a:rPr lang="mn-MN" sz="2000" dirty="0" smtClean="0">
                <a:latin typeface="Times New Roman" pitchFamily="18" charset="0"/>
                <a:cs typeface="Times New Roman" pitchFamily="18" charset="0"/>
              </a:rPr>
              <a:t> бус байгууллагын чиг үүргийн ангилал</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ыг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боловсруулан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гаргасан</a:t>
            </a:r>
            <a:r>
              <a:rPr lang="mn-MN" sz="2000" dirty="0" smtClean="0">
                <a:latin typeface="Times New Roman" pitchFamily="18" charset="0"/>
                <a:cs typeface="Times New Roman" pitchFamily="18" charset="0"/>
              </a:rPr>
              <a:t>. </a:t>
            </a:r>
          </a:p>
          <a:p>
            <a:pPr algn="just"/>
            <a:r>
              <a:rPr lang="en-US" sz="2000" dirty="0" err="1" smtClean="0">
                <a:latin typeface="Times New Roman" pitchFamily="18" charset="0"/>
                <a:cs typeface="Times New Roman" pitchFamily="18" charset="0"/>
              </a:rPr>
              <a:t>Ангилал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нь</a:t>
            </a:r>
            <a:r>
              <a:rPr lang="en-US" sz="2000" dirty="0" smtClean="0">
                <a:latin typeface="Times New Roman" pitchFamily="18" charset="0"/>
                <a:cs typeface="Times New Roman" pitchFamily="18" charset="0"/>
              </a:rPr>
              <a:t> 9 </a:t>
            </a:r>
            <a:r>
              <a:rPr lang="en-US" sz="2000" dirty="0" err="1" smtClean="0">
                <a:latin typeface="Times New Roman" pitchFamily="18" charset="0"/>
                <a:cs typeface="Times New Roman" pitchFamily="18" charset="0"/>
              </a:rPr>
              <a:t>салбар</a:t>
            </a:r>
            <a:r>
              <a:rPr lang="en-US" sz="2000" dirty="0" smtClean="0">
                <a:latin typeface="Times New Roman" pitchFamily="18" charset="0"/>
                <a:cs typeface="Times New Roman" pitchFamily="18" charset="0"/>
              </a:rPr>
              <a:t>, 23 </a:t>
            </a:r>
            <a:r>
              <a:rPr lang="en-US" sz="2000" dirty="0" err="1" smtClean="0">
                <a:latin typeface="Times New Roman" pitchFamily="18" charset="0"/>
                <a:cs typeface="Times New Roman" pitchFamily="18" charset="0"/>
              </a:rPr>
              <a:t>бүлэг</a:t>
            </a:r>
            <a:r>
              <a:rPr lang="en-US" sz="2000" dirty="0" smtClean="0">
                <a:latin typeface="Times New Roman" pitchFamily="18" charset="0"/>
                <a:cs typeface="Times New Roman" pitchFamily="18" charset="0"/>
              </a:rPr>
              <a:t>, 29 </a:t>
            </a:r>
            <a:r>
              <a:rPr lang="en-US" sz="2000" dirty="0" err="1" smtClean="0">
                <a:latin typeface="Times New Roman" pitchFamily="18" charset="0"/>
                <a:cs typeface="Times New Roman" pitchFamily="18" charset="0"/>
              </a:rPr>
              <a:t>ангитай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Үүнд</a:t>
            </a:r>
            <a:r>
              <a:rPr lang="en-US" sz="2000" dirty="0" smtClean="0">
                <a:latin typeface="Times New Roman" pitchFamily="18" charset="0"/>
                <a:cs typeface="Times New Roman" pitchFamily="18" charset="0"/>
              </a:rPr>
              <a:t>:</a:t>
            </a:r>
            <a:endParaRPr lang="mn-MN" sz="2000" dirty="0" smtClean="0">
              <a:latin typeface="Times New Roman" pitchFamily="18" charset="0"/>
              <a:cs typeface="Times New Roman" pitchFamily="18" charset="0"/>
            </a:endParaRPr>
          </a:p>
          <a:p>
            <a:pPr lvl="1">
              <a:buFont typeface="Wingdings" pitchFamily="2" charset="2"/>
              <a:buChar char="Ø"/>
            </a:pPr>
            <a:r>
              <a:rPr lang="en-US" sz="2000" dirty="0" err="1" smtClean="0">
                <a:latin typeface="Times New Roman" pitchFamily="18" charset="0"/>
                <a:cs typeface="Times New Roman" pitchFamily="18" charset="0"/>
              </a:rPr>
              <a:t>Орон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сууц</a:t>
            </a:r>
            <a:r>
              <a:rPr lang="en-US" sz="2000" dirty="0" smtClean="0">
                <a:latin typeface="Times New Roman" pitchFamily="18" charset="0"/>
                <a:cs typeface="Times New Roman" pitchFamily="18" charset="0"/>
              </a:rPr>
              <a:t> /1 </a:t>
            </a:r>
            <a:r>
              <a:rPr lang="en-US" sz="2000" dirty="0" err="1" smtClean="0">
                <a:latin typeface="Times New Roman" pitchFamily="18" charset="0"/>
                <a:cs typeface="Times New Roman" pitchFamily="18" charset="0"/>
              </a:rPr>
              <a:t>бүлэг</a:t>
            </a:r>
            <a:r>
              <a:rPr lang="en-US" sz="2000" dirty="0" smtClean="0">
                <a:latin typeface="Times New Roman" pitchFamily="18" charset="0"/>
                <a:cs typeface="Times New Roman" pitchFamily="18" charset="0"/>
              </a:rPr>
              <a:t>, 1 </a:t>
            </a:r>
            <a:r>
              <a:rPr lang="en-US" sz="2000" dirty="0" err="1" smtClean="0">
                <a:latin typeface="Times New Roman" pitchFamily="18" charset="0"/>
                <a:cs typeface="Times New Roman" pitchFamily="18" charset="0"/>
              </a:rPr>
              <a:t>анги</a:t>
            </a:r>
            <a:r>
              <a:rPr lang="en-US" sz="2000" dirty="0" smtClean="0">
                <a:latin typeface="Times New Roman" pitchFamily="18" charset="0"/>
                <a:cs typeface="Times New Roman" pitchFamily="18" charset="0"/>
              </a:rPr>
              <a:t>/</a:t>
            </a:r>
          </a:p>
          <a:p>
            <a:pPr lvl="1">
              <a:buFont typeface="Wingdings" pitchFamily="2" charset="2"/>
              <a:buChar char="Ø"/>
            </a:pPr>
            <a:r>
              <a:rPr lang="en-US" sz="2000" dirty="0" err="1" smtClean="0">
                <a:latin typeface="Times New Roman" pitchFamily="18" charset="0"/>
                <a:cs typeface="Times New Roman" pitchFamily="18" charset="0"/>
              </a:rPr>
              <a:t>Эрүүл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мэнд</a:t>
            </a:r>
            <a:r>
              <a:rPr lang="en-US" sz="2000" dirty="0" smtClean="0">
                <a:latin typeface="Times New Roman" pitchFamily="18" charset="0"/>
                <a:cs typeface="Times New Roman" pitchFamily="18" charset="0"/>
              </a:rPr>
              <a:t> /4 </a:t>
            </a:r>
            <a:r>
              <a:rPr lang="en-US" sz="2000" dirty="0" err="1" smtClean="0">
                <a:latin typeface="Times New Roman" pitchFamily="18" charset="0"/>
                <a:cs typeface="Times New Roman" pitchFamily="18" charset="0"/>
              </a:rPr>
              <a:t>бүлэг</a:t>
            </a:r>
            <a:r>
              <a:rPr lang="en-US" sz="2000" dirty="0" smtClean="0">
                <a:latin typeface="Times New Roman" pitchFamily="18" charset="0"/>
                <a:cs typeface="Times New Roman" pitchFamily="18" charset="0"/>
              </a:rPr>
              <a:t>, 10 </a:t>
            </a:r>
            <a:r>
              <a:rPr lang="en-US" sz="2000" dirty="0" err="1" smtClean="0">
                <a:latin typeface="Times New Roman" pitchFamily="18" charset="0"/>
                <a:cs typeface="Times New Roman" pitchFamily="18" charset="0"/>
              </a:rPr>
              <a:t>анги</a:t>
            </a:r>
            <a:r>
              <a:rPr lang="en-US" sz="2000" dirty="0" smtClean="0">
                <a:latin typeface="Times New Roman" pitchFamily="18" charset="0"/>
                <a:cs typeface="Times New Roman" pitchFamily="18" charset="0"/>
              </a:rPr>
              <a:t>/</a:t>
            </a:r>
          </a:p>
          <a:p>
            <a:pPr lvl="1">
              <a:buFont typeface="Wingdings" pitchFamily="2" charset="2"/>
              <a:buChar char="Ø"/>
            </a:pPr>
            <a:r>
              <a:rPr lang="en-US" sz="2000" dirty="0" err="1" smtClean="0">
                <a:latin typeface="Times New Roman" pitchFamily="18" charset="0"/>
                <a:cs typeface="Times New Roman" pitchFamily="18" charset="0"/>
              </a:rPr>
              <a:t>Амралт</a:t>
            </a:r>
            <a:r>
              <a:rPr lang="mn-MN"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сувилал</a:t>
            </a:r>
            <a:r>
              <a:rPr lang="en-US" sz="2000" dirty="0" smtClean="0">
                <a:latin typeface="Times New Roman" pitchFamily="18" charset="0"/>
                <a:cs typeface="Times New Roman" pitchFamily="18" charset="0"/>
              </a:rPr>
              <a:t> /1 </a:t>
            </a:r>
            <a:r>
              <a:rPr lang="en-US" sz="2000" dirty="0" err="1" smtClean="0">
                <a:latin typeface="Times New Roman" pitchFamily="18" charset="0"/>
                <a:cs typeface="Times New Roman" pitchFamily="18" charset="0"/>
              </a:rPr>
              <a:t>бүлэг</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анги</a:t>
            </a:r>
            <a:r>
              <a:rPr lang="en-US" sz="2000" dirty="0" smtClean="0">
                <a:latin typeface="Times New Roman" pitchFamily="18" charset="0"/>
                <a:cs typeface="Times New Roman" pitchFamily="18" charset="0"/>
              </a:rPr>
              <a:t>/</a:t>
            </a:r>
          </a:p>
          <a:p>
            <a:pPr lvl="1">
              <a:buFont typeface="Wingdings" pitchFamily="2" charset="2"/>
              <a:buChar char="Ø"/>
            </a:pPr>
            <a:r>
              <a:rPr lang="en-US" sz="2000" dirty="0" err="1" smtClean="0">
                <a:latin typeface="Times New Roman" pitchFamily="18" charset="0"/>
                <a:cs typeface="Times New Roman" pitchFamily="18" charset="0"/>
              </a:rPr>
              <a:t>Боловсрол</a:t>
            </a:r>
            <a:r>
              <a:rPr lang="en-US" sz="2000" dirty="0" smtClean="0">
                <a:latin typeface="Times New Roman" pitchFamily="18" charset="0"/>
                <a:cs typeface="Times New Roman" pitchFamily="18" charset="0"/>
              </a:rPr>
              <a:t> /7 </a:t>
            </a:r>
            <a:r>
              <a:rPr lang="en-US" sz="2000" dirty="0" err="1" smtClean="0">
                <a:latin typeface="Times New Roman" pitchFamily="18" charset="0"/>
                <a:cs typeface="Times New Roman" pitchFamily="18" charset="0"/>
              </a:rPr>
              <a:t>бүлэг</a:t>
            </a:r>
            <a:r>
              <a:rPr lang="en-US" sz="2000" dirty="0" smtClean="0">
                <a:latin typeface="Times New Roman" pitchFamily="18" charset="0"/>
                <a:cs typeface="Times New Roman" pitchFamily="18" charset="0"/>
              </a:rPr>
              <a:t>, 7 </a:t>
            </a:r>
            <a:r>
              <a:rPr lang="en-US" sz="2000" dirty="0" err="1" smtClean="0">
                <a:latin typeface="Times New Roman" pitchFamily="18" charset="0"/>
                <a:cs typeface="Times New Roman" pitchFamily="18" charset="0"/>
              </a:rPr>
              <a:t>анги</a:t>
            </a:r>
            <a:r>
              <a:rPr lang="en-US" sz="2000" dirty="0" smtClean="0">
                <a:latin typeface="Times New Roman" pitchFamily="18" charset="0"/>
                <a:cs typeface="Times New Roman" pitchFamily="18" charset="0"/>
              </a:rPr>
              <a:t>/</a:t>
            </a:r>
          </a:p>
          <a:p>
            <a:pPr lvl="1">
              <a:buFont typeface="Wingdings" pitchFamily="2" charset="2"/>
              <a:buChar char="Ø"/>
            </a:pPr>
            <a:r>
              <a:rPr lang="en-US" sz="2000" dirty="0" err="1" smtClean="0">
                <a:latin typeface="Times New Roman" pitchFamily="18" charset="0"/>
                <a:cs typeface="Times New Roman" pitchFamily="18" charset="0"/>
              </a:rPr>
              <a:t>Нийгмийн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хамгаалал</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бүлэг</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анги</a:t>
            </a:r>
            <a:r>
              <a:rPr lang="en-US" sz="2000" dirty="0" smtClean="0">
                <a:latin typeface="Times New Roman" pitchFamily="18" charset="0"/>
                <a:cs typeface="Times New Roman" pitchFamily="18" charset="0"/>
              </a:rPr>
              <a:t>/</a:t>
            </a:r>
          </a:p>
          <a:p>
            <a:pPr lvl="1">
              <a:buFont typeface="Wingdings" pitchFamily="2" charset="2"/>
              <a:buChar char="Ø"/>
            </a:pPr>
            <a:r>
              <a:rPr lang="en-US" sz="2000" dirty="0" err="1" smtClean="0">
                <a:latin typeface="Times New Roman" pitchFamily="18" charset="0"/>
                <a:cs typeface="Times New Roman" pitchFamily="18" charset="0"/>
              </a:rPr>
              <a:t>Шашин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шүтлэг</a:t>
            </a:r>
            <a:r>
              <a:rPr lang="en-US" sz="2000" dirty="0" smtClean="0">
                <a:latin typeface="Times New Roman" pitchFamily="18" charset="0"/>
                <a:cs typeface="Times New Roman" pitchFamily="18" charset="0"/>
              </a:rPr>
              <a:t> /1 </a:t>
            </a:r>
            <a:r>
              <a:rPr lang="en-US" sz="2000" dirty="0" err="1" smtClean="0">
                <a:latin typeface="Times New Roman" pitchFamily="18" charset="0"/>
                <a:cs typeface="Times New Roman" pitchFamily="18" charset="0"/>
              </a:rPr>
              <a:t>бүлэг</a:t>
            </a:r>
            <a:r>
              <a:rPr lang="en-US" sz="2000" dirty="0" smtClean="0">
                <a:latin typeface="Times New Roman" pitchFamily="18" charset="0"/>
                <a:cs typeface="Times New Roman" pitchFamily="18" charset="0"/>
              </a:rPr>
              <a:t>, 1 </a:t>
            </a:r>
            <a:r>
              <a:rPr lang="en-US" sz="2000" dirty="0" err="1" smtClean="0">
                <a:latin typeface="Times New Roman" pitchFamily="18" charset="0"/>
                <a:cs typeface="Times New Roman" pitchFamily="18" charset="0"/>
              </a:rPr>
              <a:t>анги</a:t>
            </a:r>
            <a:r>
              <a:rPr lang="en-US" sz="2000" dirty="0" smtClean="0">
                <a:latin typeface="Times New Roman" pitchFamily="18" charset="0"/>
                <a:cs typeface="Times New Roman" pitchFamily="18" charset="0"/>
              </a:rPr>
              <a:t>/</a:t>
            </a:r>
          </a:p>
          <a:p>
            <a:pPr lvl="1">
              <a:buFont typeface="Wingdings" pitchFamily="2" charset="2"/>
              <a:buChar char="Ø"/>
            </a:pPr>
            <a:r>
              <a:rPr lang="en-US" sz="2000" dirty="0" err="1" smtClean="0">
                <a:latin typeface="Times New Roman" pitchFamily="18" charset="0"/>
                <a:cs typeface="Times New Roman" pitchFamily="18" charset="0"/>
              </a:rPr>
              <a:t>Улс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төрийн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нам</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хөдөлмөрийн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болон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мэргэжлийн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байгууллага</a:t>
            </a:r>
            <a:r>
              <a:rPr lang="en-US" sz="2000" dirty="0" smtClean="0">
                <a:latin typeface="Times New Roman" pitchFamily="18" charset="0"/>
                <a:cs typeface="Times New Roman" pitchFamily="18" charset="0"/>
              </a:rPr>
              <a:t> </a:t>
            </a:r>
          </a:p>
          <a:p>
            <a:pPr lvl="1">
              <a:buFont typeface="Wingdings" pitchFamily="2" charset="2"/>
              <a:buChar char="Ø"/>
            </a:pPr>
            <a:r>
              <a:rPr lang="en-US" sz="2000" dirty="0" err="1" smtClean="0">
                <a:latin typeface="Times New Roman" pitchFamily="18" charset="0"/>
                <a:cs typeface="Times New Roman" pitchFamily="18" charset="0"/>
              </a:rPr>
              <a:t>Байгаль</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хамгаалал</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бүлэг</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анги</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бүлэг</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анги</a:t>
            </a:r>
            <a:r>
              <a:rPr lang="en-US" sz="2000" dirty="0" smtClean="0">
                <a:latin typeface="Times New Roman" pitchFamily="18" charset="0"/>
                <a:cs typeface="Times New Roman" pitchFamily="18" charset="0"/>
              </a:rPr>
              <a:t>/</a:t>
            </a:r>
          </a:p>
          <a:p>
            <a:pPr lvl="1">
              <a:buFont typeface="Wingdings" pitchFamily="2" charset="2"/>
              <a:buChar char="Ø"/>
            </a:pPr>
            <a:r>
              <a:rPr lang="en-US" sz="2000" dirty="0" err="1" smtClean="0">
                <a:latin typeface="Times New Roman" pitchFamily="18" charset="0"/>
                <a:cs typeface="Times New Roman" pitchFamily="18" charset="0"/>
              </a:rPr>
              <a:t>Бусад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үйл</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ажиллагаа</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бүлэг</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анги</a:t>
            </a:r>
            <a:r>
              <a:rPr lang="en-US" sz="2000" dirty="0" smtClean="0">
                <a:latin typeface="Times New Roman" pitchFamily="18" charset="0"/>
                <a:cs typeface="Times New Roman" pitchFamily="18" charset="0"/>
              </a:rPr>
              <a:t>/</a:t>
            </a:r>
            <a:endParaRPr lang="mn-MN" sz="2000" dirty="0" smtClean="0">
              <a:latin typeface="Times New Roman" pitchFamily="18" charset="0"/>
              <a:cs typeface="Times New Roman" pitchFamily="18" charset="0"/>
            </a:endParaRPr>
          </a:p>
        </p:txBody>
      </p:sp>
      <p:pic>
        <p:nvPicPr>
          <p:cNvPr id="2051" name="Picture 3" descr="C:\Users\amarjargal\Desktop\Surgalt mat\6.jpg"/>
          <p:cNvPicPr>
            <a:picLocks noChangeAspect="1" noChangeArrowheads="1"/>
          </p:cNvPicPr>
          <p:nvPr/>
        </p:nvPicPr>
        <p:blipFill>
          <a:blip r:embed="rId4" cstate="print"/>
          <a:srcRect/>
          <a:stretch>
            <a:fillRect/>
          </a:stretch>
        </p:blipFill>
        <p:spPr bwMode="auto">
          <a:xfrm>
            <a:off x="914400" y="990601"/>
            <a:ext cx="7772400" cy="990599"/>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1628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Төрийн бус байгууллага</a:t>
            </a:r>
            <a:endParaRPr lang="en-US" sz="3200" b="1" dirty="0">
              <a:solidFill>
                <a:schemeClr val="bg2">
                  <a:lumMod val="25000"/>
                </a:schemeClr>
              </a:solidFill>
              <a:latin typeface="Arial" pitchFamily="34" charset="0"/>
              <a:cs typeface="Arial" pitchFamily="34" charset="0"/>
            </a:endParaRPr>
          </a:p>
        </p:txBody>
      </p:sp>
      <p:sp>
        <p:nvSpPr>
          <p:cNvPr id="14" name="TextBox 11"/>
          <p:cNvSpPr txBox="1">
            <a:spLocks noChangeArrowheads="1"/>
          </p:cNvSpPr>
          <p:nvPr/>
        </p:nvSpPr>
        <p:spPr bwMode="auto">
          <a:xfrm>
            <a:off x="914400" y="1143000"/>
            <a:ext cx="7924800" cy="5124480"/>
          </a:xfrm>
          <a:prstGeom prst="rect">
            <a:avLst/>
          </a:prstGeom>
          <a:noFill/>
          <a:ln w="9525">
            <a:noFill/>
            <a:miter lim="800000"/>
            <a:headEnd/>
            <a:tailEnd/>
          </a:ln>
        </p:spPr>
        <p:txBody>
          <a:bodyPr wrap="square">
            <a:spAutoFit/>
          </a:bodyPr>
          <a:lstStyle/>
          <a:p>
            <a:r>
              <a:rPr lang="en-US" sz="2000" b="1" dirty="0" smtClean="0">
                <a:latin typeface="Times New Roman" pitchFamily="18" charset="0"/>
                <a:cs typeface="Times New Roman" pitchFamily="18" charset="0"/>
              </a:rPr>
              <a:t>2.1</a:t>
            </a:r>
            <a:r>
              <a:rPr lang="mn-MN"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mn-MN" sz="2000" b="1" dirty="0" smtClean="0">
                <a:latin typeface="Times New Roman" pitchFamily="18" charset="0"/>
                <a:cs typeface="Times New Roman" pitchFamily="18" charset="0"/>
              </a:rPr>
              <a:t>Гишүүдийн тоо </a:t>
            </a:r>
          </a:p>
          <a:p>
            <a:pPr algn="just"/>
            <a:r>
              <a:rPr lang="mn-MN" sz="2000" dirty="0" smtClean="0">
                <a:latin typeface="Times New Roman" pitchFamily="18" charset="0"/>
                <a:cs typeface="Times New Roman" pitchFamily="18" charset="0"/>
              </a:rPr>
              <a:t>Тухайн төрийн бус байгууллагын гишүүдийн нийт тоо байна. Үүнд гишүүн бус ажиллагчдын тоог оруулахгүй. Жич: Улс төрийн намыг төв байгууллага нь нийт гишүүдийн тоог нөхнө. Харин аймаг, дүүргийн улс төрийн нам нь тухайн салбар намдаа бүртгэлтэй гишүүдийн тоог нөхнө. </a:t>
            </a:r>
          </a:p>
          <a:p>
            <a:pPr algn="just">
              <a:lnSpc>
                <a:spcPct val="150000"/>
              </a:lnSpc>
            </a:pPr>
            <a:r>
              <a:rPr lang="mn-MN" sz="2000" b="1" dirty="0" smtClean="0">
                <a:latin typeface="Times New Roman" pitchFamily="18" charset="0"/>
                <a:cs typeface="Times New Roman" pitchFamily="18" charset="0"/>
              </a:rPr>
              <a:t>5. Салбар, нэгж, төлөөлөгчийн газрын мэдээлэл</a:t>
            </a:r>
          </a:p>
          <a:p>
            <a:pPr algn="just"/>
            <a:r>
              <a:rPr lang="mn-MN" sz="2000" dirty="0" smtClean="0">
                <a:latin typeface="Times New Roman" pitchFamily="18" charset="0"/>
                <a:cs typeface="Times New Roman" pitchFamily="18" charset="0"/>
              </a:rPr>
              <a:t>Тухайн байгууллага салбар, нэгж, төлөөлөгчийн газартай  эсэхийг асууж тохирох асуултыг сонгоно. Хэрэв  </a:t>
            </a:r>
            <a:r>
              <a:rPr lang="mn-MN" sz="2000" b="1" dirty="0" smtClean="0">
                <a:latin typeface="Times New Roman" pitchFamily="18" charset="0"/>
                <a:cs typeface="Times New Roman" pitchFamily="18" charset="0"/>
              </a:rPr>
              <a:t>“Үгүй” </a:t>
            </a:r>
            <a:r>
              <a:rPr lang="mn-MN" sz="2000" dirty="0" smtClean="0">
                <a:latin typeface="Times New Roman" pitchFamily="18" charset="0"/>
                <a:cs typeface="Times New Roman" pitchFamily="18" charset="0"/>
              </a:rPr>
              <a:t>буюу “2” гэсэн асуултыг сонговол асуулгыг дуусгана.</a:t>
            </a:r>
          </a:p>
          <a:p>
            <a:pPr algn="just"/>
            <a:endParaRPr lang="mn-MN" sz="2000" dirty="0" smtClean="0">
              <a:latin typeface="Times New Roman" pitchFamily="18" charset="0"/>
              <a:cs typeface="Times New Roman" pitchFamily="18" charset="0"/>
            </a:endParaRPr>
          </a:p>
          <a:p>
            <a:pPr algn="just"/>
            <a:r>
              <a:rPr lang="mn-MN" sz="2000" dirty="0" smtClean="0">
                <a:latin typeface="Times New Roman" pitchFamily="18" charset="0"/>
                <a:cs typeface="Times New Roman" pitchFamily="18" charset="0"/>
              </a:rPr>
              <a:t>Тоологч асуулгын хуудсыг бүрэн асууж дууссаны дараа тухайн аж ахуйн нэгжийн эрх бүхий албан тушаалтан буюу асуулга өгсөн хүний албан тушаал, гарын үсгийг зуруулж, аж ахуйн нэгжийн тамга, тэмдэгээр баталгаажуулна.  </a:t>
            </a:r>
            <a:endParaRPr lang="en-US" sz="2000" dirty="0" smtClean="0">
              <a:latin typeface="Times New Roman" pitchFamily="18" charset="0"/>
              <a:cs typeface="Times New Roman" pitchFamily="18" charset="0"/>
            </a:endParaRPr>
          </a:p>
          <a:p>
            <a:pPr algn="just"/>
            <a:r>
              <a:rPr lang="mn-MN" sz="2000" dirty="0" smtClean="0">
                <a:latin typeface="Times New Roman" pitchFamily="18" charset="0"/>
                <a:cs typeface="Times New Roman" pitchFamily="18" charset="0"/>
              </a:rPr>
              <a:t>Асуулгыг дуусаад асуулга авсан он, сар, өдрийг нөхнө.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48768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АГУУЛГА</a:t>
            </a:r>
            <a:endParaRPr lang="en-US" sz="3200" b="1" dirty="0">
              <a:solidFill>
                <a:schemeClr val="bg2">
                  <a:lumMod val="25000"/>
                </a:schemeClr>
              </a:solidFill>
              <a:latin typeface="Arial" pitchFamily="34" charset="0"/>
              <a:cs typeface="Arial" pitchFamily="34" charset="0"/>
            </a:endParaRPr>
          </a:p>
        </p:txBody>
      </p:sp>
      <p:sp>
        <p:nvSpPr>
          <p:cNvPr id="17" name="TextBox 16"/>
          <p:cNvSpPr txBox="1"/>
          <p:nvPr/>
        </p:nvSpPr>
        <p:spPr>
          <a:xfrm>
            <a:off x="990600" y="1676400"/>
            <a:ext cx="7543800" cy="2133600"/>
          </a:xfrm>
          <a:prstGeom prst="rect">
            <a:avLst/>
          </a:prstGeom>
          <a:noFill/>
        </p:spPr>
        <p:txBody>
          <a:bodyPr wrap="square" rtlCol="0">
            <a:spAutoFit/>
          </a:bodyPr>
          <a:lstStyle/>
          <a:p>
            <a:pPr>
              <a:buFont typeface="Courier New" pitchFamily="49" charset="0"/>
              <a:buChar char="o"/>
            </a:pPr>
            <a:r>
              <a:rPr lang="mn-MN" sz="3200" dirty="0" smtClean="0">
                <a:solidFill>
                  <a:srgbClr val="002060"/>
                </a:solidFill>
                <a:latin typeface="Arial" pitchFamily="34" charset="0"/>
                <a:cs typeface="Arial" pitchFamily="34" charset="0"/>
              </a:rPr>
              <a:t>Асуулгын төрөл</a:t>
            </a:r>
            <a:endParaRPr lang="en-US" sz="3200" dirty="0" smtClean="0">
              <a:solidFill>
                <a:srgbClr val="002060"/>
              </a:solidFill>
              <a:latin typeface="Arial" pitchFamily="34" charset="0"/>
              <a:cs typeface="Arial" pitchFamily="34" charset="0"/>
            </a:endParaRPr>
          </a:p>
          <a:p>
            <a:pPr>
              <a:buFont typeface="Courier New" pitchFamily="49" charset="0"/>
              <a:buChar char="o"/>
            </a:pPr>
            <a:r>
              <a:rPr lang="mn-MN" sz="3200" dirty="0" smtClean="0">
                <a:solidFill>
                  <a:srgbClr val="002060"/>
                </a:solidFill>
                <a:latin typeface="Arial" pitchFamily="34" charset="0"/>
                <a:cs typeface="Arial" pitchFamily="34" charset="0"/>
              </a:rPr>
              <a:t>Асуулгын хуудасны ерөнхий бүтэц</a:t>
            </a:r>
          </a:p>
          <a:p>
            <a:pPr>
              <a:buFont typeface="Courier New" pitchFamily="49" charset="0"/>
              <a:buChar char="o"/>
            </a:pPr>
            <a:r>
              <a:rPr lang="mn-MN" sz="3200" dirty="0" smtClean="0">
                <a:solidFill>
                  <a:srgbClr val="002060"/>
                </a:solidFill>
                <a:latin typeface="Arial" pitchFamily="34" charset="0"/>
                <a:cs typeface="Arial" pitchFamily="34" charset="0"/>
              </a:rPr>
              <a:t>Асуулгын хуудасны хаягийн хэсэг </a:t>
            </a:r>
          </a:p>
          <a:p>
            <a:pPr>
              <a:buFont typeface="Courier New" pitchFamily="49" charset="0"/>
              <a:buChar char="o"/>
            </a:pPr>
            <a:r>
              <a:rPr lang="mn-MN" sz="3200" dirty="0" smtClean="0">
                <a:solidFill>
                  <a:srgbClr val="002060"/>
                </a:solidFill>
                <a:latin typeface="Arial" pitchFamily="34" charset="0"/>
                <a:cs typeface="Arial" pitchFamily="34" charset="0"/>
              </a:rPr>
              <a:t>Асуулгын хуудасны ерөнхий асуулга</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13" name="TextBox 12"/>
          <p:cNvSpPr txBox="1"/>
          <p:nvPr/>
        </p:nvSpPr>
        <p:spPr>
          <a:xfrm>
            <a:off x="1371600" y="4419600"/>
            <a:ext cx="6858000" cy="1446550"/>
          </a:xfrm>
          <a:prstGeom prst="rect">
            <a:avLst/>
          </a:prstGeom>
          <a:noFill/>
        </p:spPr>
        <p:txBody>
          <a:bodyPr wrap="square" rtlCol="0">
            <a:spAutoFit/>
          </a:bodyPr>
          <a:lstStyle/>
          <a:p>
            <a:pPr algn="ctr"/>
            <a:r>
              <a:rPr lang="mn-MN" sz="4400" b="1" dirty="0" smtClean="0">
                <a:solidFill>
                  <a:srgbClr val="1F05BB"/>
                </a:solidFill>
                <a:latin typeface="Arial" pitchFamily="34" charset="0"/>
                <a:cs typeface="Arial" pitchFamily="34" charset="0"/>
              </a:rPr>
              <a:t>АНХААРАЛ ТАВЬСАНД БАЯРЛАЛАА</a:t>
            </a:r>
            <a:endParaRPr lang="en-US" sz="4400" b="1" dirty="0">
              <a:solidFill>
                <a:srgbClr val="1F05BB"/>
              </a:solidFill>
              <a:latin typeface="Arial" pitchFamily="34" charset="0"/>
              <a:cs typeface="Arial" pitchFamily="34" charset="0"/>
            </a:endParaRPr>
          </a:p>
        </p:txBody>
      </p:sp>
      <p:pic>
        <p:nvPicPr>
          <p:cNvPr id="5" name="Picture 3" descr="C:\Users\enkhbaatar_l\Documents\My Received Files\LogoAANB 2016 las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4600" y="762000"/>
            <a:ext cx="3733800" cy="351016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14400"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38200" y="482025"/>
            <a:ext cx="48768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Асуулгын төрөл </a:t>
            </a:r>
            <a:endParaRPr lang="en-US" sz="3200" b="1" dirty="0">
              <a:solidFill>
                <a:schemeClr val="bg2">
                  <a:lumMod val="25000"/>
                </a:schemeClr>
              </a:solidFill>
              <a:latin typeface="Arial" pitchFamily="34" charset="0"/>
              <a:cs typeface="Arial" pitchFamily="34" charset="0"/>
            </a:endParaRPr>
          </a:p>
        </p:txBody>
      </p:sp>
      <p:sp>
        <p:nvSpPr>
          <p:cNvPr id="8" name="Content Placeholder 7"/>
          <p:cNvSpPr>
            <a:spLocks noGrp="1"/>
          </p:cNvSpPr>
          <p:nvPr>
            <p:ph idx="1"/>
          </p:nvPr>
        </p:nvSpPr>
        <p:spPr>
          <a:xfrm>
            <a:off x="914400" y="1600200"/>
            <a:ext cx="7772400" cy="4525963"/>
          </a:xfrm>
        </p:spPr>
        <p:txBody>
          <a:bodyPr>
            <a:normAutofit/>
          </a:bodyPr>
          <a:lstStyle/>
          <a:p>
            <a:pPr>
              <a:buFont typeface="Wingdings" pitchFamily="2" charset="2"/>
              <a:buChar char="ü"/>
            </a:pPr>
            <a:endParaRPr lang="mn-MN" dirty="0" smtClean="0">
              <a:solidFill>
                <a:srgbClr val="002060"/>
              </a:solidFill>
              <a:latin typeface="Arial" pitchFamily="34" charset="0"/>
              <a:cs typeface="Arial" pitchFamily="34" charset="0"/>
            </a:endParaRPr>
          </a:p>
          <a:p>
            <a:pPr>
              <a:buNone/>
            </a:pPr>
            <a:endParaRPr lang="mn-MN" dirty="0" smtClean="0">
              <a:solidFill>
                <a:srgbClr val="002060"/>
              </a:solidFill>
              <a:latin typeface="Arial" pitchFamily="34" charset="0"/>
              <a:cs typeface="Arial" pitchFamily="34" charset="0"/>
            </a:endParaRPr>
          </a:p>
        </p:txBody>
      </p:sp>
      <p:sp>
        <p:nvSpPr>
          <p:cNvPr id="17" name="TextBox 16"/>
          <p:cNvSpPr txBox="1"/>
          <p:nvPr/>
        </p:nvSpPr>
        <p:spPr>
          <a:xfrm>
            <a:off x="1295400" y="1447800"/>
            <a:ext cx="7162800" cy="646331"/>
          </a:xfrm>
          <a:prstGeom prst="rect">
            <a:avLst/>
          </a:prstGeom>
          <a:noFill/>
        </p:spPr>
        <p:txBody>
          <a:bodyPr wrap="square" rtlCol="0">
            <a:spAutoFit/>
          </a:bodyPr>
          <a:lstStyle/>
          <a:p>
            <a:r>
              <a:rPr lang="mn-MN" dirty="0" smtClean="0"/>
              <a:t> </a:t>
            </a:r>
          </a:p>
          <a:p>
            <a:endParaRPr lang="en-US" dirty="0"/>
          </a:p>
        </p:txBody>
      </p:sp>
      <p:sp>
        <p:nvSpPr>
          <p:cNvPr id="7" name="TextBox 6"/>
          <p:cNvSpPr txBox="1"/>
          <p:nvPr/>
        </p:nvSpPr>
        <p:spPr>
          <a:xfrm>
            <a:off x="914400" y="1143000"/>
            <a:ext cx="8001000" cy="3970318"/>
          </a:xfrm>
          <a:prstGeom prst="rect">
            <a:avLst/>
          </a:prstGeom>
          <a:noFill/>
        </p:spPr>
        <p:txBody>
          <a:bodyPr wrap="square" rtlCol="0">
            <a:spAutoFit/>
          </a:bodyPr>
          <a:lstStyle/>
          <a:p>
            <a:pPr>
              <a:buFont typeface="Courier New" pitchFamily="49" charset="0"/>
              <a:buChar char="o"/>
            </a:pPr>
            <a:r>
              <a:rPr lang="mn-MN" sz="2800" dirty="0" smtClean="0">
                <a:solidFill>
                  <a:schemeClr val="tx2">
                    <a:lumMod val="75000"/>
                  </a:schemeClr>
                </a:solidFill>
                <a:latin typeface="Arial" pitchFamily="34" charset="0"/>
                <a:cs typeface="Arial" pitchFamily="34" charset="0"/>
              </a:rPr>
              <a:t>Аж ахуйн нэгжийн тооллогын асуулга –ААНБТ-1</a:t>
            </a:r>
          </a:p>
          <a:p>
            <a:pPr>
              <a:buFont typeface="Courier New" pitchFamily="49" charset="0"/>
              <a:buChar char="o"/>
            </a:pPr>
            <a:r>
              <a:rPr lang="mn-MN" sz="2800" dirty="0" smtClean="0">
                <a:solidFill>
                  <a:schemeClr val="tx2">
                    <a:lumMod val="75000"/>
                  </a:schemeClr>
                </a:solidFill>
                <a:latin typeface="Arial" pitchFamily="34" charset="0"/>
                <a:cs typeface="Arial" pitchFamily="34" charset="0"/>
              </a:rPr>
              <a:t>Төсвийн байгууллагын тооллогын асуулга – ААНБТ-2</a:t>
            </a:r>
          </a:p>
          <a:p>
            <a:pPr>
              <a:buFont typeface="Courier New" pitchFamily="49" charset="0"/>
              <a:buChar char="o"/>
            </a:pPr>
            <a:r>
              <a:rPr lang="mn-MN" sz="2800" dirty="0" smtClean="0">
                <a:solidFill>
                  <a:schemeClr val="tx2">
                    <a:lumMod val="75000"/>
                  </a:schemeClr>
                </a:solidFill>
                <a:latin typeface="Arial" pitchFamily="34" charset="0"/>
                <a:cs typeface="Arial" pitchFamily="34" charset="0"/>
              </a:rPr>
              <a:t>Төрийн бус байгууллагын тооллогын асуулга – ААНБТ-3</a:t>
            </a:r>
          </a:p>
          <a:p>
            <a:pPr>
              <a:buFont typeface="Courier New" pitchFamily="49" charset="0"/>
              <a:buChar char="o"/>
            </a:pPr>
            <a:r>
              <a:rPr lang="mn-MN" sz="2800" dirty="0" smtClean="0">
                <a:solidFill>
                  <a:schemeClr val="tx2">
                    <a:lumMod val="75000"/>
                  </a:schemeClr>
                </a:solidFill>
                <a:latin typeface="Arial" pitchFamily="34" charset="0"/>
                <a:cs typeface="Arial" pitchFamily="34" charset="0"/>
              </a:rPr>
              <a:t>Салбар, нэгж, төлөөлөгчийн газрын асуулга – ААНБТ-4</a:t>
            </a:r>
          </a:p>
          <a:p>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14400" y="9144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38200" y="381000"/>
            <a:ext cx="48768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Асуулгын төрөл </a:t>
            </a:r>
            <a:endParaRPr lang="en-US" sz="3200" b="1" dirty="0">
              <a:solidFill>
                <a:schemeClr val="bg2">
                  <a:lumMod val="25000"/>
                </a:schemeClr>
              </a:solidFill>
              <a:latin typeface="Arial" pitchFamily="34" charset="0"/>
              <a:cs typeface="Arial" pitchFamily="34" charset="0"/>
            </a:endParaRPr>
          </a:p>
        </p:txBody>
      </p:sp>
      <p:sp>
        <p:nvSpPr>
          <p:cNvPr id="8" name="Content Placeholder 7"/>
          <p:cNvSpPr>
            <a:spLocks noGrp="1"/>
          </p:cNvSpPr>
          <p:nvPr>
            <p:ph idx="1"/>
          </p:nvPr>
        </p:nvSpPr>
        <p:spPr>
          <a:xfrm>
            <a:off x="914400" y="1295400"/>
            <a:ext cx="7772400" cy="4525963"/>
          </a:xfrm>
        </p:spPr>
        <p:txBody>
          <a:bodyPr>
            <a:normAutofit/>
          </a:bodyPr>
          <a:lstStyle/>
          <a:p>
            <a:pPr>
              <a:buFont typeface="Wingdings" pitchFamily="2" charset="2"/>
              <a:buChar char="ü"/>
            </a:pPr>
            <a:endParaRPr lang="mn-MN" dirty="0" smtClean="0">
              <a:solidFill>
                <a:srgbClr val="002060"/>
              </a:solidFill>
              <a:latin typeface="Arial" pitchFamily="34" charset="0"/>
              <a:cs typeface="Arial" pitchFamily="34" charset="0"/>
            </a:endParaRPr>
          </a:p>
          <a:p>
            <a:pPr>
              <a:buNone/>
            </a:pPr>
            <a:endParaRPr lang="mn-MN" dirty="0" smtClean="0">
              <a:solidFill>
                <a:srgbClr val="002060"/>
              </a:solidFill>
              <a:latin typeface="Arial" pitchFamily="34" charset="0"/>
              <a:cs typeface="Arial" pitchFamily="34" charset="0"/>
            </a:endParaRPr>
          </a:p>
        </p:txBody>
      </p:sp>
      <p:sp>
        <p:nvSpPr>
          <p:cNvPr id="17" name="TextBox 16"/>
          <p:cNvSpPr txBox="1"/>
          <p:nvPr/>
        </p:nvSpPr>
        <p:spPr>
          <a:xfrm>
            <a:off x="1295400" y="1447800"/>
            <a:ext cx="7162800" cy="646331"/>
          </a:xfrm>
          <a:prstGeom prst="rect">
            <a:avLst/>
          </a:prstGeom>
          <a:noFill/>
        </p:spPr>
        <p:txBody>
          <a:bodyPr wrap="square" rtlCol="0">
            <a:spAutoFit/>
          </a:bodyPr>
          <a:lstStyle/>
          <a:p>
            <a:r>
              <a:rPr lang="mn-MN" dirty="0" smtClean="0"/>
              <a:t> </a:t>
            </a:r>
          </a:p>
          <a:p>
            <a:endParaRPr lang="en-US" dirty="0"/>
          </a:p>
        </p:txBody>
      </p:sp>
      <p:graphicFrame>
        <p:nvGraphicFramePr>
          <p:cNvPr id="9" name="Table 8"/>
          <p:cNvGraphicFramePr>
            <a:graphicFrameLocks noGrp="1"/>
          </p:cNvGraphicFramePr>
          <p:nvPr/>
        </p:nvGraphicFramePr>
        <p:xfrm>
          <a:off x="914400" y="990600"/>
          <a:ext cx="7772400" cy="5642310"/>
        </p:xfrm>
        <a:graphic>
          <a:graphicData uri="http://schemas.openxmlformats.org/drawingml/2006/table">
            <a:tbl>
              <a:tblPr firstRow="1" bandRow="1">
                <a:tableStyleId>{5C22544A-7EE6-4342-B048-85BDC9FD1C3A}</a:tableStyleId>
              </a:tblPr>
              <a:tblGrid>
                <a:gridCol w="6553200"/>
                <a:gridCol w="1219200"/>
              </a:tblGrid>
              <a:tr h="629694">
                <a:tc>
                  <a:txBody>
                    <a:bodyPr/>
                    <a:lstStyle/>
                    <a:p>
                      <a:pPr algn="ctr"/>
                      <a:r>
                        <a:rPr lang="mn-MN" sz="1800" dirty="0" smtClean="0">
                          <a:latin typeface="Arial" pitchFamily="34" charset="0"/>
                          <a:cs typeface="Arial" pitchFamily="34" charset="0"/>
                        </a:rPr>
                        <a:t>Хариуцлагын</a:t>
                      </a:r>
                      <a:r>
                        <a:rPr lang="mn-MN" sz="1800" baseline="0" dirty="0" smtClean="0">
                          <a:latin typeface="Arial" pitchFamily="34" charset="0"/>
                          <a:cs typeface="Arial" pitchFamily="34" charset="0"/>
                        </a:rPr>
                        <a:t> хэлбэр </a:t>
                      </a:r>
                      <a:endParaRPr lang="en-US" sz="1800" dirty="0">
                        <a:latin typeface="Arial" pitchFamily="34" charset="0"/>
                        <a:cs typeface="Arial" pitchFamily="34" charset="0"/>
                      </a:endParaRPr>
                    </a:p>
                  </a:txBody>
                  <a:tcPr anchor="ctr"/>
                </a:tc>
                <a:tc>
                  <a:txBody>
                    <a:bodyPr/>
                    <a:lstStyle/>
                    <a:p>
                      <a:pPr algn="ctr"/>
                      <a:r>
                        <a:rPr lang="mn-MN" sz="1800" dirty="0" smtClean="0">
                          <a:latin typeface="Arial" pitchFamily="34" charset="0"/>
                          <a:cs typeface="Arial" pitchFamily="34" charset="0"/>
                        </a:rPr>
                        <a:t>Маягтын төрөл</a:t>
                      </a:r>
                      <a:endParaRPr lang="en-US" sz="1800" dirty="0">
                        <a:latin typeface="Arial" pitchFamily="34" charset="0"/>
                        <a:cs typeface="Arial" pitchFamily="34" charset="0"/>
                      </a:endParaRPr>
                    </a:p>
                  </a:txBody>
                  <a:tcPr anchor="ctr"/>
                </a:tc>
              </a:tr>
              <a:tr h="333482">
                <a:tc>
                  <a:txBody>
                    <a:bodyPr/>
                    <a:lstStyle/>
                    <a:p>
                      <a:pPr algn="l" fontAlgn="b"/>
                      <a:r>
                        <a:rPr lang="mn-MN" sz="1600" b="0" i="0" u="none" strike="noStrike" dirty="0">
                          <a:solidFill>
                            <a:srgbClr val="000000"/>
                          </a:solidFill>
                          <a:latin typeface="Arial" pitchFamily="34" charset="0"/>
                          <a:cs typeface="Arial" pitchFamily="34" charset="0"/>
                        </a:rPr>
                        <a:t>Хувьцаат компани </a:t>
                      </a:r>
                    </a:p>
                  </a:txBody>
                  <a:tcPr marL="9525" marR="9525" marT="9525" marB="0" anchor="ctr"/>
                </a:tc>
                <a:tc rowSpan="6">
                  <a:txBody>
                    <a:bodyPr/>
                    <a:lstStyle/>
                    <a:p>
                      <a:pPr algn="ctr" fontAlgn="ctr"/>
                      <a:r>
                        <a:rPr lang="mn-MN" sz="1600" b="0" i="0" u="none" strike="noStrike" dirty="0" smtClean="0">
                          <a:solidFill>
                            <a:srgbClr val="000000"/>
                          </a:solidFill>
                          <a:latin typeface="Arial" pitchFamily="34" charset="0"/>
                          <a:cs typeface="Arial" pitchFamily="34" charset="0"/>
                        </a:rPr>
                        <a:t>ААНБТ-</a:t>
                      </a:r>
                      <a:r>
                        <a:rPr lang="en-US" sz="1600" b="0" i="0" u="none" strike="noStrike" dirty="0" smtClean="0">
                          <a:solidFill>
                            <a:srgbClr val="000000"/>
                          </a:solidFill>
                          <a:latin typeface="Arial" pitchFamily="34" charset="0"/>
                          <a:cs typeface="Arial" pitchFamily="34" charset="0"/>
                        </a:rPr>
                        <a:t>1</a:t>
                      </a:r>
                      <a:endParaRPr lang="en-US" sz="1600" b="0" i="0" u="none" strike="noStrike" dirty="0">
                        <a:solidFill>
                          <a:srgbClr val="000000"/>
                        </a:solidFill>
                        <a:latin typeface="Arial" pitchFamily="34" charset="0"/>
                        <a:cs typeface="Arial" pitchFamily="34" charset="0"/>
                      </a:endParaRPr>
                    </a:p>
                  </a:txBody>
                  <a:tcPr marL="9525" marR="9525" marT="9525" marB="0" anchor="ctr"/>
                </a:tc>
              </a:tr>
              <a:tr h="333482">
                <a:tc>
                  <a:txBody>
                    <a:bodyPr/>
                    <a:lstStyle/>
                    <a:p>
                      <a:pPr algn="l" fontAlgn="b"/>
                      <a:r>
                        <a:rPr lang="mn-MN" sz="1600" b="0" i="0" u="none" strike="noStrike" dirty="0">
                          <a:solidFill>
                            <a:srgbClr val="000000"/>
                          </a:solidFill>
                          <a:latin typeface="Arial" pitchFamily="34" charset="0"/>
                          <a:cs typeface="Arial" pitchFamily="34" charset="0"/>
                        </a:rPr>
                        <a:t>Хязгаарлагдмал хариуцлагатай компани </a:t>
                      </a:r>
                    </a:p>
                  </a:txBody>
                  <a:tcPr marL="9525" marR="9525" marT="9525" marB="0" anchor="ctr"/>
                </a:tc>
                <a:tc vMerge="1">
                  <a:txBody>
                    <a:bodyPr/>
                    <a:lstStyle/>
                    <a:p>
                      <a:endParaRPr lang="en-US"/>
                    </a:p>
                  </a:txBody>
                  <a:tcPr/>
                </a:tc>
              </a:tr>
              <a:tr h="333482">
                <a:tc>
                  <a:txBody>
                    <a:bodyPr/>
                    <a:lstStyle/>
                    <a:p>
                      <a:pPr algn="l" fontAlgn="b"/>
                      <a:r>
                        <a:rPr lang="mn-MN" sz="1600" b="0" i="0" u="none" strike="noStrike" dirty="0">
                          <a:solidFill>
                            <a:srgbClr val="000000"/>
                          </a:solidFill>
                          <a:latin typeface="Arial" pitchFamily="34" charset="0"/>
                          <a:cs typeface="Arial" pitchFamily="34" charset="0"/>
                        </a:rPr>
                        <a:t>Нөхөрлөл</a:t>
                      </a:r>
                    </a:p>
                  </a:txBody>
                  <a:tcPr marL="9525" marR="9525" marT="9525" marB="0" anchor="ctr"/>
                </a:tc>
                <a:tc vMerge="1">
                  <a:txBody>
                    <a:bodyPr/>
                    <a:lstStyle/>
                    <a:p>
                      <a:endParaRPr lang="en-US"/>
                    </a:p>
                  </a:txBody>
                  <a:tcPr/>
                </a:tc>
              </a:tr>
              <a:tr h="333482">
                <a:tc>
                  <a:txBody>
                    <a:bodyPr/>
                    <a:lstStyle/>
                    <a:p>
                      <a:pPr algn="l" fontAlgn="b"/>
                      <a:r>
                        <a:rPr lang="mn-MN" sz="1600" b="0" i="0" u="none" strike="noStrike" dirty="0">
                          <a:solidFill>
                            <a:srgbClr val="000000"/>
                          </a:solidFill>
                          <a:latin typeface="Arial" pitchFamily="34" charset="0"/>
                          <a:cs typeface="Arial" pitchFamily="34" charset="0"/>
                        </a:rPr>
                        <a:t>Хоршоо</a:t>
                      </a:r>
                    </a:p>
                  </a:txBody>
                  <a:tcPr marL="9525" marR="9525" marT="9525" marB="0" anchor="ctr"/>
                </a:tc>
                <a:tc vMerge="1">
                  <a:txBody>
                    <a:bodyPr/>
                    <a:lstStyle/>
                    <a:p>
                      <a:endParaRPr lang="en-US"/>
                    </a:p>
                  </a:txBody>
                  <a:tcPr/>
                </a:tc>
              </a:tr>
              <a:tr h="333482">
                <a:tc>
                  <a:txBody>
                    <a:bodyPr/>
                    <a:lstStyle/>
                    <a:p>
                      <a:pPr algn="l" fontAlgn="b"/>
                      <a:r>
                        <a:rPr lang="mn-MN" sz="1600" b="0" i="0" u="none" strike="noStrike" dirty="0">
                          <a:solidFill>
                            <a:srgbClr val="000000"/>
                          </a:solidFill>
                          <a:latin typeface="Arial" pitchFamily="34" charset="0"/>
                          <a:cs typeface="Arial" pitchFamily="34" charset="0"/>
                        </a:rPr>
                        <a:t>ТӨҮГ</a:t>
                      </a:r>
                    </a:p>
                  </a:txBody>
                  <a:tcPr marL="9525" marR="9525" marT="9525" marB="0" anchor="ctr"/>
                </a:tc>
                <a:tc vMerge="1">
                  <a:txBody>
                    <a:bodyPr/>
                    <a:lstStyle/>
                    <a:p>
                      <a:endParaRPr lang="en-US"/>
                    </a:p>
                  </a:txBody>
                  <a:tcPr/>
                </a:tc>
              </a:tr>
              <a:tr h="333482">
                <a:tc>
                  <a:txBody>
                    <a:bodyPr/>
                    <a:lstStyle/>
                    <a:p>
                      <a:pPr algn="l" fontAlgn="b"/>
                      <a:r>
                        <a:rPr lang="mn-MN" sz="1600" b="0" i="0" u="none" strike="noStrike" dirty="0">
                          <a:solidFill>
                            <a:srgbClr val="000000"/>
                          </a:solidFill>
                          <a:latin typeface="Arial" pitchFamily="34" charset="0"/>
                          <a:cs typeface="Arial" pitchFamily="34" charset="0"/>
                        </a:rPr>
                        <a:t>ОНӨҮГ</a:t>
                      </a:r>
                    </a:p>
                  </a:txBody>
                  <a:tcPr marL="9525" marR="9525" marT="9525" marB="0" anchor="ctr"/>
                </a:tc>
                <a:tc vMerge="1">
                  <a:txBody>
                    <a:bodyPr/>
                    <a:lstStyle/>
                    <a:p>
                      <a:endParaRPr lang="en-US"/>
                    </a:p>
                  </a:txBody>
                  <a:tcPr/>
                </a:tc>
              </a:tr>
              <a:tr h="333482">
                <a:tc>
                  <a:txBody>
                    <a:bodyPr/>
                    <a:lstStyle/>
                    <a:p>
                      <a:pPr algn="l" fontAlgn="b"/>
                      <a:r>
                        <a:rPr lang="mn-MN" sz="1600" b="0" i="0" u="none" strike="noStrike" dirty="0">
                          <a:solidFill>
                            <a:srgbClr val="000000"/>
                          </a:solidFill>
                          <a:latin typeface="Arial" pitchFamily="34" charset="0"/>
                          <a:cs typeface="Arial" pitchFamily="34" charset="0"/>
                        </a:rPr>
                        <a:t>Төрийн байгууллага, албан газар, улсын төсөвт үйдвэрийн газар </a:t>
                      </a:r>
                    </a:p>
                  </a:txBody>
                  <a:tcPr marL="9525" marR="9525" marT="9525" marB="0" anchor="ctr"/>
                </a:tc>
                <a:tc>
                  <a:txBody>
                    <a:bodyPr/>
                    <a:lstStyle/>
                    <a:p>
                      <a:pPr algn="ctr" fontAlgn="ctr"/>
                      <a:r>
                        <a:rPr lang="mn-MN" sz="1600" b="0" i="0" u="none" strike="noStrike" dirty="0" smtClean="0">
                          <a:solidFill>
                            <a:srgbClr val="000000"/>
                          </a:solidFill>
                          <a:latin typeface="Arial" pitchFamily="34" charset="0"/>
                          <a:cs typeface="Arial" pitchFamily="34" charset="0"/>
                        </a:rPr>
                        <a:t>ААНБТ-</a:t>
                      </a:r>
                      <a:r>
                        <a:rPr lang="en-US" sz="1600" b="0" i="0" u="none" strike="noStrike" dirty="0" smtClean="0">
                          <a:solidFill>
                            <a:srgbClr val="000000"/>
                          </a:solidFill>
                          <a:latin typeface="Arial" pitchFamily="34" charset="0"/>
                          <a:cs typeface="Arial" pitchFamily="34" charset="0"/>
                        </a:rPr>
                        <a:t>2</a:t>
                      </a:r>
                      <a:endParaRPr lang="en-US" sz="1600" b="0" i="0" u="none" strike="noStrike" dirty="0">
                        <a:solidFill>
                          <a:srgbClr val="000000"/>
                        </a:solidFill>
                        <a:latin typeface="Arial" pitchFamily="34" charset="0"/>
                        <a:cs typeface="Arial" pitchFamily="34" charset="0"/>
                      </a:endParaRPr>
                    </a:p>
                  </a:txBody>
                  <a:tcPr marL="9525" marR="9525" marT="9525" marB="0" anchor="ctr"/>
                </a:tc>
              </a:tr>
              <a:tr h="333482">
                <a:tc>
                  <a:txBody>
                    <a:bodyPr/>
                    <a:lstStyle/>
                    <a:p>
                      <a:pPr algn="l" fontAlgn="b"/>
                      <a:r>
                        <a:rPr lang="mn-MN" sz="1600" b="0" i="0" u="none" strike="noStrike" dirty="0">
                          <a:solidFill>
                            <a:srgbClr val="000000"/>
                          </a:solidFill>
                          <a:latin typeface="Arial" pitchFamily="34" charset="0"/>
                          <a:cs typeface="Arial" pitchFamily="34" charset="0"/>
                        </a:rPr>
                        <a:t>Төрийн бус байгууллага (НҮТББ, ГҮТББ)</a:t>
                      </a:r>
                    </a:p>
                  </a:txBody>
                  <a:tcPr marL="9525" marR="9525" marT="9525" marB="0" anchor="ctr"/>
                </a:tc>
                <a:tc rowSpan="7">
                  <a:txBody>
                    <a:bodyPr/>
                    <a:lstStyle/>
                    <a:p>
                      <a:pPr algn="ctr" fontAlgn="ctr"/>
                      <a:r>
                        <a:rPr lang="mn-MN" sz="1600" b="0" i="0" u="none" strike="noStrike" dirty="0" smtClean="0">
                          <a:solidFill>
                            <a:srgbClr val="000000"/>
                          </a:solidFill>
                          <a:latin typeface="Arial" pitchFamily="34" charset="0"/>
                          <a:cs typeface="Arial" pitchFamily="34" charset="0"/>
                        </a:rPr>
                        <a:t>ААНБТ-</a:t>
                      </a:r>
                      <a:r>
                        <a:rPr lang="en-US" sz="1600" b="0" i="0" u="none" strike="noStrike" dirty="0" smtClean="0">
                          <a:solidFill>
                            <a:srgbClr val="000000"/>
                          </a:solidFill>
                          <a:latin typeface="Arial" pitchFamily="34" charset="0"/>
                          <a:cs typeface="Arial" pitchFamily="34" charset="0"/>
                        </a:rPr>
                        <a:t>3</a:t>
                      </a:r>
                      <a:endParaRPr lang="en-US" sz="1600" b="0" i="0" u="none" strike="noStrike" dirty="0">
                        <a:solidFill>
                          <a:srgbClr val="000000"/>
                        </a:solidFill>
                        <a:latin typeface="Arial" pitchFamily="34" charset="0"/>
                        <a:cs typeface="Arial" pitchFamily="34" charset="0"/>
                      </a:endParaRPr>
                    </a:p>
                  </a:txBody>
                  <a:tcPr marL="9525" marR="9525" marT="9525" marB="0" anchor="ctr"/>
                </a:tc>
              </a:tr>
              <a:tr h="333482">
                <a:tc>
                  <a:txBody>
                    <a:bodyPr/>
                    <a:lstStyle/>
                    <a:p>
                      <a:pPr algn="l" fontAlgn="b"/>
                      <a:r>
                        <a:rPr lang="mn-MN" sz="1600" b="0" i="0" u="none" strike="noStrike" dirty="0">
                          <a:solidFill>
                            <a:srgbClr val="000000"/>
                          </a:solidFill>
                          <a:latin typeface="Arial" pitchFamily="34" charset="0"/>
                          <a:cs typeface="Arial" pitchFamily="34" charset="0"/>
                        </a:rPr>
                        <a:t>Сан </a:t>
                      </a:r>
                    </a:p>
                  </a:txBody>
                  <a:tcPr marL="9525" marR="9525" marT="9525" marB="0" anchor="ctr"/>
                </a:tc>
                <a:tc vMerge="1">
                  <a:txBody>
                    <a:bodyPr/>
                    <a:lstStyle/>
                    <a:p>
                      <a:endParaRPr lang="en-US"/>
                    </a:p>
                  </a:txBody>
                  <a:tcPr/>
                </a:tc>
              </a:tr>
              <a:tr h="333482">
                <a:tc>
                  <a:txBody>
                    <a:bodyPr/>
                    <a:lstStyle/>
                    <a:p>
                      <a:pPr algn="l" fontAlgn="b"/>
                      <a:r>
                        <a:rPr lang="mn-MN" sz="1600" b="0" i="0" u="none" strike="noStrike" dirty="0">
                          <a:solidFill>
                            <a:srgbClr val="000000"/>
                          </a:solidFill>
                          <a:latin typeface="Arial" pitchFamily="34" charset="0"/>
                          <a:cs typeface="Arial" pitchFamily="34" charset="0"/>
                        </a:rPr>
                        <a:t>Үйлдвэрчний эвлэлийн холбоо</a:t>
                      </a:r>
                    </a:p>
                  </a:txBody>
                  <a:tcPr marL="9525" marR="9525" marT="9525" marB="0" anchor="ctr"/>
                </a:tc>
                <a:tc vMerge="1">
                  <a:txBody>
                    <a:bodyPr/>
                    <a:lstStyle/>
                    <a:p>
                      <a:endParaRPr lang="en-US"/>
                    </a:p>
                  </a:txBody>
                  <a:tcPr/>
                </a:tc>
              </a:tr>
              <a:tr h="333482">
                <a:tc>
                  <a:txBody>
                    <a:bodyPr/>
                    <a:lstStyle/>
                    <a:p>
                      <a:pPr algn="l" fontAlgn="b"/>
                      <a:r>
                        <a:rPr lang="mn-MN" sz="1600" b="0" i="0" u="none" strike="noStrike" dirty="0">
                          <a:solidFill>
                            <a:srgbClr val="000000"/>
                          </a:solidFill>
                          <a:latin typeface="Arial" pitchFamily="34" charset="0"/>
                          <a:cs typeface="Arial" pitchFamily="34" charset="0"/>
                        </a:rPr>
                        <a:t>Шашны байгууллага</a:t>
                      </a:r>
                    </a:p>
                  </a:txBody>
                  <a:tcPr marL="9525" marR="9525" marT="9525" marB="0" anchor="ctr"/>
                </a:tc>
                <a:tc vMerge="1">
                  <a:txBody>
                    <a:bodyPr/>
                    <a:lstStyle/>
                    <a:p>
                      <a:endParaRPr lang="en-US"/>
                    </a:p>
                  </a:txBody>
                  <a:tcPr/>
                </a:tc>
              </a:tr>
              <a:tr h="333482">
                <a:tc>
                  <a:txBody>
                    <a:bodyPr/>
                    <a:lstStyle/>
                    <a:p>
                      <a:pPr algn="l" fontAlgn="b"/>
                      <a:r>
                        <a:rPr lang="mn-MN" sz="1600" b="0" i="0" u="none" strike="noStrike" dirty="0">
                          <a:solidFill>
                            <a:srgbClr val="000000"/>
                          </a:solidFill>
                          <a:latin typeface="Arial" pitchFamily="34" charset="0"/>
                          <a:cs typeface="Arial" pitchFamily="34" charset="0"/>
                        </a:rPr>
                        <a:t>Улс төрийн нам</a:t>
                      </a:r>
                    </a:p>
                  </a:txBody>
                  <a:tcPr marL="9525" marR="9525" marT="9525" marB="0" anchor="ctr"/>
                </a:tc>
                <a:tc vMerge="1">
                  <a:txBody>
                    <a:bodyPr/>
                    <a:lstStyle/>
                    <a:p>
                      <a:endParaRPr lang="en-US"/>
                    </a:p>
                  </a:txBody>
                  <a:tcPr/>
                </a:tc>
              </a:tr>
              <a:tr h="333482">
                <a:tc>
                  <a:txBody>
                    <a:bodyPr/>
                    <a:lstStyle/>
                    <a:p>
                      <a:pPr algn="l" fontAlgn="b"/>
                      <a:r>
                        <a:rPr lang="mn-MN" sz="1600" b="0" i="0" u="none" strike="noStrike" dirty="0">
                          <a:solidFill>
                            <a:srgbClr val="000000"/>
                          </a:solidFill>
                          <a:latin typeface="Arial" pitchFamily="34" charset="0"/>
                          <a:cs typeface="Arial" pitchFamily="34" charset="0"/>
                        </a:rPr>
                        <a:t>СӨХ</a:t>
                      </a:r>
                    </a:p>
                  </a:txBody>
                  <a:tcPr marL="9525" marR="9525" marT="9525" marB="0" anchor="ctr"/>
                </a:tc>
                <a:tc vMerge="1">
                  <a:txBody>
                    <a:bodyPr/>
                    <a:lstStyle/>
                    <a:p>
                      <a:endParaRPr lang="en-US"/>
                    </a:p>
                  </a:txBody>
                  <a:tcPr/>
                </a:tc>
              </a:tr>
              <a:tr h="333482">
                <a:tc>
                  <a:txBody>
                    <a:bodyPr/>
                    <a:lstStyle/>
                    <a:p>
                      <a:pPr algn="l" fontAlgn="b"/>
                      <a:r>
                        <a:rPr lang="mn-MN" sz="1600" b="0" i="0" u="none" strike="noStrike" dirty="0">
                          <a:solidFill>
                            <a:srgbClr val="000000"/>
                          </a:solidFill>
                          <a:latin typeface="Arial" pitchFamily="34" charset="0"/>
                          <a:cs typeface="Arial" pitchFamily="34" charset="0"/>
                        </a:rPr>
                        <a:t>Боловсрол сургалтын байгууллага </a:t>
                      </a:r>
                      <a:r>
                        <a:rPr lang="mn-MN" sz="1600" b="0" i="0" u="none" strike="noStrike" dirty="0" smtClean="0">
                          <a:solidFill>
                            <a:srgbClr val="000000"/>
                          </a:solidFill>
                          <a:latin typeface="Arial" pitchFamily="34" charset="0"/>
                          <a:cs typeface="Arial" pitchFamily="34" charset="0"/>
                        </a:rPr>
                        <a:t>/хувийн/</a:t>
                      </a:r>
                      <a:endParaRPr lang="mn-MN" sz="1600" b="0" i="0" u="none" strike="noStrike" dirty="0">
                        <a:solidFill>
                          <a:srgbClr val="000000"/>
                        </a:solidFill>
                        <a:latin typeface="Arial" pitchFamily="34" charset="0"/>
                        <a:cs typeface="Arial" pitchFamily="34" charset="0"/>
                      </a:endParaRPr>
                    </a:p>
                  </a:txBody>
                  <a:tcPr marL="9525" marR="9525" marT="9525" marB="0" anchor="ctr"/>
                </a:tc>
                <a:tc vMerge="1">
                  <a:txBody>
                    <a:bodyPr/>
                    <a:lstStyle/>
                    <a:p>
                      <a:endParaRPr lang="en-US" dirty="0"/>
                    </a:p>
                  </a:txBody>
                  <a:tcPr/>
                </a:tc>
              </a:tr>
              <a:tr h="333482">
                <a:tc>
                  <a:txBody>
                    <a:bodyPr/>
                    <a:lstStyle/>
                    <a:p>
                      <a:pPr algn="l" fontAlgn="b"/>
                      <a:r>
                        <a:rPr lang="mn-MN" sz="1600" b="0" i="0" u="none" strike="noStrike" dirty="0" smtClean="0">
                          <a:solidFill>
                            <a:srgbClr val="000000"/>
                          </a:solidFill>
                          <a:latin typeface="Arial" pitchFamily="34" charset="0"/>
                          <a:cs typeface="Arial" pitchFamily="34" charset="0"/>
                        </a:rPr>
                        <a:t>Бүх аж ахуйн нэгж, байгууллагуудын салбар, төлөөлөгчийн газар</a:t>
                      </a:r>
                      <a:endParaRPr lang="mn-MN" sz="16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mn-MN" sz="1600" b="0" i="0" u="none" strike="noStrike" dirty="0" smtClean="0">
                          <a:solidFill>
                            <a:srgbClr val="000000"/>
                          </a:solidFill>
                          <a:latin typeface="Arial" pitchFamily="34" charset="0"/>
                          <a:cs typeface="Arial" pitchFamily="34" charset="0"/>
                        </a:rPr>
                        <a:t>ААНБТ-4</a:t>
                      </a:r>
                      <a:endParaRPr lang="en-US" sz="1600" b="0" i="0" u="none" strike="noStrike" dirty="0">
                        <a:solidFill>
                          <a:srgbClr val="000000"/>
                        </a:solidFill>
                        <a:latin typeface="Arial" pitchFamily="34" charset="0"/>
                        <a:cs typeface="Arial"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4x3inch.MGL.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cxnSp>
        <p:nvCxnSpPr>
          <p:cNvPr id="12" name="Straight Connector 11"/>
          <p:cNvCxnSpPr/>
          <p:nvPr/>
        </p:nvCxnSpPr>
        <p:spPr>
          <a:xfrm>
            <a:off x="959791" y="990600"/>
            <a:ext cx="7727009" cy="0"/>
          </a:xfrm>
          <a:prstGeom prst="line">
            <a:avLst/>
          </a:pr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14400" y="482025"/>
            <a:ext cx="7620000" cy="584775"/>
          </a:xfrm>
          <a:prstGeom prst="rect">
            <a:avLst/>
          </a:prstGeom>
          <a:noFill/>
          <a:ln>
            <a:noFill/>
          </a:ln>
        </p:spPr>
        <p:txBody>
          <a:bodyPr wrap="square" rtlCol="0">
            <a:spAutoFit/>
          </a:bodyPr>
          <a:lstStyle/>
          <a:p>
            <a:r>
              <a:rPr lang="mn-MN" sz="3200" b="1" dirty="0" smtClean="0">
                <a:solidFill>
                  <a:schemeClr val="bg2">
                    <a:lumMod val="25000"/>
                  </a:schemeClr>
                </a:solidFill>
                <a:latin typeface="Arial" pitchFamily="34" charset="0"/>
                <a:cs typeface="Arial" pitchFamily="34" charset="0"/>
              </a:rPr>
              <a:t>АСУУЛГЫН ХУУДАСНЫ БҮТЭЦ</a:t>
            </a:r>
          </a:p>
        </p:txBody>
      </p:sp>
      <p:sp>
        <p:nvSpPr>
          <p:cNvPr id="14" name="TextBox 13"/>
          <p:cNvSpPr txBox="1"/>
          <p:nvPr/>
        </p:nvSpPr>
        <p:spPr>
          <a:xfrm>
            <a:off x="990600" y="1066800"/>
            <a:ext cx="8153400" cy="461665"/>
          </a:xfrm>
          <a:prstGeom prst="rect">
            <a:avLst/>
          </a:prstGeom>
          <a:noFill/>
        </p:spPr>
        <p:txBody>
          <a:bodyPr wrap="square" rtlCol="0">
            <a:spAutoFit/>
          </a:bodyPr>
          <a:lstStyle/>
          <a:p>
            <a:pPr marL="457200" indent="-457200"/>
            <a:endParaRPr lang="en-US" sz="2400" dirty="0" smtClean="0">
              <a:solidFill>
                <a:srgbClr val="002060"/>
              </a:solidFill>
              <a:latin typeface="Arial" pitchFamily="34" charset="0"/>
              <a:cs typeface="Arial" pitchFamily="34" charset="0"/>
            </a:endParaRPr>
          </a:p>
        </p:txBody>
      </p:sp>
      <p:sp>
        <p:nvSpPr>
          <p:cNvPr id="23" name="Content Placeholder 7"/>
          <p:cNvSpPr>
            <a:spLocks noGrp="1"/>
          </p:cNvSpPr>
          <p:nvPr>
            <p:ph idx="1"/>
          </p:nvPr>
        </p:nvSpPr>
        <p:spPr>
          <a:xfrm>
            <a:off x="990600" y="2209800"/>
            <a:ext cx="8153400" cy="4602163"/>
          </a:xfrm>
        </p:spPr>
        <p:txBody>
          <a:bodyPr>
            <a:normAutofit/>
          </a:bodyPr>
          <a:lstStyle/>
          <a:p>
            <a:pPr marL="800100" lvl="3" indent="-342900">
              <a:buFont typeface="Wingdings" pitchFamily="2" charset="2"/>
              <a:buChar char="Ø"/>
            </a:pPr>
            <a:r>
              <a:rPr lang="mn-MN" sz="2400" dirty="0" smtClean="0">
                <a:solidFill>
                  <a:srgbClr val="002060"/>
                </a:solidFill>
                <a:latin typeface="Arial" pitchFamily="34" charset="0"/>
                <a:cs typeface="Arial" pitchFamily="34" charset="0"/>
              </a:rPr>
              <a:t>Мэдээллийн технологи</a:t>
            </a:r>
          </a:p>
          <a:p>
            <a:pPr marL="800100" lvl="3" indent="-342900">
              <a:buFont typeface="Wingdings" pitchFamily="2" charset="2"/>
              <a:buChar char="Ø"/>
            </a:pPr>
            <a:r>
              <a:rPr lang="mn-MN" sz="2400" dirty="0" smtClean="0">
                <a:solidFill>
                  <a:srgbClr val="002060"/>
                </a:solidFill>
                <a:latin typeface="Arial" pitchFamily="34" charset="0"/>
                <a:cs typeface="Arial" pitchFamily="34" charset="0"/>
              </a:rPr>
              <a:t>Эдийн засгийн үндсэн үзүүлэлт</a:t>
            </a:r>
          </a:p>
          <a:p>
            <a:pPr marL="800100" lvl="3" indent="-342900">
              <a:buFont typeface="Wingdings" pitchFamily="2" charset="2"/>
              <a:buChar char="Ø"/>
            </a:pPr>
            <a:r>
              <a:rPr lang="mn-MN" sz="2400" dirty="0" smtClean="0">
                <a:solidFill>
                  <a:srgbClr val="002060"/>
                </a:solidFill>
                <a:latin typeface="Arial" pitchFamily="34" charset="0"/>
                <a:cs typeface="Arial" pitchFamily="34" charset="0"/>
              </a:rPr>
              <a:t>Толгой, охин/хараат компани, салбар төлөөлөгчийн газрын мэдээлэл </a:t>
            </a:r>
            <a:r>
              <a:rPr lang="mn-MN" dirty="0" smtClean="0">
                <a:solidFill>
                  <a:srgbClr val="002060"/>
                </a:solidFill>
                <a:latin typeface="Arial" pitchFamily="34" charset="0"/>
                <a:cs typeface="Arial" pitchFamily="34" charset="0"/>
              </a:rPr>
              <a:t>/ААНБТ-1, ААНБТ-3/</a:t>
            </a:r>
          </a:p>
        </p:txBody>
      </p:sp>
      <p:sp>
        <p:nvSpPr>
          <p:cNvPr id="7" name="Content Placeholder 7"/>
          <p:cNvSpPr txBox="1">
            <a:spLocks/>
          </p:cNvSpPr>
          <p:nvPr/>
        </p:nvSpPr>
        <p:spPr>
          <a:xfrm>
            <a:off x="990600" y="1246910"/>
            <a:ext cx="8153400" cy="533400"/>
          </a:xfrm>
          <a:prstGeom prst="rect">
            <a:avLst/>
          </a:prstGeom>
        </p:spPr>
        <p:txBody>
          <a:bodyPr vert="horz" lIns="91440" tIns="45720" rIns="91440" bIns="45720" rtlCol="0">
            <a:normAutofit/>
          </a:bodyPr>
          <a:lstStyle/>
          <a:p>
            <a:pPr marL="800100" marR="0" lvl="3"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mn-MN" sz="24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Хаягийн хэсэг</a:t>
            </a:r>
            <a:endParaRPr kumimoji="0" lang="en-US" sz="24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
        <p:nvSpPr>
          <p:cNvPr id="8" name="Content Placeholder 7"/>
          <p:cNvSpPr txBox="1">
            <a:spLocks/>
          </p:cNvSpPr>
          <p:nvPr/>
        </p:nvSpPr>
        <p:spPr>
          <a:xfrm>
            <a:off x="990600" y="1752600"/>
            <a:ext cx="8153400" cy="762000"/>
          </a:xfrm>
          <a:prstGeom prst="rect">
            <a:avLst/>
          </a:prstGeom>
        </p:spPr>
        <p:txBody>
          <a:bodyPr vert="horz" lIns="91440" tIns="45720" rIns="91440" bIns="45720" rtlCol="0">
            <a:normAutofit/>
          </a:bodyPr>
          <a:lstStyle/>
          <a:p>
            <a:pPr marL="800100" marR="0" lvl="3"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mn-MN" sz="24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Ерөнхий асуулга</a:t>
            </a:r>
            <a:r>
              <a:rPr kumimoji="0" lang="mn-MN"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/ААНБТ-1, ААНБТ-3/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p:cBhvr override="childStyle">
                                        <p:cTn id="6" dur="500" fill="hold"/>
                                        <p:tgtEl>
                                          <p:spTgt spid="7"/>
                                        </p:tgtEl>
                                        <p:attrNameLst>
                                          <p:attrName>style.color</p:attrName>
                                        </p:attrNameLst>
                                      </p:cBhvr>
                                      <p:to>
                                        <a:schemeClr val="accent2"/>
                                      </p:to>
                                    </p:animClr>
                                    <p:animClr clrSpc="rgb">
                                      <p:cBhvr>
                                        <p:cTn id="7" dur="500" fill="hold"/>
                                        <p:tgtEl>
                                          <p:spTgt spid="7"/>
                                        </p:tgtEl>
                                        <p:attrNameLst>
                                          <p:attrName>fillcolor</p:attrName>
                                        </p:attrNameLst>
                                      </p:cBhvr>
                                      <p:to>
                                        <a:schemeClr val="accent2"/>
                                      </p:to>
                                    </p:animClr>
                                    <p:set>
                                      <p:cBhvr>
                                        <p:cTn id="8" dur="500" fill="hold"/>
                                        <p:tgtEl>
                                          <p:spTgt spid="7"/>
                                        </p:tgtEl>
                                        <p:attrNameLst>
                                          <p:attrName>fill.type</p:attrName>
                                        </p:attrNameLst>
                                      </p:cBhvr>
                                      <p:to>
                                        <p:strVal val="solid"/>
                                      </p:to>
                                    </p:set>
                                    <p:anim to="1.5" calcmode="lin" valueType="num">
                                      <p:cBhvr override="childStyle">
                                        <p:cTn id="9" dur="500" fill="hold"/>
                                        <p:tgtEl>
                                          <p:spTgt spid="7"/>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28" presetClass="emph" presetSubtype="0" fill="hold" grpId="0" nodeType="clickEffect">
                                  <p:stCondLst>
                                    <p:cond delay="0"/>
                                  </p:stCondLst>
                                  <p:iterate type="lt">
                                    <p:tmPct val="10000"/>
                                  </p:iterate>
                                  <p:childTnLst>
                                    <p:animClr clrSpc="rgb">
                                      <p:cBhvr override="childStyle">
                                        <p:cTn id="13" dur="500" fill="hold"/>
                                        <p:tgtEl>
                                          <p:spTgt spid="8"/>
                                        </p:tgtEl>
                                        <p:attrNameLst>
                                          <p:attrName>style.color</p:attrName>
                                        </p:attrNameLst>
                                      </p:cBhvr>
                                      <p:to>
                                        <a:schemeClr val="accent2"/>
                                      </p:to>
                                    </p:animClr>
                                    <p:animClr clrSpc="rgb">
                                      <p:cBhvr>
                                        <p:cTn id="14" dur="500" fill="hold"/>
                                        <p:tgtEl>
                                          <p:spTgt spid="8"/>
                                        </p:tgtEl>
                                        <p:attrNameLst>
                                          <p:attrName>fillcolor</p:attrName>
                                        </p:attrNameLst>
                                      </p:cBhvr>
                                      <p:to>
                                        <a:schemeClr val="accent2"/>
                                      </p:to>
                                    </p:animClr>
                                    <p:set>
                                      <p:cBhvr>
                                        <p:cTn id="15" dur="500" fill="hold"/>
                                        <p:tgtEl>
                                          <p:spTgt spid="8"/>
                                        </p:tgtEl>
                                        <p:attrNameLst>
                                          <p:attrName>fill.type</p:attrName>
                                        </p:attrNameLst>
                                      </p:cBhvr>
                                      <p:to>
                                        <p:strVal val="solid"/>
                                      </p:to>
                                    </p:set>
                                    <p:anim to="1.5" calcmode="lin" valueType="num">
                                      <p:cBhvr override="childStyle">
                                        <p:cTn id="16" dur="5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3443</TotalTime>
  <Words>4335</Words>
  <Application>Microsoft Office PowerPoint</Application>
  <PresentationFormat>On-screen Show (4:3)</PresentationFormat>
  <Paragraphs>565</Paragraphs>
  <Slides>60</Slides>
  <Notes>23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ХӨРӨНГӨ, хөрөнгийн ангиллаар  </vt:lpstr>
      <vt:lpstr>ХӨРӨНГӨ, хөрөнгийн ангиллаар  </vt:lpstr>
      <vt:lpstr>ХӨРӨНГӨ, хөрөнгийн ангиллаар  </vt:lpstr>
      <vt:lpstr>ХӨРӨНГӨ, хөрөнгийн ангиллаар  </vt:lpstr>
      <vt:lpstr>ХӨРӨНГӨ, хөрөнгийн ангиллаар  </vt:lpstr>
      <vt:lpstr>ХӨРӨНГӨ, хөрөнгийн ангиллаар  </vt:lpstr>
      <vt:lpstr>ХӨРӨНГӨ, хөрөнгийн ангиллаар  </vt:lpstr>
      <vt:lpstr>ХӨРӨНГӨ, хөрөнгийн ангиллаар  </vt:lpstr>
      <vt:lpstr>ХӨРӨНГӨ, хөрөнгийн ангиллаар  </vt:lpstr>
      <vt:lpstr>ХӨРӨНГӨ, хөрөнгийн ангиллаар  </vt:lpstr>
      <vt:lpstr>ХӨРӨНГӨ, хөрөнгийн ангиллаар  </vt:lpstr>
      <vt:lpstr>ХӨРӨНГӨ, хөрөнгийн ангиллаар  </vt:lpstr>
      <vt:lpstr>ХӨРӨНГӨ, хөрөнгийн ангиллаар  </vt:lpstr>
      <vt:lpstr>ХӨРӨНГӨ ОРУУЛАЛТ, эх үүсвэрээр, хөрөнгийн ангиллаар</vt:lpstr>
      <vt:lpstr>ХӨРӨНГӨ ОРУУЛАЛТ, эх үүсвэрээр, хөрөнгийн ангиллаар</vt:lpstr>
      <vt:lpstr>ХӨРӨНГӨ ОРУУЛАЛТ, эх үүсвэрээр, хөрөнгийн ангиллаар</vt:lpstr>
      <vt:lpstr>ХӨРӨНГӨ ОРУУЛАЛТ, эх үүсвэрээр, хөрөнгийн ангиллаар</vt:lpstr>
      <vt:lpstr>ХӨРӨНГӨ ОРУУЛАЛТ, эх үүсвэрээр, хөрөнгийн ангиллаар</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Dulamsuren</dc:creator>
  <cp:lastModifiedBy>Munkhjargal_S</cp:lastModifiedBy>
  <cp:revision>413</cp:revision>
  <dcterms:created xsi:type="dcterms:W3CDTF">2016-01-20T06:54:50Z</dcterms:created>
  <dcterms:modified xsi:type="dcterms:W3CDTF">2016-03-30T09:36:23Z</dcterms:modified>
</cp:coreProperties>
</file>