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notesSlides/notesSlide9.xml" ContentType="application/vnd.openxmlformats-officedocument.presentationml.notesSlide+xml"/>
  <Override PartName="/ppt/charts/chart19.xml" ContentType="application/vnd.openxmlformats-officedocument.drawingml.chart+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69" r:id="rId2"/>
    <p:sldId id="494" r:id="rId3"/>
    <p:sldId id="508" r:id="rId4"/>
    <p:sldId id="509" r:id="rId5"/>
    <p:sldId id="511" r:id="rId6"/>
    <p:sldId id="512" r:id="rId7"/>
    <p:sldId id="495" r:id="rId8"/>
    <p:sldId id="496" r:id="rId9"/>
    <p:sldId id="506" r:id="rId10"/>
    <p:sldId id="507" r:id="rId11"/>
    <p:sldId id="505" r:id="rId12"/>
    <p:sldId id="443" r:id="rId13"/>
    <p:sldId id="500" r:id="rId14"/>
    <p:sldId id="439" r:id="rId15"/>
    <p:sldId id="473" r:id="rId16"/>
    <p:sldId id="497" r:id="rId17"/>
    <p:sldId id="432" r:id="rId1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5" autoAdjust="0"/>
    <p:restoredTop sz="92443" autoAdjust="0"/>
  </p:normalViewPr>
  <p:slideViewPr>
    <p:cSldViewPr>
      <p:cViewPr varScale="1">
        <p:scale>
          <a:sx n="111" d="100"/>
          <a:sy n="111" d="100"/>
        </p:scale>
        <p:origin x="9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ublic\2017%20ONII%20BULLETEN\1%20sar\tantsuulga_1(2017)negtg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Public\2017%20ONII%20BULLETEN\1%20sar\tantsuulga_1(2017)negtg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Public\2017%20ONII%20BULLETEN\1%20sar\tantsuulga_1(2017)negtg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ublic\2017%20ONII%20BULLETEN\1%20sar\tantsuulga_1(2017)negtgel.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TSERENDORJ\Users\Public\2016%20ONII%20BULLETEN\12%20sar%202016\tantsuulga_12(2016)negtgel%20uridchilsan%20dun.xlsx" TargetMode="External"/><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3" Type="http://schemas.openxmlformats.org/officeDocument/2006/relationships/oleObject" Target="file:///\\TSERENDORJ\Users\Public\2016%20ONII%20BULLETEN\12%20sar%202016\tantsuulga_12(2016)negtgel%20uridchilsan%20dun.xlsx" TargetMode="External"/><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1" Type="http://schemas.openxmlformats.org/officeDocument/2006/relationships/oleObject" Target="file:///D:\2017%20on\2017%20ONII%20BULLETEN\&#1075;&#1088;&#1072;&#1092;&#1080;&#1082;\Uniin%20grafik.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unkhzul_G\Desktop\tantsuulga_1(2017)negtge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unkhzul_G\Desktop\tantsuulga_1(2017)negtg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unkhzul_G\Desktop\tantsuulga_1(2017)negtg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unkhzul_G\Desktop\tantsuulga_1(2017)negtg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SERENDORJ\Users\Public\2016%20ONII%20BULLETEN\3-sar%202016\tantsuulga_03(2016)negtg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SERENDORJ\Users\Public\2017%20ONII%20BULLETEN\1%20sar\tantsuulga_1(2017)negtg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'3'!$H$43:$I$43</c:f>
              <c:strCache>
                <c:ptCount val="1"/>
                <c:pt idx="0">
                  <c:v>Төрсөн хүүхдийн тоо  </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'3'!$J$42:$N$42</c:f>
              <c:numCache>
                <c:formatCode>General</c:formatCode>
                <c:ptCount val="5"/>
                <c:pt idx="0">
                  <c:v>2013</c:v>
                </c:pt>
                <c:pt idx="1">
                  <c:v>2014</c:v>
                </c:pt>
                <c:pt idx="2">
                  <c:v>2015</c:v>
                </c:pt>
                <c:pt idx="3">
                  <c:v>2016</c:v>
                </c:pt>
                <c:pt idx="4">
                  <c:v>2017</c:v>
                </c:pt>
              </c:numCache>
            </c:numRef>
          </c:cat>
          <c:val>
            <c:numRef>
              <c:f>'3'!$J$43:$N$43</c:f>
              <c:numCache>
                <c:formatCode>General</c:formatCode>
                <c:ptCount val="5"/>
                <c:pt idx="0">
                  <c:v>155</c:v>
                </c:pt>
                <c:pt idx="1">
                  <c:v>102</c:v>
                </c:pt>
                <c:pt idx="2">
                  <c:v>118</c:v>
                </c:pt>
                <c:pt idx="3">
                  <c:v>121</c:v>
                </c:pt>
                <c:pt idx="4">
                  <c:v>112</c:v>
                </c:pt>
              </c:numCache>
            </c:numRef>
          </c:val>
          <c:extLst>
            <c:ext xmlns:c16="http://schemas.microsoft.com/office/drawing/2014/chart" uri="{C3380CC4-5D6E-409C-BE32-E72D297353CC}">
              <c16:uniqueId val="{00000000-4A1D-4737-A987-9FC4CBCE3E1D}"/>
            </c:ext>
          </c:extLst>
        </c:ser>
        <c:ser>
          <c:idx val="1"/>
          <c:order val="1"/>
          <c:tx>
            <c:strRef>
              <c:f>'3'!$H$44:$I$44</c:f>
              <c:strCache>
                <c:ptCount val="1"/>
                <c:pt idx="0">
                  <c:v>Нас барсан  хүний тоо </c:v>
                </c:pt>
              </c:strCache>
            </c:strRef>
          </c:tx>
          <c:invertIfNegative val="0"/>
          <c:dLbls>
            <c:spPr>
              <a:noFill/>
              <a:ln>
                <a:noFill/>
              </a:ln>
              <a:effectLst/>
            </c:spPr>
            <c:txPr>
              <a:bodyPr/>
              <a:lstStyle/>
              <a:p>
                <a:pPr>
                  <a:defRPr b="1">
                    <a:solidFill>
                      <a:schemeClr val="accent2">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'3'!$J$42:$N$42</c:f>
              <c:numCache>
                <c:formatCode>General</c:formatCode>
                <c:ptCount val="5"/>
                <c:pt idx="0">
                  <c:v>2013</c:v>
                </c:pt>
                <c:pt idx="1">
                  <c:v>2014</c:v>
                </c:pt>
                <c:pt idx="2">
                  <c:v>2015</c:v>
                </c:pt>
                <c:pt idx="3">
                  <c:v>2016</c:v>
                </c:pt>
                <c:pt idx="4">
                  <c:v>2017</c:v>
                </c:pt>
              </c:numCache>
            </c:numRef>
          </c:cat>
          <c:val>
            <c:numRef>
              <c:f>'3'!$J$44:$N$44</c:f>
              <c:numCache>
                <c:formatCode>General</c:formatCode>
                <c:ptCount val="5"/>
                <c:pt idx="0">
                  <c:v>34</c:v>
                </c:pt>
                <c:pt idx="1">
                  <c:v>20</c:v>
                </c:pt>
                <c:pt idx="2">
                  <c:v>27</c:v>
                </c:pt>
                <c:pt idx="3">
                  <c:v>28</c:v>
                </c:pt>
                <c:pt idx="4">
                  <c:v>24</c:v>
                </c:pt>
              </c:numCache>
            </c:numRef>
          </c:val>
          <c:extLst>
            <c:ext xmlns:c16="http://schemas.microsoft.com/office/drawing/2014/chart" uri="{C3380CC4-5D6E-409C-BE32-E72D297353CC}">
              <c16:uniqueId val="{00000001-4A1D-4737-A987-9FC4CBCE3E1D}"/>
            </c:ext>
          </c:extLst>
        </c:ser>
        <c:dLbls>
          <c:showLegendKey val="0"/>
          <c:showVal val="1"/>
          <c:showCatName val="0"/>
          <c:showSerName val="0"/>
          <c:showPercent val="0"/>
          <c:showBubbleSize val="0"/>
        </c:dLbls>
        <c:gapWidth val="75"/>
        <c:axId val="64579072"/>
        <c:axId val="64580608"/>
      </c:barChart>
      <c:catAx>
        <c:axId val="64579072"/>
        <c:scaling>
          <c:orientation val="minMax"/>
        </c:scaling>
        <c:delete val="0"/>
        <c:axPos val="b"/>
        <c:numFmt formatCode="General" sourceLinked="1"/>
        <c:majorTickMark val="none"/>
        <c:minorTickMark val="none"/>
        <c:tickLblPos val="nextTo"/>
        <c:txPr>
          <a:bodyPr/>
          <a:lstStyle/>
          <a:p>
            <a:pPr>
              <a:defRPr b="1"/>
            </a:pPr>
            <a:endParaRPr lang="en-US"/>
          </a:p>
        </c:txPr>
        <c:crossAx val="64580608"/>
        <c:crosses val="autoZero"/>
        <c:auto val="1"/>
        <c:lblAlgn val="ctr"/>
        <c:lblOffset val="100"/>
        <c:noMultiLvlLbl val="0"/>
      </c:catAx>
      <c:valAx>
        <c:axId val="64580608"/>
        <c:scaling>
          <c:orientation val="minMax"/>
        </c:scaling>
        <c:delete val="0"/>
        <c:axPos val="l"/>
        <c:numFmt formatCode="General" sourceLinked="1"/>
        <c:majorTickMark val="none"/>
        <c:minorTickMark val="none"/>
        <c:tickLblPos val="nextTo"/>
        <c:crossAx val="64579072"/>
        <c:crosses val="autoZero"/>
        <c:crossBetween val="between"/>
      </c:valAx>
    </c:plotArea>
    <c:legend>
      <c:legendPos val="b"/>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'3'!$O$5:$P$5</c:f>
              <c:strCache>
                <c:ptCount val="1"/>
                <c:pt idx="0">
                  <c:v>халдварт өвчний гаралт </c:v>
                </c:pt>
              </c:strCache>
            </c:strRef>
          </c:tx>
          <c:invertIfNegative val="0"/>
          <c:dLbls>
            <c:dLbl>
              <c:idx val="0"/>
              <c:layout>
                <c:manualLayout>
                  <c:x val="3.333333333333334E-2"/>
                  <c:y val="-3.2407407407408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9-47B5-8AB2-670A4E531273}"/>
                </c:ext>
              </c:extLst>
            </c:dLbl>
            <c:dLbl>
              <c:idx val="1"/>
              <c:layout>
                <c:manualLayout>
                  <c:x val="2.5000000000000001E-2"/>
                  <c:y val="-1.8518518518518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79-47B5-8AB2-670A4E531273}"/>
                </c:ext>
              </c:extLst>
            </c:dLbl>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'3'!$Q$4:$R$4</c:f>
              <c:numCache>
                <c:formatCode>0.00</c:formatCode>
                <c:ptCount val="2"/>
                <c:pt idx="0">
                  <c:v>2016.01</c:v>
                </c:pt>
                <c:pt idx="1">
                  <c:v>2017.01</c:v>
                </c:pt>
              </c:numCache>
            </c:numRef>
          </c:cat>
          <c:val>
            <c:numRef>
              <c:f>'3'!$Q$5:$R$5</c:f>
              <c:numCache>
                <c:formatCode>General</c:formatCode>
                <c:ptCount val="2"/>
                <c:pt idx="0">
                  <c:v>152</c:v>
                </c:pt>
                <c:pt idx="1">
                  <c:v>95</c:v>
                </c:pt>
              </c:numCache>
            </c:numRef>
          </c:val>
          <c:extLst>
            <c:ext xmlns:c16="http://schemas.microsoft.com/office/drawing/2014/chart" uri="{C3380CC4-5D6E-409C-BE32-E72D297353CC}">
              <c16:uniqueId val="{00000002-B379-47B5-8AB2-670A4E531273}"/>
            </c:ext>
          </c:extLst>
        </c:ser>
        <c:dLbls>
          <c:showLegendKey val="0"/>
          <c:showVal val="1"/>
          <c:showCatName val="0"/>
          <c:showSerName val="0"/>
          <c:showPercent val="0"/>
          <c:showBubbleSize val="0"/>
        </c:dLbls>
        <c:gapWidth val="75"/>
        <c:shape val="cone"/>
        <c:axId val="66264064"/>
        <c:axId val="66290432"/>
        <c:axId val="0"/>
      </c:bar3DChart>
      <c:catAx>
        <c:axId val="66264064"/>
        <c:scaling>
          <c:orientation val="minMax"/>
        </c:scaling>
        <c:delete val="0"/>
        <c:axPos val="b"/>
        <c:numFmt formatCode="0.00" sourceLinked="1"/>
        <c:majorTickMark val="none"/>
        <c:minorTickMark val="none"/>
        <c:tickLblPos val="nextTo"/>
        <c:txPr>
          <a:bodyPr/>
          <a:lstStyle/>
          <a:p>
            <a:pPr>
              <a:defRPr b="1"/>
            </a:pPr>
            <a:endParaRPr lang="en-US"/>
          </a:p>
        </c:txPr>
        <c:crossAx val="66290432"/>
        <c:crosses val="autoZero"/>
        <c:auto val="1"/>
        <c:lblAlgn val="ctr"/>
        <c:lblOffset val="100"/>
        <c:noMultiLvlLbl val="0"/>
      </c:catAx>
      <c:valAx>
        <c:axId val="66290432"/>
        <c:scaling>
          <c:orientation val="minMax"/>
        </c:scaling>
        <c:delete val="0"/>
        <c:axPos val="l"/>
        <c:numFmt formatCode="General" sourceLinked="1"/>
        <c:majorTickMark val="none"/>
        <c:minorTickMark val="none"/>
        <c:tickLblPos val="nextTo"/>
        <c:crossAx val="66264064"/>
        <c:crosses val="autoZero"/>
        <c:crossBetween val="between"/>
      </c:valAx>
    </c:plotArea>
    <c:legend>
      <c:legendPos val="b"/>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'3'!$M$25</c:f>
              <c:strCache>
                <c:ptCount val="1"/>
                <c:pt idx="0">
                  <c:v>нялхсын эндэгдэл</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'3'!$N$24:$O$24</c:f>
              <c:numCache>
                <c:formatCode>0.00</c:formatCode>
                <c:ptCount val="2"/>
                <c:pt idx="0">
                  <c:v>2016.01</c:v>
                </c:pt>
                <c:pt idx="1">
                  <c:v>2017.01</c:v>
                </c:pt>
              </c:numCache>
            </c:numRef>
          </c:cat>
          <c:val>
            <c:numRef>
              <c:f>'3'!$N$25:$O$25</c:f>
              <c:numCache>
                <c:formatCode>General</c:formatCode>
                <c:ptCount val="2"/>
                <c:pt idx="0">
                  <c:v>1</c:v>
                </c:pt>
                <c:pt idx="1">
                  <c:v>1</c:v>
                </c:pt>
              </c:numCache>
            </c:numRef>
          </c:val>
          <c:extLst>
            <c:ext xmlns:c16="http://schemas.microsoft.com/office/drawing/2014/chart" uri="{C3380CC4-5D6E-409C-BE32-E72D297353CC}">
              <c16:uniqueId val="{00000000-1300-46C3-82F1-B0FB88ABD36A}"/>
            </c:ext>
          </c:extLst>
        </c:ser>
        <c:dLbls>
          <c:showLegendKey val="0"/>
          <c:showVal val="1"/>
          <c:showCatName val="0"/>
          <c:showSerName val="0"/>
          <c:showPercent val="0"/>
          <c:showBubbleSize val="0"/>
        </c:dLbls>
        <c:gapWidth val="75"/>
        <c:axId val="66318720"/>
        <c:axId val="66320256"/>
      </c:barChart>
      <c:catAx>
        <c:axId val="66318720"/>
        <c:scaling>
          <c:orientation val="minMax"/>
        </c:scaling>
        <c:delete val="0"/>
        <c:axPos val="l"/>
        <c:numFmt formatCode="0.00" sourceLinked="1"/>
        <c:majorTickMark val="none"/>
        <c:minorTickMark val="none"/>
        <c:tickLblPos val="nextTo"/>
        <c:crossAx val="66320256"/>
        <c:crosses val="autoZero"/>
        <c:auto val="1"/>
        <c:lblAlgn val="ctr"/>
        <c:lblOffset val="100"/>
        <c:noMultiLvlLbl val="0"/>
      </c:catAx>
      <c:valAx>
        <c:axId val="66320256"/>
        <c:scaling>
          <c:orientation val="minMax"/>
        </c:scaling>
        <c:delete val="0"/>
        <c:axPos val="b"/>
        <c:numFmt formatCode="General" sourceLinked="1"/>
        <c:majorTickMark val="none"/>
        <c:minorTickMark val="none"/>
        <c:tickLblPos val="nextTo"/>
        <c:crossAx val="66318720"/>
        <c:crosses val="autoZero"/>
        <c:crossBetween val="between"/>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701E-2"/>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7-4949-AA3C-7DBFB534A844}"/>
                </c:ext>
              </c:extLst>
            </c:dLbl>
            <c:dLbl>
              <c:idx val="1"/>
              <c:layout>
                <c:manualLayout>
                  <c:x val="0"/>
                  <c:y val="-6.9444444444444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7-4949-AA3C-7DBFB534A8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'5.1'!$P$31:$Q$31</c:f>
              <c:numCache>
                <c:formatCode>0.00</c:formatCode>
                <c:ptCount val="2"/>
                <c:pt idx="0">
                  <c:v>2016.01</c:v>
                </c:pt>
                <c:pt idx="1">
                  <c:v>2017.01</c:v>
                </c:pt>
              </c:numCache>
            </c:numRef>
          </c:cat>
          <c:val>
            <c:numRef>
              <c:f>'5.1'!$P$32:$Q$32</c:f>
              <c:numCache>
                <c:formatCode>General</c:formatCode>
                <c:ptCount val="2"/>
                <c:pt idx="0">
                  <c:v>49</c:v>
                </c:pt>
                <c:pt idx="1">
                  <c:v>76</c:v>
                </c:pt>
              </c:numCache>
            </c:numRef>
          </c:val>
          <c:extLst>
            <c:ext xmlns:c16="http://schemas.microsoft.com/office/drawing/2014/chart" uri="{C3380CC4-5D6E-409C-BE32-E72D297353CC}">
              <c16:uniqueId val="{00000002-E767-4949-AA3C-7DBFB534A844}"/>
            </c:ext>
          </c:extLst>
        </c:ser>
        <c:dLbls>
          <c:showLegendKey val="0"/>
          <c:showVal val="1"/>
          <c:showCatName val="0"/>
          <c:showSerName val="0"/>
          <c:showPercent val="0"/>
          <c:showBubbleSize val="0"/>
        </c:dLbls>
        <c:gapWidth val="150"/>
        <c:shape val="cylinder"/>
        <c:axId val="67274624"/>
        <c:axId val="67276160"/>
        <c:axId val="0"/>
      </c:bar3DChart>
      <c:catAx>
        <c:axId val="67274624"/>
        <c:scaling>
          <c:orientation val="minMax"/>
        </c:scaling>
        <c:delete val="0"/>
        <c:axPos val="b"/>
        <c:numFmt formatCode="0.00" sourceLinked="1"/>
        <c:majorTickMark val="none"/>
        <c:minorTickMark val="none"/>
        <c:tickLblPos val="nextTo"/>
        <c:crossAx val="67276160"/>
        <c:crosses val="autoZero"/>
        <c:auto val="1"/>
        <c:lblAlgn val="ctr"/>
        <c:lblOffset val="100"/>
        <c:noMultiLvlLbl val="0"/>
      </c:catAx>
      <c:valAx>
        <c:axId val="67276160"/>
        <c:scaling>
          <c:orientation val="minMax"/>
        </c:scaling>
        <c:delete val="1"/>
        <c:axPos val="l"/>
        <c:numFmt formatCode="General" sourceLinked="1"/>
        <c:majorTickMark val="out"/>
        <c:minorTickMark val="none"/>
        <c:tickLblPos val="none"/>
        <c:crossAx val="67274624"/>
        <c:crosses val="autoZero"/>
        <c:crossBetween val="between"/>
      </c:valAx>
    </c:plotArea>
    <c:plotVisOnly val="1"/>
    <c:dispBlanksAs val="gap"/>
    <c:showDLblsOverMax val="0"/>
  </c:chart>
  <c:spPr>
    <a:ln>
      <a:noFill/>
    </a:ln>
  </c:spPr>
  <c:txPr>
    <a:bodyPr/>
    <a:lstStyle/>
    <a:p>
      <a:pPr>
        <a:defRPr sz="11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97010434672091"/>
          <c:y val="5.3240740740740741E-2"/>
          <c:w val="0.3902439024390244"/>
          <c:h val="0.8333333333333337"/>
        </c:manualLayout>
      </c:layout>
      <c:pieChart>
        <c:varyColors val="1"/>
        <c:ser>
          <c:idx val="0"/>
          <c:order val="0"/>
          <c:explosion val="2"/>
          <c:dLbls>
            <c:dLbl>
              <c:idx val="0"/>
              <c:layout>
                <c:manualLayout>
                  <c:x val="8.4054712673111001E-2"/>
                  <c:y val="6.4814814814817309E-2"/>
                </c:manualLayout>
              </c:layout>
              <c:tx>
                <c:rich>
                  <a:bodyPr/>
                  <a:lstStyle/>
                  <a:p>
                    <a:r>
                      <a:rPr lang="en-US"/>
                      <a:t>06.00 -14.00
23.7%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0C-472F-B36F-3C0EEA73602F}"/>
                </c:ext>
              </c:extLst>
            </c:dLbl>
            <c:dLbl>
              <c:idx val="1"/>
              <c:layout>
                <c:manualLayout>
                  <c:x val="1.6979365384205063E-2"/>
                  <c:y val="1.9250145815106461E-2"/>
                </c:manualLayout>
              </c:layout>
              <c:tx>
                <c:rich>
                  <a:bodyPr/>
                  <a:lstStyle/>
                  <a:p>
                    <a:r>
                      <a:rPr lang="en-US"/>
                      <a:t>14.00 -19.00
31.6%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0C-472F-B36F-3C0EEA73602F}"/>
                </c:ext>
              </c:extLst>
            </c:dLbl>
            <c:dLbl>
              <c:idx val="2"/>
              <c:layout>
                <c:manualLayout>
                  <c:x val="-0.17348976377952768"/>
                  <c:y val="-0.2223509561304837"/>
                </c:manualLayout>
              </c:layout>
              <c:tx>
                <c:rich>
                  <a:bodyPr/>
                  <a:lstStyle/>
                  <a:p>
                    <a:r>
                      <a:rPr lang="en-US" dirty="0"/>
                      <a:t>19.00 - 22.00
14.5%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90C-472F-B36F-3C0EEA73602F}"/>
                </c:ext>
              </c:extLst>
            </c:dLbl>
            <c:dLbl>
              <c:idx val="3"/>
              <c:layout>
                <c:manualLayout>
                  <c:x val="-0.11438792650918635"/>
                  <c:y val="-1.4895013123359569E-2"/>
                </c:manualLayout>
              </c:layout>
              <c:tx>
                <c:rich>
                  <a:bodyPr/>
                  <a:lstStyle/>
                  <a:p>
                    <a:r>
                      <a:rPr lang="en-US" dirty="0"/>
                      <a:t>22.00 -06.00
30.3%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0C-472F-B36F-3C0EEA73602F}"/>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'5.1'!$M$47:$M$50</c:f>
              <c:strCache>
                <c:ptCount val="4"/>
                <c:pt idx="0">
                  <c:v>06.00 -14.00</c:v>
                </c:pt>
                <c:pt idx="1">
                  <c:v>14.00 -19.00</c:v>
                </c:pt>
                <c:pt idx="2">
                  <c:v>19.00 - 22.00</c:v>
                </c:pt>
                <c:pt idx="3">
                  <c:v>22.00 - 06.00</c:v>
                </c:pt>
              </c:strCache>
            </c:strRef>
          </c:cat>
          <c:val>
            <c:numRef>
              <c:f>'5.1'!$N$47:$N$50</c:f>
              <c:numCache>
                <c:formatCode>0.0</c:formatCode>
                <c:ptCount val="4"/>
                <c:pt idx="0">
                  <c:v>23.684210526315788</c:v>
                </c:pt>
                <c:pt idx="1">
                  <c:v>31.578947368421037</c:v>
                </c:pt>
                <c:pt idx="2">
                  <c:v>14.473684210526333</c:v>
                </c:pt>
                <c:pt idx="3">
                  <c:v>30.263157894736825</c:v>
                </c:pt>
              </c:numCache>
            </c:numRef>
          </c:val>
          <c:extLst>
            <c:ext xmlns:c16="http://schemas.microsoft.com/office/drawing/2014/chart" uri="{C3380CC4-5D6E-409C-BE32-E72D297353CC}">
              <c16:uniqueId val="{00000004-490C-472F-B36F-3C0EEA73602F}"/>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'5.1'!$O$40</c:f>
              <c:strCache>
                <c:ptCount val="1"/>
                <c:pt idx="0">
                  <c:v>учирсан хохирол </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'5.1'!$P$39:$Q$39</c:f>
              <c:numCache>
                <c:formatCode>0.00</c:formatCode>
                <c:ptCount val="2"/>
                <c:pt idx="0">
                  <c:v>2016.01</c:v>
                </c:pt>
                <c:pt idx="1">
                  <c:v>2017.01</c:v>
                </c:pt>
              </c:numCache>
            </c:numRef>
          </c:cat>
          <c:val>
            <c:numRef>
              <c:f>'5.1'!$P$40:$Q$40</c:f>
              <c:numCache>
                <c:formatCode>General</c:formatCode>
                <c:ptCount val="2"/>
                <c:pt idx="0">
                  <c:v>56.2</c:v>
                </c:pt>
                <c:pt idx="1">
                  <c:v>238.8</c:v>
                </c:pt>
              </c:numCache>
            </c:numRef>
          </c:val>
          <c:extLst>
            <c:ext xmlns:c16="http://schemas.microsoft.com/office/drawing/2014/chart" uri="{C3380CC4-5D6E-409C-BE32-E72D297353CC}">
              <c16:uniqueId val="{00000000-AE40-4306-8FB7-8B4ADD89280F}"/>
            </c:ext>
          </c:extLst>
        </c:ser>
        <c:ser>
          <c:idx val="1"/>
          <c:order val="1"/>
          <c:tx>
            <c:strRef>
              <c:f>'5.1'!$O$41</c:f>
              <c:strCache>
                <c:ptCount val="1"/>
                <c:pt idx="0">
                  <c:v>нөхөн төлөгдсөн </c:v>
                </c:pt>
              </c:strCache>
            </c:strRef>
          </c:tx>
          <c:invertIfNegative val="0"/>
          <c:dLbls>
            <c:spPr>
              <a:noFill/>
              <a:ln>
                <a:noFill/>
              </a:ln>
              <a:effectLst/>
            </c:spPr>
            <c:txPr>
              <a:bodyPr/>
              <a:lstStyle/>
              <a:p>
                <a:pPr>
                  <a:defRPr b="1">
                    <a:solidFill>
                      <a:schemeClr val="accent2">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'5.1'!$P$39:$Q$39</c:f>
              <c:numCache>
                <c:formatCode>0.00</c:formatCode>
                <c:ptCount val="2"/>
                <c:pt idx="0">
                  <c:v>2016.01</c:v>
                </c:pt>
                <c:pt idx="1">
                  <c:v>2017.01</c:v>
                </c:pt>
              </c:numCache>
            </c:numRef>
          </c:cat>
          <c:val>
            <c:numRef>
              <c:f>'5.1'!$P$41:$Q$41</c:f>
              <c:numCache>
                <c:formatCode>General</c:formatCode>
                <c:ptCount val="2"/>
                <c:pt idx="0" formatCode="0.0">
                  <c:v>22.7</c:v>
                </c:pt>
                <c:pt idx="1">
                  <c:v>113.1</c:v>
                </c:pt>
              </c:numCache>
            </c:numRef>
          </c:val>
          <c:extLst>
            <c:ext xmlns:c16="http://schemas.microsoft.com/office/drawing/2014/chart" uri="{C3380CC4-5D6E-409C-BE32-E72D297353CC}">
              <c16:uniqueId val="{00000001-AE40-4306-8FB7-8B4ADD89280F}"/>
            </c:ext>
          </c:extLst>
        </c:ser>
        <c:dLbls>
          <c:showLegendKey val="0"/>
          <c:showVal val="1"/>
          <c:showCatName val="0"/>
          <c:showSerName val="0"/>
          <c:showPercent val="0"/>
          <c:showBubbleSize val="0"/>
        </c:dLbls>
        <c:gapWidth val="150"/>
        <c:overlap val="-25"/>
        <c:axId val="67360256"/>
        <c:axId val="67361792"/>
      </c:barChart>
      <c:catAx>
        <c:axId val="67360256"/>
        <c:scaling>
          <c:orientation val="minMax"/>
        </c:scaling>
        <c:delete val="0"/>
        <c:axPos val="b"/>
        <c:numFmt formatCode="0.00" sourceLinked="1"/>
        <c:majorTickMark val="none"/>
        <c:minorTickMark val="none"/>
        <c:tickLblPos val="nextTo"/>
        <c:crossAx val="67361792"/>
        <c:crosses val="autoZero"/>
        <c:auto val="1"/>
        <c:lblAlgn val="ctr"/>
        <c:lblOffset val="100"/>
        <c:noMultiLvlLbl val="0"/>
      </c:catAx>
      <c:valAx>
        <c:axId val="67361792"/>
        <c:scaling>
          <c:orientation val="minMax"/>
        </c:scaling>
        <c:delete val="1"/>
        <c:axPos val="l"/>
        <c:numFmt formatCode="General" sourceLinked="1"/>
        <c:majorTickMark val="out"/>
        <c:minorTickMark val="none"/>
        <c:tickLblPos val="none"/>
        <c:crossAx val="67360256"/>
        <c:crosses val="autoZero"/>
        <c:crossBetween val="between"/>
      </c:valAx>
    </c:plotArea>
    <c:legend>
      <c:legendPos val="t"/>
      <c:layout>
        <c:manualLayout>
          <c:xMode val="edge"/>
          <c:yMode val="edge"/>
          <c:x val="7.9456450922359034E-2"/>
          <c:y val="9.2165898617511524E-2"/>
          <c:w val="0.36512152293020755"/>
          <c:h val="0.26471836181768743"/>
        </c:manualLayout>
      </c:layout>
      <c:overlay val="0"/>
    </c:legend>
    <c:plotVisOnly val="1"/>
    <c:dispBlanksAs val="gap"/>
    <c:showDLblsOverMax val="0"/>
  </c:chart>
  <c:spPr>
    <a:ln>
      <a:noFill/>
    </a:ln>
  </c:spPr>
  <c:txPr>
    <a:bodyPr/>
    <a:lstStyle/>
    <a:p>
      <a:pPr>
        <a:defRPr sz="11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5213394244086853"/>
          <c:y val="0.22191255472826521"/>
          <c:w val="0.8053827965382"/>
          <c:h val="0.64808762541046061"/>
        </c:manualLayout>
      </c:layout>
      <c:bar3DChart>
        <c:barDir val="col"/>
        <c:grouping val="clustered"/>
        <c:varyColors val="0"/>
        <c:ser>
          <c:idx val="0"/>
          <c:order val="0"/>
          <c:tx>
            <c:strRef>
              <c:f>'5.1'!$P$13</c:f>
              <c:strCache>
                <c:ptCount val="1"/>
                <c:pt idx="0">
                  <c:v>гэмтэж бэртсэн хүний тоо</c:v>
                </c:pt>
              </c:strCache>
            </c:strRef>
          </c:tx>
          <c:invertIfNegative val="0"/>
          <c:dLbls>
            <c:dLbl>
              <c:idx val="0"/>
              <c:layout>
                <c:manualLayout>
                  <c:x val="2.7141645462257207E-2"/>
                  <c:y val="-2.308802308802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8D-4027-8D23-38076E5EBC75}"/>
                </c:ext>
              </c:extLst>
            </c:dLbl>
            <c:dLbl>
              <c:idx val="1"/>
              <c:layout>
                <c:manualLayout>
                  <c:x val="2.0356234096692107E-2"/>
                  <c:y val="-3.4632034632034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8D-4027-8D23-38076E5EBC75}"/>
                </c:ext>
              </c:extLst>
            </c:dLbl>
            <c:spPr>
              <a:noFill/>
              <a:ln>
                <a:noFill/>
              </a:ln>
              <a:effectLst/>
            </c:spPr>
            <c:txPr>
              <a:bodyPr/>
              <a:lstStyle/>
              <a:p>
                <a:pPr>
                  <a:defRPr sz="1200" b="1">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'5.1'!$Q$12:$R$12</c:f>
              <c:numCache>
                <c:formatCode>0.00</c:formatCode>
                <c:ptCount val="2"/>
                <c:pt idx="0">
                  <c:v>2016.01</c:v>
                </c:pt>
                <c:pt idx="1">
                  <c:v>2017.01</c:v>
                </c:pt>
              </c:numCache>
            </c:numRef>
          </c:cat>
          <c:val>
            <c:numRef>
              <c:f>'5.1'!$Q$13:$R$13</c:f>
              <c:numCache>
                <c:formatCode>General</c:formatCode>
                <c:ptCount val="2"/>
                <c:pt idx="0">
                  <c:v>15</c:v>
                </c:pt>
                <c:pt idx="1">
                  <c:v>25</c:v>
                </c:pt>
              </c:numCache>
            </c:numRef>
          </c:val>
          <c:extLst>
            <c:ext xmlns:c16="http://schemas.microsoft.com/office/drawing/2014/chart" uri="{C3380CC4-5D6E-409C-BE32-E72D297353CC}">
              <c16:uniqueId val="{00000002-EF8D-4027-8D23-38076E5EBC75}"/>
            </c:ext>
          </c:extLst>
        </c:ser>
        <c:ser>
          <c:idx val="1"/>
          <c:order val="1"/>
          <c:tx>
            <c:strRef>
              <c:f>'5.1'!$P$14</c:f>
              <c:strCache>
                <c:ptCount val="1"/>
                <c:pt idx="0">
                  <c:v>нас барсан хүний тоо</c:v>
                </c:pt>
              </c:strCache>
            </c:strRef>
          </c:tx>
          <c:invertIfNegative val="0"/>
          <c:dLbls>
            <c:dLbl>
              <c:idx val="0"/>
              <c:layout>
                <c:manualLayout>
                  <c:x val="2.0356234096692107E-2"/>
                  <c:y val="-4.6176046176046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8D-4027-8D23-38076E5EBC75}"/>
                </c:ext>
              </c:extLst>
            </c:dLbl>
            <c:dLbl>
              <c:idx val="1"/>
              <c:layout>
                <c:manualLayout>
                  <c:x val="3.7319762510602282E-2"/>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8D-4027-8D23-38076E5EBC75}"/>
                </c:ext>
              </c:extLst>
            </c:dLbl>
            <c:spPr>
              <a:noFill/>
              <a:ln>
                <a:noFill/>
              </a:ln>
              <a:effectLst/>
            </c:spPr>
            <c:txPr>
              <a:bodyPr/>
              <a:lstStyle/>
              <a:p>
                <a:pPr>
                  <a:defRPr sz="12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'5.1'!$Q$12:$R$12</c:f>
              <c:numCache>
                <c:formatCode>0.00</c:formatCode>
                <c:ptCount val="2"/>
                <c:pt idx="0">
                  <c:v>2016.01</c:v>
                </c:pt>
                <c:pt idx="1">
                  <c:v>2017.01</c:v>
                </c:pt>
              </c:numCache>
            </c:numRef>
          </c:cat>
          <c:val>
            <c:numRef>
              <c:f>'5.1'!$Q$14:$R$14</c:f>
              <c:numCache>
                <c:formatCode>General</c:formatCode>
                <c:ptCount val="2"/>
                <c:pt idx="0">
                  <c:v>0</c:v>
                </c:pt>
                <c:pt idx="1">
                  <c:v>7</c:v>
                </c:pt>
              </c:numCache>
            </c:numRef>
          </c:val>
          <c:extLst>
            <c:ext xmlns:c16="http://schemas.microsoft.com/office/drawing/2014/chart" uri="{C3380CC4-5D6E-409C-BE32-E72D297353CC}">
              <c16:uniqueId val="{00000005-EF8D-4027-8D23-38076E5EBC75}"/>
            </c:ext>
          </c:extLst>
        </c:ser>
        <c:dLbls>
          <c:showLegendKey val="0"/>
          <c:showVal val="1"/>
          <c:showCatName val="0"/>
          <c:showSerName val="0"/>
          <c:showPercent val="0"/>
          <c:showBubbleSize val="0"/>
        </c:dLbls>
        <c:gapWidth val="75"/>
        <c:shape val="box"/>
        <c:axId val="67207552"/>
        <c:axId val="67209088"/>
        <c:axId val="0"/>
      </c:bar3DChart>
      <c:catAx>
        <c:axId val="67207552"/>
        <c:scaling>
          <c:orientation val="minMax"/>
        </c:scaling>
        <c:delete val="0"/>
        <c:axPos val="b"/>
        <c:numFmt formatCode="0.00" sourceLinked="1"/>
        <c:majorTickMark val="none"/>
        <c:minorTickMark val="none"/>
        <c:tickLblPos val="nextTo"/>
        <c:txPr>
          <a:bodyPr/>
          <a:lstStyle/>
          <a:p>
            <a:pPr>
              <a:defRPr sz="1200"/>
            </a:pPr>
            <a:endParaRPr lang="en-US"/>
          </a:p>
        </c:txPr>
        <c:crossAx val="67209088"/>
        <c:crosses val="autoZero"/>
        <c:auto val="1"/>
        <c:lblAlgn val="ctr"/>
        <c:lblOffset val="100"/>
        <c:noMultiLvlLbl val="0"/>
      </c:catAx>
      <c:valAx>
        <c:axId val="67209088"/>
        <c:scaling>
          <c:orientation val="minMax"/>
        </c:scaling>
        <c:delete val="0"/>
        <c:axPos val="l"/>
        <c:numFmt formatCode="General" sourceLinked="1"/>
        <c:majorTickMark val="none"/>
        <c:minorTickMark val="none"/>
        <c:tickLblPos val="nextTo"/>
        <c:crossAx val="67207552"/>
        <c:crosses val="autoZero"/>
        <c:crossBetween val="between"/>
      </c:valAx>
    </c:plotArea>
    <c:legend>
      <c:legendPos val="b"/>
      <c:layout>
        <c:manualLayout>
          <c:xMode val="edge"/>
          <c:yMode val="edge"/>
          <c:x val="1.4766113419496039E-2"/>
          <c:y val="6.5288356909684445E-2"/>
          <c:w val="0.71367232157204841"/>
          <c:h val="0.1321508315269079"/>
        </c:manualLayout>
      </c:layout>
      <c:overlay val="0"/>
    </c:legend>
    <c:plotVisOnly val="1"/>
    <c:dispBlanksAs val="gap"/>
    <c:showDLblsOverMax val="0"/>
  </c:chart>
  <c:spPr>
    <a:ln>
      <a:noFill/>
    </a:ln>
  </c:spPr>
  <c:txPr>
    <a:bodyPr/>
    <a:lstStyle/>
    <a:p>
      <a:pPr>
        <a:defRPr sz="1100">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1072365954257"/>
          <c:y val="0.1178699428165897"/>
          <c:w val="0.72867787359913561"/>
          <c:h val="0.77289429895914008"/>
        </c:manualLayout>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0-8031-4922-8923-F0FFEB182E7A}"/>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8031-4922-8923-F0FFEB182E7A}"/>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2-8031-4922-8923-F0FFEB182E7A}"/>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8031-4922-8923-F0FFEB182E7A}"/>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4-8031-4922-8923-F0FFEB182E7A}"/>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8031-4922-8923-F0FFEB182E7A}"/>
              </c:ext>
            </c:extLst>
          </c:dPt>
          <c:dLbls>
            <c:dLbl>
              <c:idx val="0"/>
              <c:layout>
                <c:manualLayout>
                  <c:x val="7.3622472538154959E-2"/>
                  <c:y val="5.584380605851182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031-4922-8923-F0FFEB182E7A}"/>
                </c:ext>
              </c:extLst>
            </c:dLbl>
            <c:dLbl>
              <c:idx val="1"/>
              <c:layout>
                <c:manualLayout>
                  <c:x val="0.15191655730533832"/>
                  <c:y val="-4.5763706620005916E-2"/>
                </c:manualLayout>
              </c:layout>
              <c:tx>
                <c:rich>
                  <a:bodyPr/>
                  <a:lstStyle/>
                  <a:p>
                    <a:r>
                      <a:rPr lang="mn-MN"/>
                      <a:t> Хэрэг лээний зээл
58%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031-4922-8923-F0FFEB182E7A}"/>
                </c:ext>
              </c:extLst>
            </c:dLbl>
            <c:dLbl>
              <c:idx val="2"/>
              <c:layout>
                <c:manualLayout>
                  <c:x val="-7.596925384326958E-2"/>
                  <c:y val="0.302982812718531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031-4922-8923-F0FFEB182E7A}"/>
                </c:ext>
              </c:extLst>
            </c:dLbl>
            <c:dLbl>
              <c:idx val="3"/>
              <c:layout>
                <c:manualLayout>
                  <c:x val="-0.1888384785235179"/>
                  <c:y val="9.11872235809263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031-4922-8923-F0FFEB182E7A}"/>
                </c:ext>
              </c:extLst>
            </c:dLbl>
            <c:dLbl>
              <c:idx val="4"/>
              <c:layout>
                <c:manualLayout>
                  <c:x val="-9.3660375786360425E-2"/>
                  <c:y val="-4.91709720119233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031-4922-8923-F0FFEB182E7A}"/>
                </c:ext>
              </c:extLst>
            </c:dLbl>
            <c:dLbl>
              <c:idx val="5"/>
              <c:layout>
                <c:manualLayout>
                  <c:x val="4.9774819814189894E-2"/>
                  <c:y val="-6.109108713438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031-4922-8923-F0FFEB182E7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'9'!$G$7:$G$12</c:f>
              <c:strCache>
                <c:ptCount val="6"/>
                <c:pt idx="0">
                  <c:v>Бизнесийн зээл</c:v>
                </c:pt>
                <c:pt idx="1">
                  <c:v>Хэрэглээний зээл</c:v>
                </c:pt>
                <c:pt idx="2">
                  <c:v>Орон сууцны зээл</c:v>
                </c:pt>
                <c:pt idx="3">
                  <c:v>Ажилчдын зээл</c:v>
                </c:pt>
                <c:pt idx="4">
                  <c:v>ХАА-н зээл</c:v>
                </c:pt>
                <c:pt idx="5">
                  <c:v>Төслийн зээл</c:v>
                </c:pt>
              </c:strCache>
            </c:strRef>
          </c:cat>
          <c:val>
            <c:numRef>
              <c:f>'9'!$I$7:$I$12</c:f>
              <c:numCache>
                <c:formatCode>General</c:formatCode>
                <c:ptCount val="6"/>
                <c:pt idx="0">
                  <c:v>23621.1</c:v>
                </c:pt>
                <c:pt idx="1">
                  <c:v>105450.6</c:v>
                </c:pt>
                <c:pt idx="2">
                  <c:v>34814.300000000003</c:v>
                </c:pt>
                <c:pt idx="3">
                  <c:v>3812.9</c:v>
                </c:pt>
                <c:pt idx="4">
                  <c:v>8964.7000000000007</c:v>
                </c:pt>
                <c:pt idx="5">
                  <c:v>1992.9</c:v>
                </c:pt>
              </c:numCache>
            </c:numRef>
          </c:val>
          <c:extLst>
            <c:ext xmlns:c16="http://schemas.microsoft.com/office/drawing/2014/chart" uri="{C3380CC4-5D6E-409C-BE32-E72D297353CC}">
              <c16:uniqueId val="{00000006-8031-4922-8923-F0FFEB182E7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217307395399157"/>
          <c:y val="3.5947712418300727E-2"/>
          <c:w val="0.41086614173228414"/>
          <c:h val="0.85790566620349162"/>
        </c:manualLayout>
      </c:layout>
      <c:barChart>
        <c:barDir val="bar"/>
        <c:grouping val="clustered"/>
        <c:varyColors val="0"/>
        <c:ser>
          <c:idx val="0"/>
          <c:order val="0"/>
          <c:spPr>
            <a:solidFill>
              <a:schemeClr val="accent1"/>
            </a:solidFill>
            <a:ln>
              <a:noFill/>
            </a:ln>
            <a:effectLst/>
          </c:spPr>
          <c:invertIfNegative val="0"/>
          <c:dLbls>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41-41CC-97D9-654E0805CE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'9'!$G$7:$G$12</c:f>
              <c:strCache>
                <c:ptCount val="6"/>
                <c:pt idx="0">
                  <c:v>Бизнесийн зээл</c:v>
                </c:pt>
                <c:pt idx="1">
                  <c:v>Хэрэглээний зээл</c:v>
                </c:pt>
                <c:pt idx="2">
                  <c:v>Орон сууцны зээл</c:v>
                </c:pt>
                <c:pt idx="3">
                  <c:v>Ажилчдын зээл</c:v>
                </c:pt>
                <c:pt idx="4">
                  <c:v>ХАА-н зээл</c:v>
                </c:pt>
                <c:pt idx="5">
                  <c:v>Төслийн зээл</c:v>
                </c:pt>
              </c:strCache>
            </c:strRef>
          </c:cat>
          <c:val>
            <c:numRef>
              <c:f>'9'!$H$7:$H$12</c:f>
              <c:numCache>
                <c:formatCode>General</c:formatCode>
                <c:ptCount val="6"/>
                <c:pt idx="0">
                  <c:v>1329</c:v>
                </c:pt>
                <c:pt idx="1">
                  <c:v>21770</c:v>
                </c:pt>
                <c:pt idx="2">
                  <c:v>993</c:v>
                </c:pt>
                <c:pt idx="3">
                  <c:v>209</c:v>
                </c:pt>
                <c:pt idx="4">
                  <c:v>2808</c:v>
                </c:pt>
                <c:pt idx="5">
                  <c:v>67</c:v>
                </c:pt>
              </c:numCache>
            </c:numRef>
          </c:val>
          <c:extLst>
            <c:ext xmlns:c16="http://schemas.microsoft.com/office/drawing/2014/chart" uri="{C3380CC4-5D6E-409C-BE32-E72D297353CC}">
              <c16:uniqueId val="{00000001-0F41-41CC-97D9-654E0805CE7D}"/>
            </c:ext>
          </c:extLst>
        </c:ser>
        <c:dLbls>
          <c:showLegendKey val="0"/>
          <c:showVal val="1"/>
          <c:showCatName val="0"/>
          <c:showSerName val="0"/>
          <c:showPercent val="0"/>
          <c:showBubbleSize val="0"/>
        </c:dLbls>
        <c:gapWidth val="247"/>
        <c:axId val="71780992"/>
        <c:axId val="71795072"/>
      </c:barChart>
      <c:catAx>
        <c:axId val="7178099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71795072"/>
        <c:crosses val="autoZero"/>
        <c:auto val="1"/>
        <c:lblAlgn val="ctr"/>
        <c:lblOffset val="100"/>
        <c:noMultiLvlLbl val="0"/>
      </c:catAx>
      <c:valAx>
        <c:axId val="717950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717809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42103433810176E-2"/>
          <c:y val="0.2444004354352938"/>
          <c:w val="0.98067632850241548"/>
          <c:h val="0.75438021879671324"/>
        </c:manualLayout>
      </c:layout>
      <c:lineChart>
        <c:grouping val="standard"/>
        <c:varyColors val="0"/>
        <c:ser>
          <c:idx val="0"/>
          <c:order val="0"/>
          <c:marker>
            <c:symbol val="circle"/>
            <c:size val="24"/>
            <c:spPr>
              <a:solidFill>
                <a:srgbClr val="0070C0"/>
              </a:solidFill>
            </c:spPr>
          </c:marker>
          <c:dLbls>
            <c:dLbl>
              <c:idx val="20"/>
              <c:layout>
                <c:manualLayout>
                  <c:x val="0"/>
                  <c:y val="-4.548549819181933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93-4ACC-A628-C55EEEBDC20F}"/>
                </c:ext>
              </c:extLst>
            </c:dLbl>
            <c:spPr>
              <a:noFill/>
              <a:ln>
                <a:noFill/>
              </a:ln>
              <a:effectLst/>
            </c:spPr>
            <c:txPr>
              <a:bodyPr/>
              <a:lstStyle/>
              <a:p>
                <a:pPr>
                  <a:defRPr sz="12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graph!$AO$16:$BA$16</c:f>
              <c:strCache>
                <c:ptCount val="13"/>
                <c:pt idx="0">
                  <c:v>2016.I</c:v>
                </c:pt>
                <c:pt idx="1">
                  <c:v>II</c:v>
                </c:pt>
                <c:pt idx="2">
                  <c:v>III</c:v>
                </c:pt>
                <c:pt idx="3">
                  <c:v>IV</c:v>
                </c:pt>
                <c:pt idx="4">
                  <c:v>V</c:v>
                </c:pt>
                <c:pt idx="5">
                  <c:v>VI</c:v>
                </c:pt>
                <c:pt idx="6">
                  <c:v>VII</c:v>
                </c:pt>
                <c:pt idx="7">
                  <c:v>VIII</c:v>
                </c:pt>
                <c:pt idx="8">
                  <c:v>IX</c:v>
                </c:pt>
                <c:pt idx="9">
                  <c:v>X</c:v>
                </c:pt>
                <c:pt idx="10">
                  <c:v>XI</c:v>
                </c:pt>
                <c:pt idx="11">
                  <c:v>XII</c:v>
                </c:pt>
                <c:pt idx="12">
                  <c:v>2017.I</c:v>
                </c:pt>
              </c:strCache>
            </c:strRef>
          </c:cat>
          <c:val>
            <c:numRef>
              <c:f>graph!$AO$17:$BA$17</c:f>
              <c:numCache>
                <c:formatCode>0.0</c:formatCode>
                <c:ptCount val="13"/>
                <c:pt idx="0">
                  <c:v>0.60000000000000064</c:v>
                </c:pt>
                <c:pt idx="1">
                  <c:v>1.7</c:v>
                </c:pt>
                <c:pt idx="2">
                  <c:v>0.60000000000000064</c:v>
                </c:pt>
                <c:pt idx="3">
                  <c:v>3.6</c:v>
                </c:pt>
                <c:pt idx="4">
                  <c:v>0.2</c:v>
                </c:pt>
                <c:pt idx="5">
                  <c:v>-0.1</c:v>
                </c:pt>
                <c:pt idx="6">
                  <c:v>-0.4</c:v>
                </c:pt>
                <c:pt idx="7">
                  <c:v>-3.9</c:v>
                </c:pt>
                <c:pt idx="8">
                  <c:v>-0.2</c:v>
                </c:pt>
                <c:pt idx="9">
                  <c:v>0.1</c:v>
                </c:pt>
                <c:pt idx="10">
                  <c:v>-0.70000000000000062</c:v>
                </c:pt>
                <c:pt idx="11">
                  <c:v>0.70000000000000062</c:v>
                </c:pt>
                <c:pt idx="12">
                  <c:v>1</c:v>
                </c:pt>
              </c:numCache>
            </c:numRef>
          </c:val>
          <c:smooth val="0"/>
          <c:extLst>
            <c:ext xmlns:c16="http://schemas.microsoft.com/office/drawing/2014/chart" uri="{C3380CC4-5D6E-409C-BE32-E72D297353CC}">
              <c16:uniqueId val="{00000001-A093-4ACC-A628-C55EEEBDC20F}"/>
            </c:ext>
          </c:extLst>
        </c:ser>
        <c:dLbls>
          <c:showLegendKey val="0"/>
          <c:showVal val="1"/>
          <c:showCatName val="0"/>
          <c:showSerName val="0"/>
          <c:showPercent val="0"/>
          <c:showBubbleSize val="0"/>
        </c:dLbls>
        <c:marker val="1"/>
        <c:smooth val="0"/>
        <c:axId val="71836416"/>
        <c:axId val="71837952"/>
      </c:lineChart>
      <c:catAx>
        <c:axId val="71836416"/>
        <c:scaling>
          <c:orientation val="minMax"/>
        </c:scaling>
        <c:delete val="0"/>
        <c:axPos val="b"/>
        <c:numFmt formatCode="General" sourceLinked="0"/>
        <c:majorTickMark val="none"/>
        <c:minorTickMark val="none"/>
        <c:tickLblPos val="nextTo"/>
        <c:txPr>
          <a:bodyPr rot="-5400000" vert="horz"/>
          <a:lstStyle/>
          <a:p>
            <a:pPr>
              <a:defRPr sz="1200" b="1">
                <a:latin typeface="Arial" pitchFamily="34" charset="0"/>
                <a:cs typeface="Arial" pitchFamily="34" charset="0"/>
              </a:defRPr>
            </a:pPr>
            <a:endParaRPr lang="en-US"/>
          </a:p>
        </c:txPr>
        <c:crossAx val="71837952"/>
        <c:crosses val="autoZero"/>
        <c:auto val="1"/>
        <c:lblAlgn val="ctr"/>
        <c:lblOffset val="100"/>
        <c:noMultiLvlLbl val="0"/>
      </c:catAx>
      <c:valAx>
        <c:axId val="71837952"/>
        <c:scaling>
          <c:orientation val="minMax"/>
        </c:scaling>
        <c:delete val="1"/>
        <c:axPos val="l"/>
        <c:numFmt formatCode="0.0" sourceLinked="1"/>
        <c:majorTickMark val="out"/>
        <c:minorTickMark val="none"/>
        <c:tickLblPos val="none"/>
        <c:crossAx val="71836416"/>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'10.1-10.3'!$L$9</c:f>
              <c:strCache>
                <c:ptCount val="1"/>
                <c:pt idx="0">
                  <c:v>2016.01</c:v>
                </c:pt>
              </c:strCache>
            </c:strRef>
          </c:tx>
          <c:invertIfNegative val="0"/>
          <c:dLbls>
            <c:spPr>
              <a:noFill/>
              <a:ln>
                <a:noFill/>
              </a:ln>
              <a:effectLst/>
            </c:spPr>
            <c:txPr>
              <a:bodyPr/>
              <a:lstStyle/>
              <a:p>
                <a:pPr>
                  <a:defRPr sz="1200" b="1">
                    <a:solidFill>
                      <a:schemeClr val="tx2">
                        <a:lumMod val="60000"/>
                        <a:lumOff val="40000"/>
                      </a:schemeClr>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'10.1-10.3'!$K$10:$K$11</c:f>
              <c:strCache>
                <c:ptCount val="2"/>
                <c:pt idx="0">
                  <c:v>Нийт бүтээгдэхүүн</c:v>
                </c:pt>
                <c:pt idx="1">
                  <c:v>Борлуулсан бүтээгдэхүүн</c:v>
                </c:pt>
              </c:strCache>
            </c:strRef>
          </c:cat>
          <c:val>
            <c:numRef>
              <c:f>'10.1-10.3'!$L$10:$L$11</c:f>
              <c:numCache>
                <c:formatCode>0.0</c:formatCode>
                <c:ptCount val="2"/>
                <c:pt idx="0">
                  <c:v>1575.7</c:v>
                </c:pt>
                <c:pt idx="1">
                  <c:v>1077.8999999999999</c:v>
                </c:pt>
              </c:numCache>
            </c:numRef>
          </c:val>
          <c:extLst>
            <c:ext xmlns:c16="http://schemas.microsoft.com/office/drawing/2014/chart" uri="{C3380CC4-5D6E-409C-BE32-E72D297353CC}">
              <c16:uniqueId val="{00000000-67C4-472E-938D-8E6EF451B926}"/>
            </c:ext>
          </c:extLst>
        </c:ser>
        <c:ser>
          <c:idx val="1"/>
          <c:order val="1"/>
          <c:tx>
            <c:strRef>
              <c:f>'10.1-10.3'!$M$9</c:f>
              <c:strCache>
                <c:ptCount val="1"/>
                <c:pt idx="0">
                  <c:v>2017.01</c:v>
                </c:pt>
              </c:strCache>
            </c:strRef>
          </c:tx>
          <c:invertIfNegative val="0"/>
          <c:dLbls>
            <c:spPr>
              <a:noFill/>
              <a:ln>
                <a:noFill/>
              </a:ln>
              <a:effectLst/>
            </c:spPr>
            <c:txPr>
              <a:bodyPr/>
              <a:lstStyle/>
              <a:p>
                <a:pPr>
                  <a:defRPr sz="1200" b="1">
                    <a:solidFill>
                      <a:srgbClr val="C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'10.1-10.3'!$K$10:$K$11</c:f>
              <c:strCache>
                <c:ptCount val="2"/>
                <c:pt idx="0">
                  <c:v>Нийт бүтээгдэхүүн</c:v>
                </c:pt>
                <c:pt idx="1">
                  <c:v>Борлуулсан бүтээгдэхүүн</c:v>
                </c:pt>
              </c:strCache>
            </c:strRef>
          </c:cat>
          <c:val>
            <c:numRef>
              <c:f>'10.1-10.3'!$M$10:$M$11</c:f>
              <c:numCache>
                <c:formatCode>0.0</c:formatCode>
                <c:ptCount val="2"/>
                <c:pt idx="0">
                  <c:v>7819.8</c:v>
                </c:pt>
                <c:pt idx="1">
                  <c:v>10040.9</c:v>
                </c:pt>
              </c:numCache>
            </c:numRef>
          </c:val>
          <c:extLst>
            <c:ext xmlns:c16="http://schemas.microsoft.com/office/drawing/2014/chart" uri="{C3380CC4-5D6E-409C-BE32-E72D297353CC}">
              <c16:uniqueId val="{00000001-67C4-472E-938D-8E6EF451B926}"/>
            </c:ext>
          </c:extLst>
        </c:ser>
        <c:dLbls>
          <c:showLegendKey val="0"/>
          <c:showVal val="1"/>
          <c:showCatName val="0"/>
          <c:showSerName val="0"/>
          <c:showPercent val="0"/>
          <c:showBubbleSize val="0"/>
        </c:dLbls>
        <c:gapWidth val="150"/>
        <c:overlap val="-25"/>
        <c:axId val="71875968"/>
        <c:axId val="71918720"/>
      </c:barChart>
      <c:catAx>
        <c:axId val="71875968"/>
        <c:scaling>
          <c:orientation val="minMax"/>
        </c:scaling>
        <c:delete val="0"/>
        <c:axPos val="b"/>
        <c:numFmt formatCode="General" sourceLinked="1"/>
        <c:majorTickMark val="none"/>
        <c:minorTickMark val="none"/>
        <c:tickLblPos val="nextTo"/>
        <c:txPr>
          <a:bodyPr/>
          <a:lstStyle/>
          <a:p>
            <a:pPr>
              <a:defRPr b="1">
                <a:latin typeface="Arial" pitchFamily="34" charset="0"/>
                <a:cs typeface="Arial" pitchFamily="34" charset="0"/>
              </a:defRPr>
            </a:pPr>
            <a:endParaRPr lang="en-US"/>
          </a:p>
        </c:txPr>
        <c:crossAx val="71918720"/>
        <c:crosses val="autoZero"/>
        <c:auto val="1"/>
        <c:lblAlgn val="ctr"/>
        <c:lblOffset val="100"/>
        <c:noMultiLvlLbl val="0"/>
      </c:catAx>
      <c:valAx>
        <c:axId val="71918720"/>
        <c:scaling>
          <c:orientation val="minMax"/>
        </c:scaling>
        <c:delete val="1"/>
        <c:axPos val="l"/>
        <c:numFmt formatCode="0.0" sourceLinked="1"/>
        <c:majorTickMark val="out"/>
        <c:minorTickMark val="none"/>
        <c:tickLblPos val="none"/>
        <c:crossAx val="71875968"/>
        <c:crosses val="autoZero"/>
        <c:crossBetween val="between"/>
      </c:valAx>
    </c:plotArea>
    <c:legend>
      <c:legendPos val="t"/>
      <c:layout>
        <c:manualLayout>
          <c:xMode val="edge"/>
          <c:yMode val="edge"/>
          <c:x val="0.29566476604217612"/>
          <c:y val="4.0408405640676187E-2"/>
          <c:w val="0.36787901502518067"/>
          <c:h val="6.0453806070421112E-2"/>
        </c:manualLayout>
      </c:layout>
      <c:overlay val="0"/>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11286089238905"/>
          <c:y val="7.6118138402063967E-2"/>
          <c:w val="0.64388004690903078"/>
          <c:h val="0.92388186159793606"/>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'1'!$M$73:$M$86</c:f>
              <c:strCache>
                <c:ptCount val="14"/>
                <c:pt idx="0">
                  <c:v>Сайншанд </c:v>
                </c:pt>
                <c:pt idx="1">
                  <c:v>Замын - Үүд </c:v>
                </c:pt>
                <c:pt idx="2">
                  <c:v>Айраг </c:v>
                </c:pt>
                <c:pt idx="3">
                  <c:v>Мандах </c:v>
                </c:pt>
                <c:pt idx="4">
                  <c:v>Өргөн </c:v>
                </c:pt>
                <c:pt idx="5">
                  <c:v>Даланжаргалан </c:v>
                </c:pt>
                <c:pt idx="6">
                  <c:v>Дэлгэрэх </c:v>
                </c:pt>
                <c:pt idx="7">
                  <c:v>Хатанбулаг </c:v>
                </c:pt>
                <c:pt idx="8">
                  <c:v>Сайхандулаан </c:v>
                </c:pt>
                <c:pt idx="9">
                  <c:v>Иххэт </c:v>
                </c:pt>
                <c:pt idx="10">
                  <c:v>Хөвсгөл </c:v>
                </c:pt>
                <c:pt idx="11">
                  <c:v>Улаанбадрах </c:v>
                </c:pt>
                <c:pt idx="12">
                  <c:v>Эрдэнэ </c:v>
                </c:pt>
                <c:pt idx="13">
                  <c:v>Алтанширээ </c:v>
                </c:pt>
              </c:strCache>
            </c:strRef>
          </c:cat>
          <c:val>
            <c:numRef>
              <c:f>'1'!$N$73:$N$86</c:f>
              <c:numCache>
                <c:formatCode>General</c:formatCode>
                <c:ptCount val="14"/>
                <c:pt idx="0">
                  <c:v>707</c:v>
                </c:pt>
                <c:pt idx="1">
                  <c:v>263</c:v>
                </c:pt>
                <c:pt idx="2">
                  <c:v>200</c:v>
                </c:pt>
                <c:pt idx="3">
                  <c:v>95</c:v>
                </c:pt>
                <c:pt idx="4">
                  <c:v>70</c:v>
                </c:pt>
                <c:pt idx="5">
                  <c:v>57</c:v>
                </c:pt>
                <c:pt idx="6">
                  <c:v>47</c:v>
                </c:pt>
                <c:pt idx="7">
                  <c:v>45</c:v>
                </c:pt>
                <c:pt idx="8">
                  <c:v>44</c:v>
                </c:pt>
                <c:pt idx="9">
                  <c:v>41</c:v>
                </c:pt>
                <c:pt idx="10">
                  <c:v>31</c:v>
                </c:pt>
                <c:pt idx="11">
                  <c:v>31</c:v>
                </c:pt>
                <c:pt idx="12">
                  <c:v>27</c:v>
                </c:pt>
                <c:pt idx="13">
                  <c:v>19</c:v>
                </c:pt>
              </c:numCache>
            </c:numRef>
          </c:val>
          <c:extLst>
            <c:ext xmlns:c16="http://schemas.microsoft.com/office/drawing/2014/chart" uri="{C3380CC4-5D6E-409C-BE32-E72D297353CC}">
              <c16:uniqueId val="{00000000-3279-4A08-9FAD-490700FCD524}"/>
            </c:ext>
          </c:extLst>
        </c:ser>
        <c:dLbls>
          <c:showLegendKey val="0"/>
          <c:showVal val="1"/>
          <c:showCatName val="0"/>
          <c:showSerName val="0"/>
          <c:showPercent val="0"/>
          <c:showBubbleSize val="0"/>
        </c:dLbls>
        <c:gapWidth val="150"/>
        <c:overlap val="-25"/>
        <c:axId val="66168704"/>
        <c:axId val="66170240"/>
      </c:barChart>
      <c:catAx>
        <c:axId val="66168704"/>
        <c:scaling>
          <c:orientation val="minMax"/>
        </c:scaling>
        <c:delete val="0"/>
        <c:axPos val="l"/>
        <c:numFmt formatCode="General" sourceLinked="0"/>
        <c:majorTickMark val="none"/>
        <c:minorTickMark val="none"/>
        <c:tickLblPos val="nextTo"/>
        <c:crossAx val="66170240"/>
        <c:crosses val="autoZero"/>
        <c:auto val="1"/>
        <c:lblAlgn val="ctr"/>
        <c:lblOffset val="100"/>
        <c:noMultiLvlLbl val="0"/>
      </c:catAx>
      <c:valAx>
        <c:axId val="66170240"/>
        <c:scaling>
          <c:orientation val="minMax"/>
        </c:scaling>
        <c:delete val="1"/>
        <c:axPos val="b"/>
        <c:numFmt formatCode="General" sourceLinked="1"/>
        <c:majorTickMark val="none"/>
        <c:minorTickMark val="none"/>
        <c:tickLblPos val="nextTo"/>
        <c:crossAx val="6616870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'10.1-10.3'!$Z$39</c:f>
              <c:strCache>
                <c:ptCount val="1"/>
                <c:pt idx="0">
                  <c:v>2016.01</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'10.1-10.3'!$Y$40:$Y$43</c:f>
              <c:strCache>
                <c:ptCount val="4"/>
                <c:pt idx="0">
                  <c:v>УҮГ</c:v>
                </c:pt>
                <c:pt idx="1">
                  <c:v>Компани</c:v>
                </c:pt>
                <c:pt idx="2">
                  <c:v>ӨАА</c:v>
                </c:pt>
                <c:pt idx="3">
                  <c:v>Хоршоо</c:v>
                </c:pt>
              </c:strCache>
            </c:strRef>
          </c:cat>
          <c:val>
            <c:numRef>
              <c:f>'10.1-10.3'!$Z$40:$Z$43</c:f>
              <c:numCache>
                <c:formatCode>General</c:formatCode>
                <c:ptCount val="4"/>
                <c:pt idx="0">
                  <c:v>94.9</c:v>
                </c:pt>
                <c:pt idx="1">
                  <c:v>0.70000000000000051</c:v>
                </c:pt>
                <c:pt idx="2">
                  <c:v>3.9</c:v>
                </c:pt>
                <c:pt idx="3">
                  <c:v>0.5</c:v>
                </c:pt>
              </c:numCache>
            </c:numRef>
          </c:val>
          <c:extLst>
            <c:ext xmlns:c16="http://schemas.microsoft.com/office/drawing/2014/chart" uri="{C3380CC4-5D6E-409C-BE32-E72D297353CC}">
              <c16:uniqueId val="{00000000-7456-482A-8CA0-C44F3EF08D68}"/>
            </c:ext>
          </c:extLst>
        </c:ser>
        <c:ser>
          <c:idx val="1"/>
          <c:order val="1"/>
          <c:tx>
            <c:strRef>
              <c:f>'10.1-10.3'!$AA$39</c:f>
              <c:strCache>
                <c:ptCount val="1"/>
                <c:pt idx="0">
                  <c:v>2017.01</c:v>
                </c:pt>
              </c:strCache>
            </c:strRef>
          </c:tx>
          <c:invertIfNegative val="0"/>
          <c:dLbls>
            <c:spPr>
              <a:noFill/>
              <a:ln>
                <a:noFill/>
              </a:ln>
              <a:effectLst/>
            </c:spPr>
            <c:txPr>
              <a:bodyPr/>
              <a:lstStyle/>
              <a:p>
                <a:pPr>
                  <a:defRPr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'10.1-10.3'!$Y$40:$Y$43</c:f>
              <c:strCache>
                <c:ptCount val="4"/>
                <c:pt idx="0">
                  <c:v>УҮГ</c:v>
                </c:pt>
                <c:pt idx="1">
                  <c:v>Компани</c:v>
                </c:pt>
                <c:pt idx="2">
                  <c:v>ӨАА</c:v>
                </c:pt>
                <c:pt idx="3">
                  <c:v>Хоршоо</c:v>
                </c:pt>
              </c:strCache>
            </c:strRef>
          </c:cat>
          <c:val>
            <c:numRef>
              <c:f>'10.1-10.3'!$AA$40:$AA$43</c:f>
              <c:numCache>
                <c:formatCode>General</c:formatCode>
                <c:ptCount val="4"/>
                <c:pt idx="0">
                  <c:v>11.1</c:v>
                </c:pt>
                <c:pt idx="1">
                  <c:v>88.4</c:v>
                </c:pt>
                <c:pt idx="2">
                  <c:v>0.5</c:v>
                </c:pt>
              </c:numCache>
            </c:numRef>
          </c:val>
          <c:extLst>
            <c:ext xmlns:c16="http://schemas.microsoft.com/office/drawing/2014/chart" uri="{C3380CC4-5D6E-409C-BE32-E72D297353CC}">
              <c16:uniqueId val="{00000001-7456-482A-8CA0-C44F3EF08D68}"/>
            </c:ext>
          </c:extLst>
        </c:ser>
        <c:dLbls>
          <c:showLegendKey val="0"/>
          <c:showVal val="1"/>
          <c:showCatName val="0"/>
          <c:showSerName val="0"/>
          <c:showPercent val="0"/>
          <c:showBubbleSize val="0"/>
        </c:dLbls>
        <c:gapWidth val="75"/>
        <c:axId val="71757184"/>
        <c:axId val="71959680"/>
      </c:barChart>
      <c:catAx>
        <c:axId val="71757184"/>
        <c:scaling>
          <c:orientation val="minMax"/>
        </c:scaling>
        <c:delete val="0"/>
        <c:axPos val="l"/>
        <c:numFmt formatCode="General" sourceLinked="0"/>
        <c:majorTickMark val="none"/>
        <c:minorTickMark val="none"/>
        <c:tickLblPos val="nextTo"/>
        <c:txPr>
          <a:bodyPr/>
          <a:lstStyle/>
          <a:p>
            <a:pPr>
              <a:defRPr b="1"/>
            </a:pPr>
            <a:endParaRPr lang="en-US"/>
          </a:p>
        </c:txPr>
        <c:crossAx val="71959680"/>
        <c:crosses val="autoZero"/>
        <c:auto val="1"/>
        <c:lblAlgn val="ctr"/>
        <c:lblOffset val="100"/>
        <c:noMultiLvlLbl val="0"/>
      </c:catAx>
      <c:valAx>
        <c:axId val="71959680"/>
        <c:scaling>
          <c:orientation val="minMax"/>
        </c:scaling>
        <c:delete val="0"/>
        <c:axPos val="b"/>
        <c:numFmt formatCode="General" sourceLinked="1"/>
        <c:majorTickMark val="none"/>
        <c:minorTickMark val="none"/>
        <c:tickLblPos val="nextTo"/>
        <c:crossAx val="71757184"/>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'10.1-10.3'!$AF$39</c:f>
              <c:strCache>
                <c:ptCount val="1"/>
                <c:pt idx="0">
                  <c:v>2016.01</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'10.1-10.3'!$AE$40:$AE$43</c:f>
              <c:strCache>
                <c:ptCount val="4"/>
                <c:pt idx="0">
                  <c:v>УҮГ</c:v>
                </c:pt>
                <c:pt idx="1">
                  <c:v>Компани</c:v>
                </c:pt>
                <c:pt idx="2">
                  <c:v>ӨАА</c:v>
                </c:pt>
                <c:pt idx="3">
                  <c:v>Хоршоо</c:v>
                </c:pt>
              </c:strCache>
            </c:strRef>
          </c:cat>
          <c:val>
            <c:numRef>
              <c:f>'10.1-10.3'!$AF$40:$AF$43</c:f>
              <c:numCache>
                <c:formatCode>General</c:formatCode>
                <c:ptCount val="4"/>
                <c:pt idx="0">
                  <c:v>90.1</c:v>
                </c:pt>
                <c:pt idx="1">
                  <c:v>1.4</c:v>
                </c:pt>
                <c:pt idx="2">
                  <c:v>7.6</c:v>
                </c:pt>
                <c:pt idx="3">
                  <c:v>0.9</c:v>
                </c:pt>
              </c:numCache>
            </c:numRef>
          </c:val>
          <c:extLst>
            <c:ext xmlns:c16="http://schemas.microsoft.com/office/drawing/2014/chart" uri="{C3380CC4-5D6E-409C-BE32-E72D297353CC}">
              <c16:uniqueId val="{00000000-3D9C-46A5-8711-45C1F2A2C665}"/>
            </c:ext>
          </c:extLst>
        </c:ser>
        <c:ser>
          <c:idx val="1"/>
          <c:order val="1"/>
          <c:tx>
            <c:strRef>
              <c:f>'10.1-10.3'!$AG$39</c:f>
              <c:strCache>
                <c:ptCount val="1"/>
                <c:pt idx="0">
                  <c:v>2017.01</c:v>
                </c:pt>
              </c:strCache>
            </c:strRef>
          </c:tx>
          <c:invertIfNegative val="0"/>
          <c:dLbls>
            <c:spPr>
              <a:noFill/>
              <a:ln>
                <a:noFill/>
              </a:ln>
              <a:effectLst/>
            </c:spPr>
            <c:txPr>
              <a:bodyPr/>
              <a:lstStyle/>
              <a:p>
                <a:pPr>
                  <a:defRPr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'10.1-10.3'!$AE$40:$AE$43</c:f>
              <c:strCache>
                <c:ptCount val="4"/>
                <c:pt idx="0">
                  <c:v>УҮГ</c:v>
                </c:pt>
                <c:pt idx="1">
                  <c:v>Компани</c:v>
                </c:pt>
                <c:pt idx="2">
                  <c:v>ӨАА</c:v>
                </c:pt>
                <c:pt idx="3">
                  <c:v>Хоршоо</c:v>
                </c:pt>
              </c:strCache>
            </c:strRef>
          </c:cat>
          <c:val>
            <c:numRef>
              <c:f>'10.1-10.3'!$AG$40:$AG$43</c:f>
              <c:numCache>
                <c:formatCode>General</c:formatCode>
                <c:ptCount val="4"/>
                <c:pt idx="0">
                  <c:v>8.9</c:v>
                </c:pt>
                <c:pt idx="1">
                  <c:v>90.6</c:v>
                </c:pt>
                <c:pt idx="2">
                  <c:v>0.60000000000000053</c:v>
                </c:pt>
              </c:numCache>
            </c:numRef>
          </c:val>
          <c:extLst>
            <c:ext xmlns:c16="http://schemas.microsoft.com/office/drawing/2014/chart" uri="{C3380CC4-5D6E-409C-BE32-E72D297353CC}">
              <c16:uniqueId val="{00000001-3D9C-46A5-8711-45C1F2A2C665}"/>
            </c:ext>
          </c:extLst>
        </c:ser>
        <c:dLbls>
          <c:showLegendKey val="0"/>
          <c:showVal val="1"/>
          <c:showCatName val="0"/>
          <c:showSerName val="0"/>
          <c:showPercent val="0"/>
          <c:showBubbleSize val="0"/>
        </c:dLbls>
        <c:gapWidth val="75"/>
        <c:axId val="71997312"/>
        <c:axId val="71998848"/>
      </c:barChart>
      <c:catAx>
        <c:axId val="71997312"/>
        <c:scaling>
          <c:orientation val="minMax"/>
        </c:scaling>
        <c:delete val="0"/>
        <c:axPos val="l"/>
        <c:numFmt formatCode="General" sourceLinked="0"/>
        <c:majorTickMark val="none"/>
        <c:minorTickMark val="none"/>
        <c:tickLblPos val="nextTo"/>
        <c:crossAx val="71998848"/>
        <c:crosses val="autoZero"/>
        <c:auto val="1"/>
        <c:lblAlgn val="ctr"/>
        <c:lblOffset val="100"/>
        <c:noMultiLvlLbl val="0"/>
      </c:catAx>
      <c:valAx>
        <c:axId val="71998848"/>
        <c:scaling>
          <c:orientation val="minMax"/>
        </c:scaling>
        <c:delete val="0"/>
        <c:axPos val="b"/>
        <c:numFmt formatCode="General" sourceLinked="1"/>
        <c:majorTickMark val="none"/>
        <c:minorTickMark val="none"/>
        <c:tickLblPos val="nextTo"/>
        <c:crossAx val="71997312"/>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'1'!$M$114:$M$123</c:f>
              <c:strCache>
                <c:ptCount val="10"/>
                <c:pt idx="0">
                  <c:v>Худалдаа, үйлчилгээний ажилтан </c:v>
                </c:pt>
                <c:pt idx="1">
                  <c:v>Мэргэжилтэн </c:v>
                </c:pt>
                <c:pt idx="2">
                  <c:v>Энгийн ажил мэргэжил </c:v>
                </c:pt>
                <c:pt idx="3">
                  <c:v>Суурин төхөөрөмж,  машин механизмын операторч, угсрагч  </c:v>
                </c:pt>
                <c:pt idx="4">
                  <c:v>Контор, үйлчилгээний ажилтан </c:v>
                </c:pt>
                <c:pt idx="5">
                  <c:v>Техникч болон туслах дэд/ мэргэжилтэн</c:v>
                </c:pt>
                <c:pt idx="6">
                  <c:v>Менежер </c:v>
                </c:pt>
                <c:pt idx="7">
                  <c:v>Зэвсэгт хүчний ажил мэргэжил </c:v>
                </c:pt>
                <c:pt idx="8">
                  <c:v>ХАА, ой загас агнуурын ажилтан </c:v>
                </c:pt>
                <c:pt idx="9">
                  <c:v>Үйлдвэрлэл, барилга,гар урлал,холбогдох ажил үйлчилгээний ажилтан  </c:v>
                </c:pt>
              </c:strCache>
            </c:strRef>
          </c:cat>
          <c:val>
            <c:numRef>
              <c:f>'1'!$N$114:$N$123</c:f>
              <c:numCache>
                <c:formatCode>General</c:formatCode>
                <c:ptCount val="10"/>
                <c:pt idx="0">
                  <c:v>22</c:v>
                </c:pt>
                <c:pt idx="1">
                  <c:v>16</c:v>
                </c:pt>
                <c:pt idx="2">
                  <c:v>14</c:v>
                </c:pt>
                <c:pt idx="3">
                  <c:v>12</c:v>
                </c:pt>
                <c:pt idx="4">
                  <c:v>8</c:v>
                </c:pt>
                <c:pt idx="5">
                  <c:v>4</c:v>
                </c:pt>
                <c:pt idx="6">
                  <c:v>3</c:v>
                </c:pt>
                <c:pt idx="7">
                  <c:v>1</c:v>
                </c:pt>
                <c:pt idx="8">
                  <c:v>0</c:v>
                </c:pt>
                <c:pt idx="9">
                  <c:v>0</c:v>
                </c:pt>
              </c:numCache>
            </c:numRef>
          </c:val>
          <c:extLst>
            <c:ext xmlns:c16="http://schemas.microsoft.com/office/drawing/2014/chart" uri="{C3380CC4-5D6E-409C-BE32-E72D297353CC}">
              <c16:uniqueId val="{00000000-3ED8-47FB-A7BA-AC78EFBDDB23}"/>
            </c:ext>
          </c:extLst>
        </c:ser>
        <c:dLbls>
          <c:showLegendKey val="0"/>
          <c:showVal val="1"/>
          <c:showCatName val="0"/>
          <c:showSerName val="0"/>
          <c:showPercent val="0"/>
          <c:showBubbleSize val="0"/>
        </c:dLbls>
        <c:gapWidth val="150"/>
        <c:overlap val="-25"/>
        <c:axId val="66468480"/>
        <c:axId val="66478464"/>
      </c:barChart>
      <c:catAx>
        <c:axId val="66468480"/>
        <c:scaling>
          <c:orientation val="minMax"/>
        </c:scaling>
        <c:delete val="0"/>
        <c:axPos val="l"/>
        <c:numFmt formatCode="General" sourceLinked="0"/>
        <c:majorTickMark val="none"/>
        <c:minorTickMark val="none"/>
        <c:tickLblPos val="nextTo"/>
        <c:crossAx val="66478464"/>
        <c:crosses val="autoZero"/>
        <c:auto val="1"/>
        <c:lblAlgn val="ctr"/>
        <c:lblOffset val="100"/>
        <c:noMultiLvlLbl val="0"/>
      </c:catAx>
      <c:valAx>
        <c:axId val="66478464"/>
        <c:scaling>
          <c:orientation val="minMax"/>
        </c:scaling>
        <c:delete val="1"/>
        <c:axPos val="b"/>
        <c:numFmt formatCode="General" sourceLinked="1"/>
        <c:majorTickMark val="out"/>
        <c:minorTickMark val="none"/>
        <c:tickLblPos val="nextTo"/>
        <c:crossAx val="664684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364752927735"/>
          <c:y val="0.16047003364825788"/>
          <c:w val="0.84464213824171763"/>
          <c:h val="0.40463674073595007"/>
        </c:manualLayout>
      </c:layout>
      <c:barChart>
        <c:barDir val="col"/>
        <c:grouping val="clustered"/>
        <c:varyColors val="0"/>
        <c:ser>
          <c:idx val="0"/>
          <c:order val="0"/>
          <c:tx>
            <c:strRef>
              <c:f>'2.1-2.2'!$J$8</c:f>
              <c:strCache>
                <c:ptCount val="1"/>
                <c:pt idx="0">
                  <c:v>2016.01</c:v>
                </c:pt>
              </c:strCache>
            </c:strRef>
          </c:tx>
          <c:invertIfNegative val="0"/>
          <c:dLbls>
            <c:dLbl>
              <c:idx val="0"/>
              <c:layout>
                <c:manualLayout>
                  <c:x val="-1.58514492753623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2-4F17-AE55-208D2E589618}"/>
                </c:ext>
              </c:extLst>
            </c:dLbl>
            <c:dLbl>
              <c:idx val="1"/>
              <c:layout>
                <c:manualLayout>
                  <c:x val="-1.3586956521739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2-4F17-AE55-208D2E589618}"/>
                </c:ext>
              </c:extLst>
            </c:dLbl>
            <c:dLbl>
              <c:idx val="2"/>
              <c:layout>
                <c:manualLayout>
                  <c:x val="-1.358695652173913E-2"/>
                  <c:y val="4.5630846452201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2-4F17-AE55-208D2E589618}"/>
                </c:ext>
              </c:extLst>
            </c:dLbl>
            <c:dLbl>
              <c:idx val="3"/>
              <c:layout>
                <c:manualLayout>
                  <c:x val="-1.2088284418993079E-2"/>
                  <c:y val="1.8115942028985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82-4F17-AE55-208D2E589618}"/>
                </c:ext>
              </c:extLst>
            </c:dLbl>
            <c:dLbl>
              <c:idx val="4"/>
              <c:layout>
                <c:manualLayout>
                  <c:x val="-2.1212121212121342E-2"/>
                  <c:y val="2.1739130434782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2-4F17-AE55-208D2E589618}"/>
                </c:ext>
              </c:extLst>
            </c:dLbl>
            <c:spPr>
              <a:noFill/>
              <a:ln>
                <a:noFill/>
              </a:ln>
              <a:effectLst/>
            </c:spPr>
            <c:txPr>
              <a:bodyPr/>
              <a:lstStyle/>
              <a:p>
                <a:pPr>
                  <a:defRPr sz="1050" b="1">
                    <a:solidFill>
                      <a:schemeClr val="tx2">
                        <a:lumMod val="60000"/>
                        <a:lumOff val="40000"/>
                      </a:schemeClr>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'2.1-2.2'!$J$9:$J$13</c:f>
              <c:numCache>
                <c:formatCode>#\ ##0.0</c:formatCode>
                <c:ptCount val="5"/>
                <c:pt idx="0">
                  <c:v>960.6</c:v>
                </c:pt>
                <c:pt idx="1">
                  <c:v>102.5</c:v>
                </c:pt>
                <c:pt idx="2">
                  <c:v>273.3</c:v>
                </c:pt>
                <c:pt idx="3">
                  <c:v>128.4</c:v>
                </c:pt>
                <c:pt idx="4" formatCode="##\ ##0.0">
                  <c:v>53.8</c:v>
                </c:pt>
              </c:numCache>
            </c:numRef>
          </c:val>
          <c:extLst>
            <c:ext xmlns:c16="http://schemas.microsoft.com/office/drawing/2014/chart" uri="{C3380CC4-5D6E-409C-BE32-E72D297353CC}">
              <c16:uniqueId val="{00000000-DC31-4961-9D13-3216E162411A}"/>
            </c:ext>
          </c:extLst>
        </c:ser>
        <c:ser>
          <c:idx val="1"/>
          <c:order val="1"/>
          <c:tx>
            <c:strRef>
              <c:f>'2.1-2.2'!$K$8</c:f>
              <c:strCache>
                <c:ptCount val="1"/>
                <c:pt idx="0">
                  <c:v>2017.01</c:v>
                </c:pt>
              </c:strCache>
            </c:strRef>
          </c:tx>
          <c:invertIfNegative val="0"/>
          <c:dLbls>
            <c:dLbl>
              <c:idx val="0"/>
              <c:layout>
                <c:manualLayout>
                  <c:x val="1.2121212121212118E-2"/>
                  <c:y val="1.0869565217391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82-4F17-AE55-208D2E589618}"/>
                </c:ext>
              </c:extLst>
            </c:dLbl>
            <c:dLbl>
              <c:idx val="1"/>
              <c:layout>
                <c:manualLayout>
                  <c:x val="1.2121212121212118E-2"/>
                  <c:y val="3.623188405797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82-4F17-AE55-208D2E589618}"/>
                </c:ext>
              </c:extLst>
            </c:dLbl>
            <c:dLbl>
              <c:idx val="4"/>
              <c:layout>
                <c:manualLayout>
                  <c:x val="3.0303030303029223E-3"/>
                  <c:y val="-1.4492753623188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82-4F17-AE55-208D2E589618}"/>
                </c:ext>
              </c:extLst>
            </c:dLbl>
            <c:spPr>
              <a:noFill/>
              <a:ln>
                <a:noFill/>
              </a:ln>
              <a:effectLst/>
            </c:spPr>
            <c:txPr>
              <a:bodyPr/>
              <a:lstStyle/>
              <a:p>
                <a:pPr>
                  <a:defRPr sz="1000" b="1">
                    <a:solidFill>
                      <a:srgbClr val="C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'2.1-2.2'!$K$9:$K$13</c:f>
              <c:numCache>
                <c:formatCode>#\ ##0.0</c:formatCode>
                <c:ptCount val="5"/>
                <c:pt idx="0">
                  <c:v>914.7</c:v>
                </c:pt>
                <c:pt idx="1">
                  <c:v>102.7</c:v>
                </c:pt>
                <c:pt idx="2">
                  <c:v>307.89999999999969</c:v>
                </c:pt>
                <c:pt idx="3">
                  <c:v>128</c:v>
                </c:pt>
                <c:pt idx="4">
                  <c:v>22.7</c:v>
                </c:pt>
              </c:numCache>
            </c:numRef>
          </c:val>
          <c:extLst>
            <c:ext xmlns:c16="http://schemas.microsoft.com/office/drawing/2014/chart" uri="{C3380CC4-5D6E-409C-BE32-E72D297353CC}">
              <c16:uniqueId val="{00000001-DC31-4961-9D13-3216E162411A}"/>
            </c:ext>
          </c:extLst>
        </c:ser>
        <c:dLbls>
          <c:showLegendKey val="0"/>
          <c:showVal val="1"/>
          <c:showCatName val="0"/>
          <c:showSerName val="0"/>
          <c:showPercent val="0"/>
          <c:showBubbleSize val="0"/>
        </c:dLbls>
        <c:gapWidth val="150"/>
        <c:overlap val="-25"/>
        <c:axId val="65972480"/>
        <c:axId val="65990656"/>
      </c:barChart>
      <c:catAx>
        <c:axId val="65972480"/>
        <c:scaling>
          <c:orientation val="minMax"/>
        </c:scaling>
        <c:delete val="0"/>
        <c:axPos val="b"/>
        <c:numFmt formatCode="General" sourceLinked="0"/>
        <c:majorTickMark val="none"/>
        <c:minorTickMark val="none"/>
        <c:tickLblPos val="nextTo"/>
        <c:crossAx val="65990656"/>
        <c:crosses val="autoZero"/>
        <c:auto val="1"/>
        <c:lblAlgn val="ctr"/>
        <c:lblOffset val="100"/>
        <c:noMultiLvlLbl val="0"/>
      </c:catAx>
      <c:valAx>
        <c:axId val="65990656"/>
        <c:scaling>
          <c:orientation val="minMax"/>
        </c:scaling>
        <c:delete val="1"/>
        <c:axPos val="l"/>
        <c:numFmt formatCode="#\ ##0.0" sourceLinked="1"/>
        <c:majorTickMark val="out"/>
        <c:minorTickMark val="none"/>
        <c:tickLblPos val="none"/>
        <c:crossAx val="65972480"/>
        <c:crosses val="autoZero"/>
        <c:crossBetween val="between"/>
      </c:valAx>
    </c:plotArea>
    <c:legend>
      <c:legendPos val="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19892093726591E-2"/>
          <c:y val="9.1153683914510689E-2"/>
          <c:w val="0.94802740373257832"/>
          <c:h val="0.67284862119508027"/>
        </c:manualLayout>
      </c:layout>
      <c:barChart>
        <c:barDir val="col"/>
        <c:grouping val="clustered"/>
        <c:varyColors val="0"/>
        <c:ser>
          <c:idx val="0"/>
          <c:order val="0"/>
          <c:tx>
            <c:strRef>
              <c:f>'2.1-2.2'!$J$28</c:f>
              <c:strCache>
                <c:ptCount val="1"/>
                <c:pt idx="0">
                  <c:v>2016.01</c:v>
                </c:pt>
              </c:strCache>
            </c:strRef>
          </c:tx>
          <c:invertIfNegative val="0"/>
          <c:dLbls>
            <c:dLbl>
              <c:idx val="0"/>
              <c:layout>
                <c:manualLayout>
                  <c:x val="4.3804869218933874E-3"/>
                  <c:y val="-5.9523809523809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9-47FC-864E-D278359928CD}"/>
                </c:ext>
              </c:extLst>
            </c:dLbl>
            <c:dLbl>
              <c:idx val="3"/>
              <c:layout>
                <c:manualLayout>
                  <c:x val="-2.036956205441583E-2"/>
                  <c:y val="8.9285714285713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9-47FC-864E-D278359928CD}"/>
                </c:ext>
              </c:extLst>
            </c:dLbl>
            <c:dLbl>
              <c:idx val="4"/>
              <c:layout>
                <c:manualLayout>
                  <c:x val="-1.745962461807072E-2"/>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9-47FC-864E-D278359928CD}"/>
                </c:ext>
              </c:extLst>
            </c:dLbl>
            <c:spPr>
              <a:noFill/>
              <a:ln>
                <a:noFill/>
              </a:ln>
              <a:effectLst/>
            </c:spPr>
            <c:txPr>
              <a:bodyPr/>
              <a:lstStyle/>
              <a:p>
                <a:pPr>
                  <a:defRPr sz="1000" b="1">
                    <a:solidFill>
                      <a:schemeClr val="tx2">
                        <a:lumMod val="60000"/>
                        <a:lumOff val="40000"/>
                      </a:schemeClr>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'2.1-2.2'!$J$29:$J$33</c:f>
              <c:numCache>
                <c:formatCode>#\ ##0.0</c:formatCode>
                <c:ptCount val="5"/>
                <c:pt idx="0">
                  <c:v>1993.5</c:v>
                </c:pt>
                <c:pt idx="1">
                  <c:v>117.1</c:v>
                </c:pt>
                <c:pt idx="2">
                  <c:v>174.9</c:v>
                </c:pt>
                <c:pt idx="3">
                  <c:v>71.8</c:v>
                </c:pt>
                <c:pt idx="4">
                  <c:v>37.9</c:v>
                </c:pt>
              </c:numCache>
            </c:numRef>
          </c:val>
          <c:extLst>
            <c:ext xmlns:c16="http://schemas.microsoft.com/office/drawing/2014/chart" uri="{C3380CC4-5D6E-409C-BE32-E72D297353CC}">
              <c16:uniqueId val="{00000000-6018-4C6B-87B5-1004F1B38DEE}"/>
            </c:ext>
          </c:extLst>
        </c:ser>
        <c:ser>
          <c:idx val="1"/>
          <c:order val="1"/>
          <c:tx>
            <c:strRef>
              <c:f>'2.1-2.2'!$K$28</c:f>
              <c:strCache>
                <c:ptCount val="1"/>
                <c:pt idx="0">
                  <c:v>2017.01</c:v>
                </c:pt>
              </c:strCache>
            </c:strRef>
          </c:tx>
          <c:invertIfNegative val="0"/>
          <c:dLbls>
            <c:dLbl>
              <c:idx val="0"/>
              <c:layout>
                <c:manualLayout>
                  <c:x val="4.67313039383827E-2"/>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E9-47FC-864E-D278359928CD}"/>
                </c:ext>
              </c:extLst>
            </c:dLbl>
            <c:dLbl>
              <c:idx val="1"/>
              <c:layout>
                <c:manualLayout>
                  <c:x val="1.4479443403656898E-2"/>
                  <c:y val="2.97595613048368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E9-47FC-864E-D278359928CD}"/>
                </c:ext>
              </c:extLst>
            </c:dLbl>
            <c:dLbl>
              <c:idx val="2"/>
              <c:layout>
                <c:manualLayout>
                  <c:x val="2.454681161362908E-2"/>
                  <c:y val="-1.35287776527923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E9-47FC-864E-D278359928CD}"/>
                </c:ext>
              </c:extLst>
            </c:dLbl>
            <c:dLbl>
              <c:idx val="3"/>
              <c:layout>
                <c:manualLayout>
                  <c:x val="1.745962461807072E-2"/>
                  <c:y val="8.92857142857153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E9-47FC-864E-D278359928CD}"/>
                </c:ext>
              </c:extLst>
            </c:dLbl>
            <c:spPr>
              <a:noFill/>
              <a:ln>
                <a:noFill/>
              </a:ln>
              <a:effectLst/>
            </c:spPr>
            <c:txPr>
              <a:bodyPr/>
              <a:lstStyle/>
              <a:p>
                <a:pPr>
                  <a:defRPr sz="1000" b="1">
                    <a:solidFill>
                      <a:schemeClr val="accent2">
                        <a:lumMod val="75000"/>
                      </a:schemeClr>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'2.1-2.2'!$K$29:$K$33</c:f>
              <c:numCache>
                <c:formatCode>#\ ##0.0</c:formatCode>
                <c:ptCount val="5"/>
                <c:pt idx="0">
                  <c:v>1966.4</c:v>
                </c:pt>
                <c:pt idx="1">
                  <c:v>64.5</c:v>
                </c:pt>
                <c:pt idx="2">
                  <c:v>105.8</c:v>
                </c:pt>
                <c:pt idx="3">
                  <c:v>72</c:v>
                </c:pt>
                <c:pt idx="4">
                  <c:v>77.599999999999994</c:v>
                </c:pt>
              </c:numCache>
            </c:numRef>
          </c:val>
          <c:extLst>
            <c:ext xmlns:c16="http://schemas.microsoft.com/office/drawing/2014/chart" uri="{C3380CC4-5D6E-409C-BE32-E72D297353CC}">
              <c16:uniqueId val="{00000001-6018-4C6B-87B5-1004F1B38DEE}"/>
            </c:ext>
          </c:extLst>
        </c:ser>
        <c:dLbls>
          <c:showLegendKey val="0"/>
          <c:showVal val="1"/>
          <c:showCatName val="0"/>
          <c:showSerName val="0"/>
          <c:showPercent val="0"/>
          <c:showBubbleSize val="0"/>
        </c:dLbls>
        <c:gapWidth val="150"/>
        <c:overlap val="-25"/>
        <c:axId val="66020096"/>
        <c:axId val="66021632"/>
      </c:barChart>
      <c:catAx>
        <c:axId val="66020096"/>
        <c:scaling>
          <c:orientation val="minMax"/>
        </c:scaling>
        <c:delete val="0"/>
        <c:axPos val="b"/>
        <c:numFmt formatCode="General" sourceLinked="0"/>
        <c:majorTickMark val="none"/>
        <c:minorTickMark val="none"/>
        <c:tickLblPos val="nextTo"/>
        <c:txPr>
          <a:bodyPr/>
          <a:lstStyle/>
          <a:p>
            <a:pPr>
              <a:defRPr sz="800">
                <a:latin typeface="Arial" pitchFamily="34" charset="0"/>
                <a:cs typeface="Arial" pitchFamily="34" charset="0"/>
              </a:defRPr>
            </a:pPr>
            <a:endParaRPr lang="en-US"/>
          </a:p>
        </c:txPr>
        <c:crossAx val="66021632"/>
        <c:crosses val="autoZero"/>
        <c:auto val="1"/>
        <c:lblAlgn val="ctr"/>
        <c:lblOffset val="100"/>
        <c:noMultiLvlLbl val="0"/>
      </c:catAx>
      <c:valAx>
        <c:axId val="66021632"/>
        <c:scaling>
          <c:orientation val="minMax"/>
        </c:scaling>
        <c:delete val="1"/>
        <c:axPos val="l"/>
        <c:numFmt formatCode="#\ ##0.0" sourceLinked="1"/>
        <c:majorTickMark val="out"/>
        <c:minorTickMark val="none"/>
        <c:tickLblPos val="none"/>
        <c:crossAx val="66020096"/>
        <c:crosses val="autoZero"/>
        <c:crossBetween val="between"/>
      </c:valAx>
    </c:plotArea>
    <c:legend>
      <c:legendPos val="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78808505451385E-2"/>
          <c:y val="6.9656547266851762E-2"/>
          <c:w val="0.90216577742910664"/>
          <c:h val="0.71283273405853165"/>
        </c:manualLayout>
      </c:layout>
      <c:barChart>
        <c:barDir val="col"/>
        <c:grouping val="clustered"/>
        <c:varyColors val="0"/>
        <c:ser>
          <c:idx val="0"/>
          <c:order val="0"/>
          <c:tx>
            <c:strRef>
              <c:f>'2.3'!$J$6</c:f>
              <c:strCache>
                <c:ptCount val="1"/>
                <c:pt idx="0">
                  <c:v>2016.01</c:v>
                </c:pt>
              </c:strCache>
            </c:strRef>
          </c:tx>
          <c:invertIfNegative val="0"/>
          <c:dLbls>
            <c:spPr>
              <a:noFill/>
              <a:ln>
                <a:noFill/>
              </a:ln>
              <a:effectLst/>
            </c:spPr>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'2.3'!$J$7:$J$9</c:f>
              <c:numCache>
                <c:formatCode>_(* #,##0_);_(* \(#,##0\);_(* "-"??_);_(@_)</c:formatCode>
                <c:ptCount val="3"/>
                <c:pt idx="0">
                  <c:v>1273</c:v>
                </c:pt>
                <c:pt idx="1">
                  <c:v>2724</c:v>
                </c:pt>
                <c:pt idx="2">
                  <c:v>483</c:v>
                </c:pt>
              </c:numCache>
            </c:numRef>
          </c:val>
          <c:extLst>
            <c:ext xmlns:c16="http://schemas.microsoft.com/office/drawing/2014/chart" uri="{C3380CC4-5D6E-409C-BE32-E72D297353CC}">
              <c16:uniqueId val="{00000000-3367-4A12-B018-3135D88CF9B4}"/>
            </c:ext>
          </c:extLst>
        </c:ser>
        <c:ser>
          <c:idx val="1"/>
          <c:order val="1"/>
          <c:tx>
            <c:strRef>
              <c:f>'2.3'!$K$6</c:f>
              <c:strCache>
                <c:ptCount val="1"/>
                <c:pt idx="0">
                  <c:v>2017.01</c:v>
                </c:pt>
              </c:strCache>
            </c:strRef>
          </c:tx>
          <c:invertIfNegative val="0"/>
          <c:dLbls>
            <c:spPr>
              <a:noFill/>
              <a:ln>
                <a:noFill/>
              </a:ln>
              <a:effectLst/>
            </c:spPr>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'2.3'!$K$7:$K$9</c:f>
              <c:numCache>
                <c:formatCode>_(* #,##0_);_(* \(#,##0\);_(* "-"??_);_(@_)</c:formatCode>
                <c:ptCount val="3"/>
                <c:pt idx="0">
                  <c:v>834</c:v>
                </c:pt>
                <c:pt idx="1">
                  <c:v>1011</c:v>
                </c:pt>
                <c:pt idx="2">
                  <c:v>410</c:v>
                </c:pt>
              </c:numCache>
            </c:numRef>
          </c:val>
          <c:extLst>
            <c:ext xmlns:c16="http://schemas.microsoft.com/office/drawing/2014/chart" uri="{C3380CC4-5D6E-409C-BE32-E72D297353CC}">
              <c16:uniqueId val="{00000001-3367-4A12-B018-3135D88CF9B4}"/>
            </c:ext>
          </c:extLst>
        </c:ser>
        <c:dLbls>
          <c:showLegendKey val="0"/>
          <c:showVal val="1"/>
          <c:showCatName val="0"/>
          <c:showSerName val="0"/>
          <c:showPercent val="0"/>
          <c:showBubbleSize val="0"/>
        </c:dLbls>
        <c:gapWidth val="150"/>
        <c:overlap val="-25"/>
        <c:axId val="65900928"/>
        <c:axId val="65902464"/>
      </c:barChart>
      <c:catAx>
        <c:axId val="65900928"/>
        <c:scaling>
          <c:orientation val="minMax"/>
        </c:scaling>
        <c:delete val="0"/>
        <c:axPos val="b"/>
        <c:numFmt formatCode="General" sourceLinked="0"/>
        <c:majorTickMark val="none"/>
        <c:minorTickMark val="none"/>
        <c:tickLblPos val="nextTo"/>
        <c:txPr>
          <a:bodyPr/>
          <a:lstStyle/>
          <a:p>
            <a:pPr>
              <a:defRPr>
                <a:latin typeface="Arial" pitchFamily="34" charset="0"/>
                <a:cs typeface="Arial" pitchFamily="34" charset="0"/>
              </a:defRPr>
            </a:pPr>
            <a:endParaRPr lang="en-US"/>
          </a:p>
        </c:txPr>
        <c:crossAx val="65902464"/>
        <c:crosses val="autoZero"/>
        <c:auto val="1"/>
        <c:lblAlgn val="ctr"/>
        <c:lblOffset val="100"/>
        <c:noMultiLvlLbl val="0"/>
      </c:catAx>
      <c:valAx>
        <c:axId val="65902464"/>
        <c:scaling>
          <c:orientation val="minMax"/>
        </c:scaling>
        <c:delete val="1"/>
        <c:axPos val="l"/>
        <c:numFmt formatCode="_(* #,##0_);_(* \(#,##0\);_(* &quot;-&quot;??_);_(@_)" sourceLinked="1"/>
        <c:majorTickMark val="none"/>
        <c:minorTickMark val="none"/>
        <c:tickLblPos val="none"/>
        <c:crossAx val="65900928"/>
        <c:crosses val="autoZero"/>
        <c:crossBetween val="between"/>
      </c:valAx>
    </c:plotArea>
    <c:legend>
      <c:legendPos val="t"/>
      <c:layout>
        <c:manualLayout>
          <c:xMode val="edge"/>
          <c:yMode val="edge"/>
          <c:x val="0.64045275590551176"/>
          <c:y val="0.24508670520231221"/>
          <c:w val="0.33890638670166445"/>
          <c:h val="8.4009284966546818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'2.3'!$J$16</c:f>
              <c:strCache>
                <c:ptCount val="1"/>
                <c:pt idx="0">
                  <c:v>2016.01</c:v>
                </c:pt>
              </c:strCache>
            </c:strRef>
          </c:tx>
          <c:invertIfNegative val="0"/>
          <c:dLbls>
            <c:spPr>
              <a:noFill/>
              <a:ln>
                <a:noFill/>
              </a:ln>
              <a:effectLst/>
            </c:spPr>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'2.3'!$J$17:$J$19</c:f>
              <c:numCache>
                <c:formatCode>_(* #,##0.0_);_(* \(#,##0.0\);_(* "-"??_);_(@_)</c:formatCode>
                <c:ptCount val="3"/>
                <c:pt idx="0">
                  <c:v>170.2</c:v>
                </c:pt>
                <c:pt idx="1">
                  <c:v>122.6</c:v>
                </c:pt>
                <c:pt idx="2">
                  <c:v>72.3</c:v>
                </c:pt>
              </c:numCache>
            </c:numRef>
          </c:val>
          <c:extLst>
            <c:ext xmlns:c16="http://schemas.microsoft.com/office/drawing/2014/chart" uri="{C3380CC4-5D6E-409C-BE32-E72D297353CC}">
              <c16:uniqueId val="{00000000-BAFB-4C9F-8696-8A87F153A4FB}"/>
            </c:ext>
          </c:extLst>
        </c:ser>
        <c:ser>
          <c:idx val="1"/>
          <c:order val="1"/>
          <c:tx>
            <c:strRef>
              <c:f>'2.3'!$K$16</c:f>
              <c:strCache>
                <c:ptCount val="1"/>
                <c:pt idx="0">
                  <c:v>2017.01</c:v>
                </c:pt>
              </c:strCache>
            </c:strRef>
          </c:tx>
          <c:invertIfNegative val="0"/>
          <c:dLbls>
            <c:dLbl>
              <c:idx val="0"/>
              <c:layout>
                <c:manualLayout>
                  <c:x val="2.38095238095238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0-4834-AA15-D11E218FED08}"/>
                </c:ext>
              </c:extLst>
            </c:dLbl>
            <c:spPr>
              <a:noFill/>
              <a:ln>
                <a:noFill/>
              </a:ln>
              <a:effectLst/>
            </c:spPr>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'2.3'!$K$17:$K$19</c:f>
              <c:numCache>
                <c:formatCode>_(* #,##0.0_);_(* \(#,##0.0\);_(* "-"??_);_(@_)</c:formatCode>
                <c:ptCount val="3"/>
                <c:pt idx="0">
                  <c:v>118.8</c:v>
                </c:pt>
                <c:pt idx="1">
                  <c:v>53.8</c:v>
                </c:pt>
                <c:pt idx="2">
                  <c:v>32.800000000000004</c:v>
                </c:pt>
              </c:numCache>
            </c:numRef>
          </c:val>
          <c:extLst>
            <c:ext xmlns:c16="http://schemas.microsoft.com/office/drawing/2014/chart" uri="{C3380CC4-5D6E-409C-BE32-E72D297353CC}">
              <c16:uniqueId val="{00000001-BAFB-4C9F-8696-8A87F153A4FB}"/>
            </c:ext>
          </c:extLst>
        </c:ser>
        <c:dLbls>
          <c:showLegendKey val="0"/>
          <c:showVal val="1"/>
          <c:showCatName val="0"/>
          <c:showSerName val="0"/>
          <c:showPercent val="0"/>
          <c:showBubbleSize val="0"/>
        </c:dLbls>
        <c:gapWidth val="150"/>
        <c:overlap val="-25"/>
        <c:axId val="65927808"/>
        <c:axId val="66072960"/>
      </c:barChart>
      <c:catAx>
        <c:axId val="65927808"/>
        <c:scaling>
          <c:orientation val="minMax"/>
        </c:scaling>
        <c:delete val="0"/>
        <c:axPos val="b"/>
        <c:numFmt formatCode="General" sourceLinked="0"/>
        <c:majorTickMark val="none"/>
        <c:minorTickMark val="none"/>
        <c:tickLblPos val="nextTo"/>
        <c:txPr>
          <a:bodyPr/>
          <a:lstStyle/>
          <a:p>
            <a:pPr>
              <a:defRPr>
                <a:latin typeface="Arial" pitchFamily="34" charset="0"/>
                <a:cs typeface="Arial" pitchFamily="34" charset="0"/>
              </a:defRPr>
            </a:pPr>
            <a:endParaRPr lang="en-US"/>
          </a:p>
        </c:txPr>
        <c:crossAx val="66072960"/>
        <c:crosses val="autoZero"/>
        <c:auto val="1"/>
        <c:lblAlgn val="ctr"/>
        <c:lblOffset val="100"/>
        <c:noMultiLvlLbl val="0"/>
      </c:catAx>
      <c:valAx>
        <c:axId val="66072960"/>
        <c:scaling>
          <c:orientation val="minMax"/>
        </c:scaling>
        <c:delete val="1"/>
        <c:axPos val="l"/>
        <c:numFmt formatCode="_(* #,##0.0_);_(* \(#,##0.0\);_(* &quot;-&quot;??_);_(@_)" sourceLinked="1"/>
        <c:majorTickMark val="out"/>
        <c:minorTickMark val="none"/>
        <c:tickLblPos val="none"/>
        <c:crossAx val="65927808"/>
        <c:crosses val="autoZero"/>
        <c:crossBetween val="between"/>
      </c:valAx>
    </c:plotArea>
    <c:legend>
      <c:legendPos val="t"/>
      <c:layout>
        <c:manualLayout>
          <c:xMode val="edge"/>
          <c:yMode val="edge"/>
          <c:x val="0.60832458442694659"/>
          <c:y val="0.14797687861271677"/>
          <c:w val="0.33890638670166445"/>
          <c:h val="8.4009284966546818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9090909090922"/>
          <c:y val="6.7901234567901494E-2"/>
          <c:w val="0.78181818181818186"/>
          <c:h val="0.74043258481578456"/>
        </c:manualLayout>
      </c:layout>
      <c:barChart>
        <c:barDir val="col"/>
        <c:grouping val="clustered"/>
        <c:varyColors val="0"/>
        <c:dLbls>
          <c:showLegendKey val="0"/>
          <c:showVal val="1"/>
          <c:showCatName val="0"/>
          <c:showSerName val="0"/>
          <c:showPercent val="0"/>
          <c:showBubbleSize val="0"/>
        </c:dLbls>
        <c:gapWidth val="150"/>
        <c:axId val="66092416"/>
        <c:axId val="66225280"/>
      </c:barChart>
      <c:catAx>
        <c:axId val="66092416"/>
        <c:scaling>
          <c:orientation val="minMax"/>
        </c:scaling>
        <c:delete val="0"/>
        <c:axPos val="b"/>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66225280"/>
        <c:crosses val="autoZero"/>
        <c:auto val="1"/>
        <c:lblAlgn val="ctr"/>
        <c:lblOffset val="100"/>
        <c:noMultiLvlLbl val="0"/>
      </c:catAx>
      <c:valAx>
        <c:axId val="66225280"/>
        <c:scaling>
          <c:orientation val="minMax"/>
        </c:scaling>
        <c:delete val="1"/>
        <c:axPos val="l"/>
        <c:numFmt formatCode="General" sourceLinked="1"/>
        <c:majorTickMark val="out"/>
        <c:minorTickMark val="none"/>
        <c:tickLblPos val="none"/>
        <c:crossAx val="6609241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'3'!$I$6:$J$6</c:f>
              <c:strCache>
                <c:ptCount val="1"/>
                <c:pt idx="0">
                  <c:v> Амбулаторийн үзлэг</c:v>
                </c:pt>
              </c:strCache>
            </c:strRef>
          </c:tx>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'3'!$K$5:$L$5</c:f>
              <c:numCache>
                <c:formatCode>0.00</c:formatCode>
                <c:ptCount val="2"/>
                <c:pt idx="0">
                  <c:v>2016.01</c:v>
                </c:pt>
                <c:pt idx="1">
                  <c:v>2017.01</c:v>
                </c:pt>
              </c:numCache>
            </c:numRef>
          </c:cat>
          <c:val>
            <c:numRef>
              <c:f>'3'!$K$6:$L$6</c:f>
              <c:numCache>
                <c:formatCode>0.0</c:formatCode>
                <c:ptCount val="2"/>
                <c:pt idx="0" formatCode="General">
                  <c:v>28.9</c:v>
                </c:pt>
                <c:pt idx="1">
                  <c:v>37.9</c:v>
                </c:pt>
              </c:numCache>
            </c:numRef>
          </c:val>
          <c:extLst>
            <c:ext xmlns:c16="http://schemas.microsoft.com/office/drawing/2014/chart" uri="{C3380CC4-5D6E-409C-BE32-E72D297353CC}">
              <c16:uniqueId val="{00000000-22E1-476D-8C3F-BDFD424E19EE}"/>
            </c:ext>
          </c:extLst>
        </c:ser>
        <c:ser>
          <c:idx val="1"/>
          <c:order val="1"/>
          <c:tx>
            <c:strRef>
              <c:f>'3'!$I$7:$J$7</c:f>
              <c:strCache>
                <c:ptCount val="1"/>
                <c:pt idx="0">
                  <c:v>Эмчлүүлсэн хүний тоо</c:v>
                </c:pt>
              </c:strCache>
            </c:strRef>
          </c:tx>
          <c:invertIfNegative val="0"/>
          <c:dLbls>
            <c:spPr>
              <a:noFill/>
              <a:ln>
                <a:noFill/>
              </a:ln>
              <a:effectLst/>
            </c:spPr>
            <c:txPr>
              <a:bodyPr/>
              <a:lstStyle/>
              <a:p>
                <a:pPr>
                  <a:defRPr b="1">
                    <a:solidFill>
                      <a:schemeClr val="accent2">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'3'!$K$5:$L$5</c:f>
              <c:numCache>
                <c:formatCode>0.00</c:formatCode>
                <c:ptCount val="2"/>
                <c:pt idx="0">
                  <c:v>2016.01</c:v>
                </c:pt>
                <c:pt idx="1">
                  <c:v>2017.01</c:v>
                </c:pt>
              </c:numCache>
            </c:numRef>
          </c:cat>
          <c:val>
            <c:numRef>
              <c:f>'3'!$K$7:$L$7</c:f>
              <c:numCache>
                <c:formatCode>0.0</c:formatCode>
                <c:ptCount val="2"/>
                <c:pt idx="0">
                  <c:v>1.3</c:v>
                </c:pt>
                <c:pt idx="1">
                  <c:v>1.8</c:v>
                </c:pt>
              </c:numCache>
            </c:numRef>
          </c:val>
          <c:extLst>
            <c:ext xmlns:c16="http://schemas.microsoft.com/office/drawing/2014/chart" uri="{C3380CC4-5D6E-409C-BE32-E72D297353CC}">
              <c16:uniqueId val="{00000001-22E1-476D-8C3F-BDFD424E19EE}"/>
            </c:ext>
          </c:extLst>
        </c:ser>
        <c:dLbls>
          <c:showLegendKey val="0"/>
          <c:showVal val="1"/>
          <c:showCatName val="0"/>
          <c:showSerName val="0"/>
          <c:showPercent val="0"/>
          <c:showBubbleSize val="0"/>
        </c:dLbls>
        <c:gapWidth val="75"/>
        <c:axId val="66246144"/>
        <c:axId val="66247680"/>
      </c:barChart>
      <c:catAx>
        <c:axId val="66246144"/>
        <c:scaling>
          <c:orientation val="minMax"/>
        </c:scaling>
        <c:delete val="0"/>
        <c:axPos val="b"/>
        <c:numFmt formatCode="0.00" sourceLinked="1"/>
        <c:majorTickMark val="none"/>
        <c:minorTickMark val="none"/>
        <c:tickLblPos val="nextTo"/>
        <c:txPr>
          <a:bodyPr/>
          <a:lstStyle/>
          <a:p>
            <a:pPr>
              <a:defRPr b="1"/>
            </a:pPr>
            <a:endParaRPr lang="en-US"/>
          </a:p>
        </c:txPr>
        <c:crossAx val="66247680"/>
        <c:crosses val="autoZero"/>
        <c:auto val="1"/>
        <c:lblAlgn val="ctr"/>
        <c:lblOffset val="100"/>
        <c:noMultiLvlLbl val="0"/>
      </c:catAx>
      <c:valAx>
        <c:axId val="66247680"/>
        <c:scaling>
          <c:orientation val="minMax"/>
        </c:scaling>
        <c:delete val="0"/>
        <c:axPos val="l"/>
        <c:numFmt formatCode="General" sourceLinked="1"/>
        <c:majorTickMark val="none"/>
        <c:minorTickMark val="none"/>
        <c:tickLblPos val="nextTo"/>
        <c:crossAx val="66246144"/>
        <c:crosses val="autoZero"/>
        <c:crossBetween val="between"/>
      </c:valAx>
    </c:plotArea>
    <c:legend>
      <c:legendPos val="b"/>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2/13/2017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2/13/2017</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a:t>Нүүр солих</a:t>
            </a:r>
            <a:endParaRPr lang="en-US" altLang="en-US" dirty="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latin typeface="+mn-lt"/>
                <a:ea typeface="+mn-ea"/>
                <a:cs typeface="+mn-cs"/>
              </a:rPr>
              <a:t>Аж</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ахуйн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нэгжийн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хариуцлагын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хэлбэрээр</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авч</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үзвэл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улсын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үйлдвэрийн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газар</a:t>
            </a:r>
            <a:r>
              <a:rPr lang="en-US" sz="1200" kern="1200" dirty="0">
                <a:solidFill>
                  <a:schemeClr val="tx1"/>
                </a:solidFill>
                <a:latin typeface="+mn-lt"/>
                <a:ea typeface="+mn-ea"/>
                <a:cs typeface="+mn-cs"/>
              </a:rPr>
              <a:t> 54.0 </a:t>
            </a:r>
            <a:r>
              <a:rPr lang="en-US" sz="1200" kern="1200" dirty="0" err="1">
                <a:solidFill>
                  <a:schemeClr val="tx1"/>
                </a:solidFill>
                <a:latin typeface="+mn-lt"/>
                <a:ea typeface="+mn-ea"/>
                <a:cs typeface="+mn-cs"/>
              </a:rPr>
              <a:t>хувь</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компани</a:t>
            </a:r>
            <a:r>
              <a:rPr lang="en-US" sz="1200" kern="1200" dirty="0">
                <a:solidFill>
                  <a:schemeClr val="tx1"/>
                </a:solidFill>
                <a:latin typeface="+mn-lt"/>
                <a:ea typeface="+mn-ea"/>
                <a:cs typeface="+mn-cs"/>
              </a:rPr>
              <a:t> 42.3 </a:t>
            </a:r>
            <a:r>
              <a:rPr lang="en-US" sz="1200" kern="1200" dirty="0" err="1">
                <a:solidFill>
                  <a:schemeClr val="tx1"/>
                </a:solidFill>
                <a:latin typeface="+mn-lt"/>
                <a:ea typeface="+mn-ea"/>
                <a:cs typeface="+mn-cs"/>
              </a:rPr>
              <a:t>хувь</a:t>
            </a:r>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хоршоо </a:t>
            </a:r>
            <a:r>
              <a:rPr lang="en-US" sz="1200" kern="1200" dirty="0">
                <a:solidFill>
                  <a:schemeClr val="tx1"/>
                </a:solidFill>
                <a:latin typeface="+mn-lt"/>
                <a:ea typeface="+mn-ea"/>
                <a:cs typeface="+mn-cs"/>
              </a:rPr>
              <a:t>0.1 </a:t>
            </a:r>
            <a:r>
              <a:rPr lang="ru-RU" sz="1200" kern="1200" dirty="0">
                <a:solidFill>
                  <a:schemeClr val="tx1"/>
                </a:solidFill>
                <a:latin typeface="+mn-lt"/>
                <a:ea typeface="+mn-ea"/>
                <a:cs typeface="+mn-cs"/>
              </a:rPr>
              <a:t>хувь</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өрхийн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аж</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ахуй</a:t>
            </a:r>
            <a:r>
              <a:rPr lang="en-US" sz="1200" kern="1200" dirty="0">
                <a:solidFill>
                  <a:schemeClr val="tx1"/>
                </a:solidFill>
                <a:latin typeface="+mn-lt"/>
                <a:ea typeface="+mn-ea"/>
                <a:cs typeface="+mn-cs"/>
              </a:rPr>
              <a:t> 3.6 </a:t>
            </a:r>
            <a:r>
              <a:rPr lang="en-US" sz="1200" kern="1200" dirty="0" err="1">
                <a:solidFill>
                  <a:schemeClr val="tx1"/>
                </a:solidFill>
                <a:latin typeface="+mn-lt"/>
                <a:ea typeface="+mn-ea"/>
                <a:cs typeface="+mn-cs"/>
              </a:rPr>
              <a:t>хувийг</a:t>
            </a:r>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тус тус</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үйлдвэрлэжээ</a:t>
            </a:r>
            <a:r>
              <a:rPr lang="en-US" sz="1200" kern="120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n-MN" dirty="0"/>
              <a:t>Өмнөх сарынх шиг болгох</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Аж</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үйлдвэрийн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салбарт</a:t>
            </a:r>
            <a:r>
              <a:rPr lang="en-US" sz="1200" kern="1200" dirty="0">
                <a:solidFill>
                  <a:schemeClr val="tx1"/>
                </a:solidFill>
                <a:latin typeface="+mn-lt"/>
                <a:ea typeface="+mn-ea"/>
                <a:cs typeface="+mn-cs"/>
              </a:rPr>
              <a:t> </a:t>
            </a:r>
            <a:r>
              <a:rPr lang="mn-MN" sz="1200" kern="1200" dirty="0">
                <a:solidFill>
                  <a:schemeClr val="tx1"/>
                </a:solidFill>
                <a:latin typeface="+mn-lt"/>
                <a:ea typeface="+mn-ea"/>
                <a:cs typeface="+mn-cs"/>
              </a:rPr>
              <a:t>оны </a:t>
            </a:r>
            <a:r>
              <a:rPr lang="en-US" sz="1200" kern="1200" dirty="0" err="1">
                <a:solidFill>
                  <a:schemeClr val="tx1"/>
                </a:solidFill>
                <a:latin typeface="+mn-lt"/>
                <a:ea typeface="+mn-ea"/>
                <a:cs typeface="+mn-cs"/>
              </a:rPr>
              <a:t>эхний</a:t>
            </a:r>
            <a:r>
              <a:rPr lang="en-US" sz="1200" kern="1200" dirty="0">
                <a:solidFill>
                  <a:schemeClr val="tx1"/>
                </a:solidFill>
                <a:latin typeface="+mn-lt"/>
                <a:ea typeface="+mn-ea"/>
                <a:cs typeface="+mn-cs"/>
              </a:rPr>
              <a:t> 10 </a:t>
            </a:r>
            <a:r>
              <a:rPr lang="en-US" sz="1200" kern="1200" dirty="0" err="1">
                <a:solidFill>
                  <a:schemeClr val="tx1"/>
                </a:solidFill>
                <a:latin typeface="+mn-lt"/>
                <a:ea typeface="+mn-ea"/>
                <a:cs typeface="+mn-cs"/>
              </a:rPr>
              <a:t>сард</a:t>
            </a:r>
            <a:r>
              <a:rPr lang="en-US" sz="1200" kern="1200" dirty="0">
                <a:solidFill>
                  <a:schemeClr val="tx1"/>
                </a:solidFill>
                <a:latin typeface="+mn-lt"/>
                <a:ea typeface="+mn-ea"/>
                <a:cs typeface="+mn-cs"/>
              </a:rPr>
              <a:t> </a:t>
            </a:r>
            <a:r>
              <a:rPr lang="mn-MN" sz="1200" kern="1200" dirty="0">
                <a:solidFill>
                  <a:schemeClr val="tx1"/>
                </a:solidFill>
                <a:latin typeface="+mn-lt"/>
                <a:ea typeface="+mn-ea"/>
                <a:cs typeface="+mn-cs"/>
              </a:rPr>
              <a:t>оны үнээр </a:t>
            </a:r>
            <a:r>
              <a:rPr lang="en-US" sz="1200" kern="1200" dirty="0">
                <a:solidFill>
                  <a:schemeClr val="tx1"/>
                </a:solidFill>
                <a:latin typeface="+mn-lt"/>
                <a:ea typeface="+mn-ea"/>
                <a:cs typeface="+mn-cs"/>
              </a:rPr>
              <a:t>13608.5 </a:t>
            </a:r>
            <a:r>
              <a:rPr lang="en-US" sz="1200" kern="1200" dirty="0" err="1">
                <a:solidFill>
                  <a:schemeClr val="tx1"/>
                </a:solidFill>
                <a:latin typeface="+mn-lt"/>
                <a:ea typeface="+mn-ea"/>
                <a:cs typeface="+mn-cs"/>
              </a:rPr>
              <a:t>сая</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төгрөгийн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бүтээгдэхүүн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үйлдвэрлэж</a:t>
            </a:r>
            <a:r>
              <a:rPr lang="en-US" sz="1200" kern="1200" dirty="0">
                <a:solidFill>
                  <a:schemeClr val="tx1"/>
                </a:solidFill>
                <a:latin typeface="+mn-lt"/>
                <a:ea typeface="+mn-ea"/>
                <a:cs typeface="+mn-cs"/>
              </a:rPr>
              <a:t>, 8530.6 </a:t>
            </a:r>
            <a:r>
              <a:rPr lang="en-US" sz="1200" kern="1200" dirty="0" err="1">
                <a:solidFill>
                  <a:schemeClr val="tx1"/>
                </a:solidFill>
                <a:latin typeface="+mn-lt"/>
                <a:ea typeface="+mn-ea"/>
                <a:cs typeface="+mn-cs"/>
              </a:rPr>
              <a:t>сая</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төгрөгийн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бүтээгдэхүүнийг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зах</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зээлд</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борлууллаа</a:t>
            </a:r>
            <a:r>
              <a:rPr lang="mn-MN"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2/13/2017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2/13/2017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2/13/2017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eg"/><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2.jpeg"/><Relationship Id="rId7"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a14="http://schemas.microsoft.com/office/drawing/2010/main"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a:solidFill>
                  <a:srgbClr val="002060"/>
                </a:solidFill>
                <a:latin typeface="Arial Unicode MS" pitchFamily="34" charset="-128"/>
                <a:ea typeface="Arial Unicode MS" pitchFamily="34" charset="-128"/>
                <a:cs typeface="Arial Unicode MS" pitchFamily="34" charset="-128"/>
              </a:rPr>
              <a:t>201</a:t>
            </a:r>
            <a:r>
              <a:rPr lang="en-US" altLang="en-US" sz="3000" b="1" dirty="0">
                <a:solidFill>
                  <a:srgbClr val="002060"/>
                </a:solidFill>
                <a:latin typeface="Arial Unicode MS" pitchFamily="34" charset="-128"/>
                <a:ea typeface="Arial Unicode MS" pitchFamily="34" charset="-128"/>
                <a:cs typeface="Arial Unicode MS" pitchFamily="34" charset="-128"/>
              </a:rPr>
              <a:t>7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1 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201</a:t>
            </a:r>
            <a:r>
              <a:rPr lang="en-US" altLang="en-US" sz="3000" b="1" dirty="0">
                <a:solidFill>
                  <a:srgbClr val="002060"/>
                </a:solidFill>
                <a:latin typeface="Arial Unicode MS" pitchFamily="34" charset="-128"/>
                <a:ea typeface="Arial Unicode MS" pitchFamily="34" charset="-128"/>
                <a:cs typeface="Arial Unicode MS" pitchFamily="34" charset="-128"/>
              </a:rPr>
              <a:t>7</a:t>
            </a:r>
            <a:r>
              <a:rPr lang="mn-MN" altLang="en-US" sz="3000" b="1" dirty="0">
                <a:solidFill>
                  <a:srgbClr val="002060"/>
                </a:solidFill>
                <a:latin typeface="Arial Unicode MS" pitchFamily="34" charset="-128"/>
                <a:ea typeface="Arial Unicode MS" pitchFamily="34" charset="-128"/>
                <a:cs typeface="Arial Unicode MS" pitchFamily="34" charset="-128"/>
              </a:rPr>
              <a:t>.</a:t>
            </a:r>
            <a:r>
              <a:rPr lang="en-US" altLang="en-US" sz="3000" b="1">
                <a:solidFill>
                  <a:srgbClr val="002060"/>
                </a:solidFill>
                <a:latin typeface="Arial Unicode MS" pitchFamily="34" charset="-128"/>
                <a:ea typeface="Arial Unicode MS" pitchFamily="34" charset="-128"/>
                <a:cs typeface="Arial Unicode MS" pitchFamily="34" charset="-128"/>
              </a:rPr>
              <a:t>02.10</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724400" cy="731838"/>
          </a:xfrm>
        </p:spPr>
        <p:txBody>
          <a:bodyPr>
            <a:normAutofit/>
          </a:bodyPr>
          <a:lstStyle/>
          <a:p>
            <a:r>
              <a:rPr lang="mn-MN" sz="2000" b="1" dirty="0">
                <a:solidFill>
                  <a:srgbClr val="002060"/>
                </a:solidFill>
                <a:latin typeface="Arial" pitchFamily="34" charset="0"/>
                <a:cs typeface="Arial" pitchFamily="34" charset="0"/>
              </a:rPr>
              <a:t>ЗЭЭЛ, төрлөөр,  дүнд эзлэх хувиар, 2017.01-р сард</a:t>
            </a:r>
            <a:endParaRPr lang="en-US" sz="2000" b="1" dirty="0">
              <a:solidFill>
                <a:srgbClr val="00206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7675852"/>
              </p:ext>
            </p:extLst>
          </p:nvPr>
        </p:nvGraphicFramePr>
        <p:xfrm>
          <a:off x="427008" y="1600200"/>
          <a:ext cx="4800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srcRect/>
          <a:stretch>
            <a:fillRect/>
          </a:stretch>
        </p:blipFill>
        <p:spPr bwMode="auto">
          <a:xfrm>
            <a:off x="533400" y="1295400"/>
            <a:ext cx="473075" cy="471488"/>
          </a:xfrm>
          <a:prstGeom prst="rect">
            <a:avLst/>
          </a:prstGeom>
          <a:noFill/>
          <a:ln w="9525">
            <a:noFill/>
            <a:miter lim="800000"/>
            <a:headEnd/>
            <a:tailEnd/>
          </a:ln>
        </p:spPr>
      </p:pic>
      <p:sp>
        <p:nvSpPr>
          <p:cNvPr id="6" name="Rectangle 5"/>
          <p:cNvSpPr/>
          <p:nvPr/>
        </p:nvSpPr>
        <p:spPr>
          <a:xfrm>
            <a:off x="5334000" y="762000"/>
            <a:ext cx="3505200" cy="646331"/>
          </a:xfrm>
          <a:prstGeom prst="rect">
            <a:avLst/>
          </a:prstGeom>
        </p:spPr>
        <p:txBody>
          <a:bodyPr wrap="square">
            <a:spAutoFit/>
          </a:bodyPr>
          <a:lstStyle/>
          <a:p>
            <a:pPr algn="ctr"/>
            <a:r>
              <a:rPr lang="mn-MN" b="1" dirty="0">
                <a:solidFill>
                  <a:srgbClr val="002060"/>
                </a:solidFill>
                <a:latin typeface="Arial" pitchFamily="34" charset="0"/>
                <a:cs typeface="Arial" pitchFamily="34" charset="0"/>
              </a:rPr>
              <a:t>Зээлдэгчийн тоо, зээлийн төрлөөр, 2017.01 сард</a:t>
            </a:r>
            <a:endParaRPr lang="en-US" b="1" dirty="0">
              <a:solidFill>
                <a:srgbClr val="002060"/>
              </a:solidFill>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3516532602"/>
              </p:ext>
            </p:extLst>
          </p:nvPr>
        </p:nvGraphicFramePr>
        <p:xfrm>
          <a:off x="5257800" y="1752600"/>
          <a:ext cx="3886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844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br>
              <a:rPr lang="en-US" sz="2400" dirty="0">
                <a:solidFill>
                  <a:schemeClr val="tx2"/>
                </a:solidFill>
                <a:latin typeface="Times New Roman" pitchFamily="18" charset="0"/>
                <a:cs typeface="Times New Roman" pitchFamily="18" charset="0"/>
              </a:rPr>
            </a:br>
            <a:endParaRPr lang="en-US"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8471" y="685800"/>
            <a:ext cx="8027995" cy="5975565"/>
          </a:xfrm>
          <a:prstGeom prst="rect">
            <a:avLst/>
          </a:prstGeom>
          <a:noFill/>
        </p:spPr>
      </p:pic>
      <p:sp>
        <p:nvSpPr>
          <p:cNvPr id="9" name="TextBox 8"/>
          <p:cNvSpPr txBox="1"/>
          <p:nvPr/>
        </p:nvSpPr>
        <p:spPr>
          <a:xfrm>
            <a:off x="838200" y="609600"/>
            <a:ext cx="7924800" cy="338554"/>
          </a:xfrm>
          <a:prstGeom prst="rect">
            <a:avLst/>
          </a:prstGeom>
          <a:noFill/>
        </p:spPr>
        <p:txBody>
          <a:bodyPr wrap="square" rtlCol="0">
            <a:spAutoFit/>
          </a:bodyPr>
          <a:lstStyle/>
          <a:p>
            <a:r>
              <a:rPr lang="mn-MN" sz="1600" b="1" dirty="0">
                <a:solidFill>
                  <a:srgbClr val="0070C0"/>
                </a:solidFill>
                <a:latin typeface="Arial" pitchFamily="34" charset="0"/>
                <a:cs typeface="Arial" pitchFamily="34" charset="0"/>
              </a:rPr>
              <a:t>ОРОН НУТГИЙН ТӨСВИЙН ОРЛОГО, ЗАРЛАГА </a:t>
            </a:r>
            <a:r>
              <a:rPr lang="en-US" sz="1600" b="1" dirty="0">
                <a:solidFill>
                  <a:srgbClr val="0070C0"/>
                </a:solidFill>
                <a:latin typeface="Arial" pitchFamily="34" charset="0"/>
                <a:cs typeface="Arial" pitchFamily="34" charset="0"/>
              </a:rPr>
              <a:t>2016-2017 </a:t>
            </a:r>
            <a:r>
              <a:rPr lang="mn-MN" sz="1600" b="1" dirty="0">
                <a:solidFill>
                  <a:srgbClr val="0070C0"/>
                </a:solidFill>
                <a:latin typeface="Arial" pitchFamily="34" charset="0"/>
                <a:cs typeface="Arial" pitchFamily="34" charset="0"/>
              </a:rPr>
              <a:t>оны </a:t>
            </a:r>
            <a:r>
              <a:rPr lang="en-US" sz="1600" b="1" dirty="0">
                <a:solidFill>
                  <a:srgbClr val="0070C0"/>
                </a:solidFill>
                <a:latin typeface="Arial" pitchFamily="34" charset="0"/>
                <a:cs typeface="Arial" pitchFamily="34" charset="0"/>
              </a:rPr>
              <a:t>01</a:t>
            </a:r>
            <a:r>
              <a:rPr lang="mn-MN" sz="1600" b="1" dirty="0">
                <a:solidFill>
                  <a:srgbClr val="0070C0"/>
                </a:solidFill>
                <a:latin typeface="Arial" pitchFamily="34" charset="0"/>
                <a:cs typeface="Arial" pitchFamily="34" charset="0"/>
              </a:rPr>
              <a:t>-р сар  </a:t>
            </a:r>
            <a:endParaRPr lang="en-US" sz="1600" b="1" dirty="0">
              <a:solidFill>
                <a:srgbClr val="0070C0"/>
              </a:solidFill>
              <a:latin typeface="Arial" pitchFamily="34" charset="0"/>
              <a:cs typeface="Arial" pitchFamily="34" charset="0"/>
            </a:endParaRPr>
          </a:p>
        </p:txBody>
      </p:sp>
      <p:sp>
        <p:nvSpPr>
          <p:cNvPr id="10" name="Rounded Rectangle 9"/>
          <p:cNvSpPr/>
          <p:nvPr/>
        </p:nvSpPr>
        <p:spPr>
          <a:xfrm>
            <a:off x="1828800" y="990600"/>
            <a:ext cx="70104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mn-MN" sz="1600" dirty="0">
                <a:solidFill>
                  <a:srgbClr val="002060"/>
                </a:solidFill>
                <a:latin typeface="Arial" pitchFamily="34" charset="0"/>
                <a:cs typeface="Arial" pitchFamily="34" charset="0"/>
              </a:rPr>
              <a:t>20</a:t>
            </a:r>
            <a:r>
              <a:rPr lang="eu-ES" sz="1600" dirty="0">
                <a:solidFill>
                  <a:srgbClr val="002060"/>
                </a:solidFill>
                <a:latin typeface="Arial" pitchFamily="34" charset="0"/>
                <a:cs typeface="Arial" pitchFamily="34" charset="0"/>
              </a:rPr>
              <a:t>1</a:t>
            </a:r>
            <a:r>
              <a:rPr lang="mn-MN" sz="1600" dirty="0">
                <a:solidFill>
                  <a:srgbClr val="002060"/>
                </a:solidFill>
                <a:latin typeface="Arial" pitchFamily="34" charset="0"/>
                <a:cs typeface="Arial" pitchFamily="34" charset="0"/>
              </a:rPr>
              <a:t>7</a:t>
            </a:r>
            <a:r>
              <a:rPr lang="eu-ES" sz="1600" dirty="0">
                <a:solidFill>
                  <a:srgbClr val="002060"/>
                </a:solidFill>
                <a:latin typeface="Arial" pitchFamily="34" charset="0"/>
                <a:cs typeface="Arial" pitchFamily="34" charset="0"/>
              </a:rPr>
              <a:t> он</a:t>
            </a:r>
            <a:r>
              <a:rPr lang="mn-MN" sz="1600" dirty="0">
                <a:solidFill>
                  <a:srgbClr val="002060"/>
                </a:solidFill>
                <a:latin typeface="Arial" pitchFamily="34" charset="0"/>
                <a:cs typeface="Arial" pitchFamily="34" charset="0"/>
              </a:rPr>
              <a:t>ы 1 сарын дүнгээр</a:t>
            </a:r>
            <a:r>
              <a:rPr lang="eu-ES" sz="1600" dirty="0">
                <a:solidFill>
                  <a:srgbClr val="002060"/>
                </a:solidFill>
                <a:latin typeface="Arial" pitchFamily="34" charset="0"/>
                <a:cs typeface="Arial" pitchFamily="34" charset="0"/>
              </a:rPr>
              <a:t> орон нутгийн төсөвт </a:t>
            </a:r>
            <a:r>
              <a:rPr lang="en-US" sz="1600" dirty="0">
                <a:solidFill>
                  <a:srgbClr val="002060"/>
                </a:solidFill>
                <a:latin typeface="Arial" pitchFamily="34" charset="0"/>
                <a:cs typeface="Arial" pitchFamily="34" charset="0"/>
              </a:rPr>
              <a:t>1297.8</a:t>
            </a:r>
            <a:r>
              <a:rPr lang="eu-ES" sz="1600" dirty="0">
                <a:solidFill>
                  <a:srgbClr val="002060"/>
                </a:solidFill>
                <a:latin typeface="Arial" pitchFamily="34" charset="0"/>
                <a:cs typeface="Arial" pitchFamily="34" charset="0"/>
              </a:rPr>
              <a:t> сая төгрөгийн орлого төвлөрүүлжээ. Орон нутгийн төсвийн орлогын </a:t>
            </a:r>
            <a:r>
              <a:rPr lang="en-US" sz="1600" dirty="0">
                <a:solidFill>
                  <a:srgbClr val="002060"/>
                </a:solidFill>
                <a:latin typeface="Arial" pitchFamily="34" charset="0"/>
                <a:cs typeface="Arial" pitchFamily="34" charset="0"/>
              </a:rPr>
              <a:t>38.0</a:t>
            </a:r>
            <a:r>
              <a:rPr lang="eu-ES" sz="1600" dirty="0">
                <a:solidFill>
                  <a:srgbClr val="002060"/>
                </a:solidFill>
                <a:latin typeface="Arial" pitchFamily="34" charset="0"/>
                <a:cs typeface="Arial" pitchFamily="34" charset="0"/>
              </a:rPr>
              <a:t> хувийг татварын</a:t>
            </a:r>
            <a:r>
              <a:rPr lang="mn-MN" sz="1600" dirty="0">
                <a:solidFill>
                  <a:srgbClr val="002060"/>
                </a:solidFill>
                <a:latin typeface="Arial" pitchFamily="34" charset="0"/>
                <a:cs typeface="Arial" pitchFamily="34" charset="0"/>
              </a:rPr>
              <a:t>, </a:t>
            </a:r>
            <a:r>
              <a:rPr lang="en-US" sz="1600" dirty="0">
                <a:solidFill>
                  <a:srgbClr val="002060"/>
                </a:solidFill>
                <a:latin typeface="Arial" pitchFamily="34" charset="0"/>
                <a:cs typeface="Arial" pitchFamily="34" charset="0"/>
              </a:rPr>
              <a:t>62.0 </a:t>
            </a:r>
            <a:r>
              <a:rPr lang="eu-ES" sz="1600" dirty="0">
                <a:solidFill>
                  <a:srgbClr val="002060"/>
                </a:solidFill>
                <a:latin typeface="Arial" pitchFamily="34" charset="0"/>
                <a:cs typeface="Arial" pitchFamily="34" charset="0"/>
              </a:rPr>
              <a:t>хувийг татварын бус орлого бүрдүүлсэн байна. Орон нутгийн төсвийн орлогын төлөвлөгөө</a:t>
            </a:r>
            <a:r>
              <a:rPr lang="mn-MN" sz="1600" dirty="0">
                <a:solidFill>
                  <a:srgbClr val="002060"/>
                </a:solidFill>
                <a:latin typeface="Arial" pitchFamily="34" charset="0"/>
                <a:cs typeface="Arial" pitchFamily="34" charset="0"/>
              </a:rPr>
              <a:t>ний биелэлт  </a:t>
            </a:r>
            <a:r>
              <a:rPr lang="en-US" sz="1600" dirty="0">
                <a:solidFill>
                  <a:srgbClr val="002060"/>
                </a:solidFill>
                <a:latin typeface="Arial" pitchFamily="34" charset="0"/>
                <a:cs typeface="Arial" pitchFamily="34" charset="0"/>
              </a:rPr>
              <a:t>95.8</a:t>
            </a:r>
            <a:r>
              <a:rPr lang="mn-MN" sz="1600" dirty="0">
                <a:solidFill>
                  <a:srgbClr val="002060"/>
                </a:solidFill>
                <a:latin typeface="Arial" pitchFamily="34" charset="0"/>
                <a:cs typeface="Arial" pitchFamily="34" charset="0"/>
              </a:rPr>
              <a:t> хувиар  биелсэн байна. </a:t>
            </a:r>
            <a:endParaRPr lang="en-US" sz="1600" dirty="0">
              <a:solidFill>
                <a:srgbClr val="002060"/>
              </a:solidFill>
              <a:latin typeface="Arial" pitchFamily="34" charset="0"/>
              <a:cs typeface="Arial" pitchFamily="34" charset="0"/>
            </a:endParaRPr>
          </a:p>
        </p:txBody>
      </p:sp>
      <p:sp>
        <p:nvSpPr>
          <p:cNvPr id="11" name="TextBox 10"/>
          <p:cNvSpPr txBox="1"/>
          <p:nvPr/>
        </p:nvSpPr>
        <p:spPr>
          <a:xfrm>
            <a:off x="1066800" y="5181600"/>
            <a:ext cx="1143000" cy="523220"/>
          </a:xfrm>
          <a:prstGeom prst="rect">
            <a:avLst/>
          </a:prstGeom>
          <a:noFill/>
        </p:spPr>
        <p:txBody>
          <a:bodyPr wrap="square" rtlCol="0">
            <a:spAutoFit/>
          </a:bodyPr>
          <a:lstStyle/>
          <a:p>
            <a:r>
              <a:rPr lang="en-US" sz="2800" b="1" dirty="0">
                <a:solidFill>
                  <a:schemeClr val="bg1">
                    <a:lumMod val="50000"/>
                  </a:schemeClr>
                </a:solidFill>
              </a:rPr>
              <a:t>970.3</a:t>
            </a:r>
          </a:p>
        </p:txBody>
      </p:sp>
      <p:sp>
        <p:nvSpPr>
          <p:cNvPr id="12" name="TextBox 11"/>
          <p:cNvSpPr txBox="1"/>
          <p:nvPr/>
        </p:nvSpPr>
        <p:spPr>
          <a:xfrm>
            <a:off x="2209800" y="5191780"/>
            <a:ext cx="1447800" cy="523220"/>
          </a:xfrm>
          <a:prstGeom prst="rect">
            <a:avLst/>
          </a:prstGeom>
          <a:noFill/>
        </p:spPr>
        <p:txBody>
          <a:bodyPr wrap="square" rtlCol="0">
            <a:spAutoFit/>
          </a:bodyPr>
          <a:lstStyle/>
          <a:p>
            <a:r>
              <a:rPr lang="en-US" sz="2800" b="1" dirty="0">
                <a:solidFill>
                  <a:schemeClr val="tx2"/>
                </a:solidFill>
              </a:rPr>
              <a:t>1297.8</a:t>
            </a:r>
          </a:p>
        </p:txBody>
      </p:sp>
      <p:sp>
        <p:nvSpPr>
          <p:cNvPr id="13" name="TextBox 12"/>
          <p:cNvSpPr txBox="1"/>
          <p:nvPr/>
        </p:nvSpPr>
        <p:spPr>
          <a:xfrm>
            <a:off x="6248400" y="5247620"/>
            <a:ext cx="1295400" cy="523220"/>
          </a:xfrm>
          <a:prstGeom prst="rect">
            <a:avLst/>
          </a:prstGeom>
          <a:noFill/>
        </p:spPr>
        <p:txBody>
          <a:bodyPr wrap="square" rtlCol="0">
            <a:spAutoFit/>
          </a:bodyPr>
          <a:lstStyle/>
          <a:p>
            <a:r>
              <a:rPr lang="en-US" sz="2800" b="1" dirty="0">
                <a:solidFill>
                  <a:schemeClr val="bg1">
                    <a:lumMod val="50000"/>
                  </a:schemeClr>
                </a:solidFill>
              </a:rPr>
              <a:t>3196.3</a:t>
            </a:r>
          </a:p>
        </p:txBody>
      </p:sp>
      <p:sp>
        <p:nvSpPr>
          <p:cNvPr id="14" name="TextBox 13"/>
          <p:cNvSpPr txBox="1"/>
          <p:nvPr/>
        </p:nvSpPr>
        <p:spPr>
          <a:xfrm>
            <a:off x="7467600" y="5267980"/>
            <a:ext cx="1447800" cy="523220"/>
          </a:xfrm>
          <a:prstGeom prst="rect">
            <a:avLst/>
          </a:prstGeom>
          <a:noFill/>
        </p:spPr>
        <p:txBody>
          <a:bodyPr wrap="square" rtlCol="0">
            <a:spAutoFit/>
          </a:bodyPr>
          <a:lstStyle/>
          <a:p>
            <a:r>
              <a:rPr lang="en-US" sz="2800" b="1" dirty="0">
                <a:solidFill>
                  <a:schemeClr val="tx2"/>
                </a:solidFill>
              </a:rPr>
              <a:t>3056.2</a:t>
            </a:r>
          </a:p>
        </p:txBody>
      </p:sp>
      <p:sp>
        <p:nvSpPr>
          <p:cNvPr id="3" name="TextBox 2"/>
          <p:cNvSpPr txBox="1"/>
          <p:nvPr/>
        </p:nvSpPr>
        <p:spPr>
          <a:xfrm>
            <a:off x="1143000" y="5867400"/>
            <a:ext cx="944489" cy="369332"/>
          </a:xfrm>
          <a:prstGeom prst="rect">
            <a:avLst/>
          </a:prstGeom>
          <a:noFill/>
        </p:spPr>
        <p:txBody>
          <a:bodyPr wrap="none" rtlCol="0">
            <a:spAutoFit/>
          </a:bodyPr>
          <a:lstStyle/>
          <a:p>
            <a:r>
              <a:rPr lang="en-US" b="1" dirty="0">
                <a:solidFill>
                  <a:schemeClr val="bg1"/>
                </a:solidFill>
              </a:rPr>
              <a:t>2016.01</a:t>
            </a:r>
          </a:p>
        </p:txBody>
      </p:sp>
      <p:sp>
        <p:nvSpPr>
          <p:cNvPr id="15" name="TextBox 14"/>
          <p:cNvSpPr txBox="1"/>
          <p:nvPr/>
        </p:nvSpPr>
        <p:spPr>
          <a:xfrm>
            <a:off x="2362200" y="5867400"/>
            <a:ext cx="947695" cy="369332"/>
          </a:xfrm>
          <a:prstGeom prst="rect">
            <a:avLst/>
          </a:prstGeom>
          <a:noFill/>
        </p:spPr>
        <p:txBody>
          <a:bodyPr wrap="none" rtlCol="0">
            <a:spAutoFit/>
          </a:bodyPr>
          <a:lstStyle/>
          <a:p>
            <a:r>
              <a:rPr lang="en-US" b="1" dirty="0">
                <a:solidFill>
                  <a:schemeClr val="bg1"/>
                </a:solidFill>
              </a:rPr>
              <a:t>2017.01</a:t>
            </a:r>
          </a:p>
        </p:txBody>
      </p:sp>
      <p:sp>
        <p:nvSpPr>
          <p:cNvPr id="16" name="TextBox 15"/>
          <p:cNvSpPr txBox="1"/>
          <p:nvPr/>
        </p:nvSpPr>
        <p:spPr>
          <a:xfrm>
            <a:off x="6383986" y="5791200"/>
            <a:ext cx="944489" cy="369332"/>
          </a:xfrm>
          <a:prstGeom prst="rect">
            <a:avLst/>
          </a:prstGeom>
          <a:noFill/>
        </p:spPr>
        <p:txBody>
          <a:bodyPr wrap="none" rtlCol="0">
            <a:spAutoFit/>
          </a:bodyPr>
          <a:lstStyle/>
          <a:p>
            <a:r>
              <a:rPr lang="en-US" b="1" dirty="0">
                <a:solidFill>
                  <a:schemeClr val="bg1"/>
                </a:solidFill>
              </a:rPr>
              <a:t>2016.01</a:t>
            </a:r>
          </a:p>
        </p:txBody>
      </p:sp>
      <p:sp>
        <p:nvSpPr>
          <p:cNvPr id="17" name="TextBox 16"/>
          <p:cNvSpPr txBox="1"/>
          <p:nvPr/>
        </p:nvSpPr>
        <p:spPr>
          <a:xfrm>
            <a:off x="7603186" y="5791200"/>
            <a:ext cx="947695" cy="369332"/>
          </a:xfrm>
          <a:prstGeom prst="rect">
            <a:avLst/>
          </a:prstGeom>
          <a:noFill/>
        </p:spPr>
        <p:txBody>
          <a:bodyPr wrap="none" rtlCol="0">
            <a:spAutoFit/>
          </a:bodyPr>
          <a:lstStyle/>
          <a:p>
            <a:r>
              <a:rPr lang="en-US" b="1" dirty="0">
                <a:solidFill>
                  <a:schemeClr val="bg1"/>
                </a:solidFill>
              </a:rPr>
              <a:t>2017.01</a:t>
            </a:r>
          </a:p>
        </p:txBody>
      </p:sp>
    </p:spTree>
    <p:extLst>
      <p:ext uri="{BB962C8B-B14F-4D97-AF65-F5344CB8AC3E}">
        <p14:creationId xmlns:p14="http://schemas.microsoft.com/office/powerpoint/2010/main" val="412572840"/>
      </p:ext>
    </p:extLst>
  </p:cSld>
  <p:clrMapOvr>
    <a:masterClrMapping/>
  </p:clrMapOvr>
  <p:transition advClick="0" advTm="1000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762000" y="1143000"/>
            <a:ext cx="3352800" cy="1219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eaLnBrk="1" hangingPunct="1">
              <a:tabLst>
                <a:tab pos="171450" algn="r"/>
                <a:tab pos="2743200" algn="ctr"/>
                <a:tab pos="4286250" algn="r"/>
                <a:tab pos="5486400" algn="r"/>
              </a:tabLst>
            </a:pPr>
            <a:r>
              <a:rPr lang="mn-MN" sz="1200" dirty="0">
                <a:latin typeface="Arial" pitchFamily="34" charset="0"/>
                <a:cs typeface="Arial" pitchFamily="34" charset="0"/>
              </a:rPr>
              <a:t> </a:t>
            </a:r>
            <a:endParaRPr lang="eu-ES" sz="1200" dirty="0">
              <a:solidFill>
                <a:schemeClr val="tx1"/>
              </a:solidFill>
              <a:latin typeface="Arial" pitchFamily="34" charset="0"/>
              <a:cs typeface="Arial" pitchFamily="34" charset="0"/>
            </a:endParaRPr>
          </a:p>
        </p:txBody>
      </p:sp>
      <p:sp>
        <p:nvSpPr>
          <p:cNvPr id="10244" name="Rectangle 13"/>
          <p:cNvSpPr>
            <a:spLocks noChangeArrowheads="1"/>
          </p:cNvSpPr>
          <p:nvPr/>
        </p:nvSpPr>
        <p:spPr bwMode="auto">
          <a:xfrm>
            <a:off x="1600200" y="2514600"/>
            <a:ext cx="5410200" cy="369332"/>
          </a:xfrm>
          <a:prstGeom prst="rect">
            <a:avLst/>
          </a:prstGeom>
          <a:noFill/>
          <a:ln w="9525">
            <a:noFill/>
            <a:miter lim="800000"/>
            <a:headEnd/>
            <a:tailEnd/>
          </a:ln>
        </p:spPr>
        <p:txBody>
          <a:bodyPr wrap="square">
            <a:spAutoFit/>
          </a:bodyPr>
          <a:lstStyle/>
          <a:p>
            <a:r>
              <a:rPr lang="mn-MN" dirty="0">
                <a:latin typeface="Times New Roman" pitchFamily="18" charset="0"/>
                <a:cs typeface="Times New Roman" pitchFamily="18" charset="0"/>
              </a:rPr>
              <a:t>Хэрэглээний үнийн индекс, 2017 оны</a:t>
            </a:r>
            <a:r>
              <a:rPr lang="en-US" dirty="0">
                <a:latin typeface="Times New Roman" pitchFamily="18" charset="0"/>
                <a:cs typeface="Times New Roman" pitchFamily="18" charset="0"/>
              </a:rPr>
              <a:t> </a:t>
            </a:r>
            <a:r>
              <a:rPr lang="mn-MN" dirty="0">
                <a:latin typeface="Times New Roman" pitchFamily="18" charset="0"/>
                <a:cs typeface="Times New Roman" pitchFamily="18" charset="0"/>
              </a:rPr>
              <a:t>01-р сард</a:t>
            </a:r>
            <a:endParaRPr lang="en-US" dirty="0">
              <a:latin typeface="Times New Roman" pitchFamily="18" charset="0"/>
              <a:cs typeface="Times New Roman" pitchFamily="18"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extLst>
                    <a:ext uri="{9D8B030D-6E8A-4147-A177-3AD203B41FA5}">
                      <a16:colId xmlns:a16="http://schemas.microsoft.com/office/drawing/2014/main" val="20000"/>
                    </a:ext>
                  </a:extLst>
                </a:gridCol>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Rounded Rectangle 8"/>
          <p:cNvSpPr/>
          <p:nvPr/>
        </p:nvSpPr>
        <p:spPr>
          <a:xfrm>
            <a:off x="4267200" y="1143000"/>
            <a:ext cx="4724400" cy="1219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1" algn="just" eaLnBrk="1" hangingPunct="1">
              <a:buFontTx/>
              <a:buChar char="-"/>
              <a:tabLst>
                <a:tab pos="171450" algn="r"/>
                <a:tab pos="2743200" algn="ctr"/>
                <a:tab pos="4286250" algn="r"/>
                <a:tab pos="5486400" algn="r"/>
              </a:tabLst>
            </a:pPr>
            <a:endParaRPr lang="eu-ES" sz="1400" dirty="0">
              <a:solidFill>
                <a:schemeClr val="tx1"/>
              </a:solidFill>
              <a:latin typeface="Arial" pitchFamily="34" charset="0"/>
              <a:cs typeface="Arial" pitchFamily="34" charset="0"/>
            </a:endParaRPr>
          </a:p>
        </p:txBody>
      </p:sp>
      <p:sp>
        <p:nvSpPr>
          <p:cNvPr id="11" name="Notched Right Arrow 10"/>
          <p:cNvSpPr/>
          <p:nvPr/>
        </p:nvSpPr>
        <p:spPr>
          <a:xfrm>
            <a:off x="3962400" y="1524000"/>
            <a:ext cx="5334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0241" name="Rectangle 1"/>
          <p:cNvSpPr>
            <a:spLocks noChangeArrowheads="1"/>
          </p:cNvSpPr>
          <p:nvPr/>
        </p:nvSpPr>
        <p:spPr bwMode="auto">
          <a:xfrm>
            <a:off x="762000" y="1176920"/>
            <a:ext cx="33528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Хэрэглээний үнийн индекс 2017 оны 0</a:t>
            </a:r>
            <a:r>
              <a:rPr lang="en-US" sz="1400" dirty="0">
                <a:latin typeface="Arial" pitchFamily="34" charset="0"/>
                <a:ea typeface="Times New Roman" pitchFamily="18" charset="0"/>
                <a:cs typeface="Arial" pitchFamily="34" charset="0"/>
              </a:rPr>
              <a:t>1</a:t>
            </a:r>
            <a:r>
              <a:rPr kumimoji="0" lang="mn-MN"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д</a:t>
            </a:r>
            <a:r>
              <a:rPr lang="mn-MN" sz="1400" dirty="0">
                <a:latin typeface="Arial" pitchFamily="34" charset="0"/>
                <a:ea typeface="Times New Roman" pitchFamily="18" charset="0"/>
                <a:cs typeface="Arial" pitchFamily="34" charset="0"/>
              </a:rPr>
              <a:t>ү</a:t>
            </a:r>
            <a:r>
              <a:rPr kumimoji="0" lang="mn-MN"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гээр </a:t>
            </a:r>
            <a:r>
              <a:rPr kumimoji="0" lang="eu-E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сард</a:t>
            </a:r>
            <a:r>
              <a:rPr kumimoji="0" lang="mn-MN"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a:buFontTx/>
              <a:buChar char="-"/>
            </a:pPr>
            <a:r>
              <a:rPr lang="mn-MN" sz="1400" dirty="0">
                <a:latin typeface="Arial" pitchFamily="34" charset="0"/>
                <a:cs typeface="Arial" pitchFamily="34" charset="0"/>
              </a:rPr>
              <a:t>өмнөх сарынхаас 1,0 хувь, </a:t>
            </a:r>
            <a:endParaRPr lang="en-US" sz="1400" dirty="0">
              <a:latin typeface="Arial" pitchFamily="34" charset="0"/>
              <a:cs typeface="Arial" pitchFamily="34" charset="0"/>
            </a:endParaRPr>
          </a:p>
          <a:p>
            <a:pPr>
              <a:buFontTx/>
              <a:buChar char="-"/>
            </a:pPr>
            <a:r>
              <a:rPr lang="mn-MN" sz="1400" dirty="0">
                <a:latin typeface="Arial" pitchFamily="34" charset="0"/>
                <a:cs typeface="Arial" pitchFamily="34" charset="0"/>
              </a:rPr>
              <a:t>өмнөх оны мөн үеэс 3,8 хувиар тус тус өсчээ.</a:t>
            </a:r>
            <a:endParaRPr lang="en-US" sz="1400" dirty="0">
              <a:latin typeface="Arial" pitchFamily="34" charset="0"/>
              <a:cs typeface="Arial" pitchFamily="34" charset="0"/>
            </a:endParaRPr>
          </a:p>
        </p:txBody>
      </p:sp>
      <p:sp>
        <p:nvSpPr>
          <p:cNvPr id="8193" name="Rectangle 1"/>
          <p:cNvSpPr>
            <a:spLocks noChangeArrowheads="1"/>
          </p:cNvSpPr>
          <p:nvPr/>
        </p:nvSpPr>
        <p:spPr bwMode="auto">
          <a:xfrm>
            <a:off x="4495800" y="1156840"/>
            <a:ext cx="4419600" cy="1184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1" hangingPunct="1">
              <a:tabLst>
                <a:tab pos="171450" algn="r"/>
                <a:tab pos="2743200" algn="ctr"/>
                <a:tab pos="4286250" algn="r"/>
                <a:tab pos="5486400" algn="r"/>
              </a:tabLst>
            </a:pPr>
            <a:r>
              <a:rPr kumimoji="0" lang="en-US" sz="11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Ерөнхий</a:t>
            </a: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индекс</a:t>
            </a: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өмнөх</a:t>
            </a: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сарынхаас</a:t>
            </a: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mn-MN" sz="1100" b="1" dirty="0">
                <a:latin typeface="Arial" pitchFamily="34" charset="0"/>
                <a:ea typeface="Times New Roman" pitchFamily="18" charset="0"/>
                <a:cs typeface="Arial" pitchFamily="34" charset="0"/>
              </a:rPr>
              <a:t>1,0</a:t>
            </a:r>
            <a:r>
              <a:rPr kumimoji="0" lang="mn-MN"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хувиар өсөхөд: </a:t>
            </a:r>
            <a:r>
              <a:rPr lang="mn-MN" sz="1200" dirty="0">
                <a:latin typeface="Arial" pitchFamily="34" charset="0"/>
                <a:cs typeface="Arial" pitchFamily="34" charset="0"/>
              </a:rPr>
              <a:t>хүнсний бараа, ундаа усны бүлэг 3,8 согтууруулах ундаа, тамхны бүлэг  0,6 хувь,гэр ахуйн тавилга, гэр ахуйн барааны бүлэг 0,6 хувь, эм тариа эмнэлэгийн үйлчилгээ 0,8 бусад бараа үйлчилгээ 2,1 тус тус өссөн байна. </a:t>
            </a:r>
            <a:endParaRPr lang="en-US" sz="1200" dirty="0">
              <a:latin typeface="Arial" pitchFamily="34" charset="0"/>
              <a:cs typeface="Arial" pitchFamily="34" charset="0"/>
            </a:endParaRPr>
          </a:p>
          <a:p>
            <a:pPr lvl="0" algn="just" eaLnBrk="1" hangingPunct="1">
              <a:tabLst>
                <a:tab pos="171450" algn="r"/>
                <a:tab pos="2743200" algn="ctr"/>
                <a:tab pos="4286250" algn="r"/>
                <a:tab pos="5486400" algn="r"/>
              </a:tabLst>
            </a:pPr>
            <a:r>
              <a:rPr kumimoji="0" lang="mn-MN"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mn-MN" sz="1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Table 13"/>
          <p:cNvGraphicFramePr>
            <a:graphicFrameLocks noGrp="1"/>
          </p:cNvGraphicFramePr>
          <p:nvPr/>
        </p:nvGraphicFramePr>
        <p:xfrm>
          <a:off x="1447801" y="3047997"/>
          <a:ext cx="7086599" cy="3124202"/>
        </p:xfrm>
        <a:graphic>
          <a:graphicData uri="http://schemas.openxmlformats.org/drawingml/2006/table">
            <a:tbl>
              <a:tblPr/>
              <a:tblGrid>
                <a:gridCol w="4018483">
                  <a:extLst>
                    <a:ext uri="{9D8B030D-6E8A-4147-A177-3AD203B41FA5}">
                      <a16:colId xmlns:a16="http://schemas.microsoft.com/office/drawing/2014/main" val="20000"/>
                    </a:ext>
                  </a:extLst>
                </a:gridCol>
                <a:gridCol w="1272146">
                  <a:extLst>
                    <a:ext uri="{9D8B030D-6E8A-4147-A177-3AD203B41FA5}">
                      <a16:colId xmlns:a16="http://schemas.microsoft.com/office/drawing/2014/main" val="20001"/>
                    </a:ext>
                  </a:extLst>
                </a:gridCol>
                <a:gridCol w="897985">
                  <a:extLst>
                    <a:ext uri="{9D8B030D-6E8A-4147-A177-3AD203B41FA5}">
                      <a16:colId xmlns:a16="http://schemas.microsoft.com/office/drawing/2014/main" val="20002"/>
                    </a:ext>
                  </a:extLst>
                </a:gridCol>
                <a:gridCol w="897985">
                  <a:extLst>
                    <a:ext uri="{9D8B030D-6E8A-4147-A177-3AD203B41FA5}">
                      <a16:colId xmlns:a16="http://schemas.microsoft.com/office/drawing/2014/main" val="20003"/>
                    </a:ext>
                  </a:extLst>
                </a:gridCol>
              </a:tblGrid>
              <a:tr h="234042">
                <a:tc rowSpan="2">
                  <a:txBody>
                    <a:bodyPr/>
                    <a:lstStyle/>
                    <a:p>
                      <a:pPr algn="ctr" fontAlgn="ctr"/>
                      <a:r>
                        <a:rPr lang="mn-MN" sz="1200" b="0" i="0" u="none" strike="noStrike" dirty="0">
                          <a:solidFill>
                            <a:srgbClr val="FFFFFF"/>
                          </a:solidFill>
                          <a:latin typeface="Arial"/>
                        </a:rPr>
                        <a:t>Бараа үйлчилгээний бүлэг</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rowSpan="2">
                  <a:txBody>
                    <a:bodyPr/>
                    <a:lstStyle/>
                    <a:p>
                      <a:pPr algn="ctr" fontAlgn="ctr"/>
                      <a:r>
                        <a:rPr lang="mn-MN" sz="1200" b="0" i="0" u="none" strike="noStrike">
                          <a:solidFill>
                            <a:srgbClr val="FFFFFF"/>
                          </a:solidFill>
                          <a:latin typeface="Arial"/>
                        </a:rPr>
                        <a:t>ЖИН</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FFFFFF"/>
                          </a:solidFill>
                          <a:latin typeface="Arial"/>
                        </a:rPr>
                        <a:t>2017-01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38ED5"/>
                    </a:solidFill>
                  </a:tcPr>
                </a:tc>
                <a:tc>
                  <a:txBody>
                    <a:bodyPr/>
                    <a:lstStyle/>
                    <a:p>
                      <a:pPr algn="ctr" fontAlgn="ctr"/>
                      <a:r>
                        <a:rPr lang="en-US" sz="1200" b="0" i="0" u="none" strike="noStrike">
                          <a:solidFill>
                            <a:srgbClr val="FFFFFF"/>
                          </a:solidFill>
                          <a:latin typeface="Arial"/>
                        </a:rPr>
                        <a:t>2017-01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38ED5"/>
                    </a:solidFill>
                  </a:tcPr>
                </a:tc>
                <a:extLst>
                  <a:ext uri="{0D108BD9-81ED-4DB2-BD59-A6C34878D82A}">
                    <a16:rowId xmlns:a16="http://schemas.microsoft.com/office/drawing/2014/main" val="10000"/>
                  </a:ext>
                </a:extLst>
              </a:tr>
              <a:tr h="206440">
                <a:tc vMerge="1">
                  <a:txBody>
                    <a:bodyPr/>
                    <a:lstStyle/>
                    <a:p>
                      <a:endParaRPr lang="en-US"/>
                    </a:p>
                  </a:txBody>
                  <a:tcPr/>
                </a:tc>
                <a:tc vMerge="1">
                  <a:txBody>
                    <a:bodyPr/>
                    <a:lstStyle/>
                    <a:p>
                      <a:endParaRPr lang="en-US"/>
                    </a:p>
                  </a:txBody>
                  <a:tcPr/>
                </a:tc>
                <a:tc>
                  <a:txBody>
                    <a:bodyPr/>
                    <a:lstStyle/>
                    <a:p>
                      <a:pPr algn="ctr" fontAlgn="ctr"/>
                      <a:r>
                        <a:rPr lang="en-US" sz="1200" b="0" i="0" u="none" strike="noStrike">
                          <a:solidFill>
                            <a:srgbClr val="FFFFFF"/>
                          </a:solidFill>
                          <a:latin typeface="Arial"/>
                        </a:rPr>
                        <a:t>2016-01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1200" b="0" i="0" u="none" strike="noStrike">
                          <a:solidFill>
                            <a:srgbClr val="FFFFFF"/>
                          </a:solidFill>
                          <a:latin typeface="Arial"/>
                        </a:rPr>
                        <a:t>2016-12</a:t>
                      </a:r>
                    </a:p>
                  </a:txBody>
                  <a:tcPr marL="0" marR="0" marT="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38ED5"/>
                    </a:solidFill>
                  </a:tcPr>
                </a:tc>
                <a:extLst>
                  <a:ext uri="{0D108BD9-81ED-4DB2-BD59-A6C34878D82A}">
                    <a16:rowId xmlns:a16="http://schemas.microsoft.com/office/drawing/2014/main" val="10001"/>
                  </a:ext>
                </a:extLst>
              </a:tr>
              <a:tr h="206440">
                <a:tc>
                  <a:txBody>
                    <a:bodyPr/>
                    <a:lstStyle/>
                    <a:p>
                      <a:pPr algn="ctr" fontAlgn="ctr"/>
                      <a:r>
                        <a:rPr lang="mn-MN" sz="1200" b="1" i="0" u="none" strike="noStrike" dirty="0">
                          <a:solidFill>
                            <a:srgbClr val="FF0000"/>
                          </a:solidFill>
                          <a:latin typeface="Arial"/>
                        </a:rPr>
                        <a:t>Ерөнхий индекс</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200" b="1" i="0" u="none" strike="noStrike">
                          <a:solidFill>
                            <a:srgbClr val="FF0000"/>
                          </a:solidFill>
                          <a:latin typeface="Arial"/>
                        </a:rPr>
                        <a:t>100.0</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200" b="1" i="0" u="none" strike="noStrike">
                          <a:solidFill>
                            <a:srgbClr val="FF0000"/>
                          </a:solidFill>
                          <a:latin typeface="Arial"/>
                        </a:rPr>
                        <a:t>103.8</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en-US" sz="1200" b="1" i="0" u="none" strike="noStrike">
                          <a:solidFill>
                            <a:srgbClr val="FF0000"/>
                          </a:solidFill>
                          <a:latin typeface="Arial"/>
                        </a:rPr>
                        <a:t>101.0</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2"/>
                  </a:ext>
                </a:extLst>
              </a:tr>
              <a:tr h="206440">
                <a:tc>
                  <a:txBody>
                    <a:bodyPr/>
                    <a:lstStyle/>
                    <a:p>
                      <a:pPr algn="l" fontAlgn="b"/>
                      <a:r>
                        <a:rPr lang="mn-MN" sz="1200" b="0" i="0" u="none" strike="noStrike" dirty="0">
                          <a:solidFill>
                            <a:srgbClr val="000000"/>
                          </a:solidFill>
                          <a:latin typeface="Arial"/>
                        </a:rPr>
                        <a:t>Хүнсний бараа, ундаа, ус</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a:solidFill>
                            <a:srgbClr val="0000FF"/>
                          </a:solidFill>
                          <a:latin typeface="Arial"/>
                        </a:rPr>
                        <a:t>36.0</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a:latin typeface="Arial"/>
                        </a:rPr>
                        <a:t>107.2</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103.8</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3"/>
                  </a:ext>
                </a:extLst>
              </a:tr>
              <a:tr h="206440">
                <a:tc>
                  <a:txBody>
                    <a:bodyPr/>
                    <a:lstStyle/>
                    <a:p>
                      <a:pPr algn="l" fontAlgn="b"/>
                      <a:r>
                        <a:rPr lang="mn-MN" sz="1200" b="0" i="0" u="none" strike="noStrike" dirty="0">
                          <a:solidFill>
                            <a:srgbClr val="000000"/>
                          </a:solidFill>
                          <a:latin typeface="Arial"/>
                        </a:rPr>
                        <a:t>Согтууруулах ундаа, тамхи </a:t>
                      </a:r>
                    </a:p>
                  </a:txBody>
                  <a:tcPr marL="0" marR="0" marT="0" marB="0" anchor="b">
                    <a:lnL>
                      <a:noFill/>
                    </a:lnL>
                    <a:lnR>
                      <a:noFill/>
                    </a:lnR>
                    <a:lnT>
                      <a:noFill/>
                    </a:lnT>
                    <a:lnB>
                      <a:noFill/>
                    </a:lnB>
                  </a:tcPr>
                </a:tc>
                <a:tc>
                  <a:txBody>
                    <a:bodyPr/>
                    <a:lstStyle/>
                    <a:p>
                      <a:pPr algn="ctr" fontAlgn="b"/>
                      <a:r>
                        <a:rPr lang="en-US" sz="1200" b="1" i="0" u="none" strike="noStrike">
                          <a:solidFill>
                            <a:srgbClr val="0000FF"/>
                          </a:solidFill>
                          <a:latin typeface="Arial"/>
                        </a:rPr>
                        <a:t>2.5</a:t>
                      </a:r>
                    </a:p>
                  </a:txBody>
                  <a:tcPr marL="0" marR="0" marT="0" marB="0" anchor="b">
                    <a:lnL>
                      <a:noFill/>
                    </a:lnL>
                    <a:lnR>
                      <a:noFill/>
                    </a:lnR>
                    <a:lnT>
                      <a:noFill/>
                    </a:lnT>
                    <a:lnB>
                      <a:noFill/>
                    </a:lnB>
                  </a:tcPr>
                </a:tc>
                <a:tc>
                  <a:txBody>
                    <a:bodyPr/>
                    <a:lstStyle/>
                    <a:p>
                      <a:pPr algn="ctr" fontAlgn="b"/>
                      <a:r>
                        <a:rPr lang="en-US" sz="1200" b="0" i="0" u="none" strike="noStrike">
                          <a:latin typeface="Arial"/>
                        </a:rPr>
                        <a:t>100.9</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100.6</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06440">
                <a:tc>
                  <a:txBody>
                    <a:bodyPr/>
                    <a:lstStyle/>
                    <a:p>
                      <a:pPr algn="l" fontAlgn="b"/>
                      <a:r>
                        <a:rPr lang="mn-MN" sz="1200" b="0" i="0" u="none" strike="noStrike" dirty="0">
                          <a:solidFill>
                            <a:srgbClr val="000000"/>
                          </a:solidFill>
                          <a:latin typeface="Arial"/>
                        </a:rPr>
                        <a:t>Хувцас, бөс бараа, гутал</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a:solidFill>
                            <a:srgbClr val="0000FF"/>
                          </a:solidFill>
                          <a:latin typeface="Arial"/>
                        </a:rPr>
                        <a:t>18.0</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a:latin typeface="Arial"/>
                        </a:rPr>
                        <a:t>104.7</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99.2</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5"/>
                  </a:ext>
                </a:extLst>
              </a:tr>
              <a:tr h="206440">
                <a:tc>
                  <a:txBody>
                    <a:bodyPr/>
                    <a:lstStyle/>
                    <a:p>
                      <a:pPr algn="l" fontAlgn="b"/>
                      <a:r>
                        <a:rPr lang="ru-RU" sz="1200" b="0" i="0" u="none" strike="noStrike" dirty="0">
                          <a:solidFill>
                            <a:srgbClr val="000000"/>
                          </a:solidFill>
                          <a:latin typeface="Arial"/>
                        </a:rPr>
                        <a:t>Орон сууц, ус, цахилгаан, түлш</a:t>
                      </a:r>
                    </a:p>
                  </a:txBody>
                  <a:tcPr marL="0" marR="0" marT="0" marB="0" anchor="b">
                    <a:lnL>
                      <a:noFill/>
                    </a:lnL>
                    <a:lnR>
                      <a:noFill/>
                    </a:lnR>
                    <a:lnT>
                      <a:noFill/>
                    </a:lnT>
                    <a:lnB>
                      <a:noFill/>
                    </a:lnB>
                  </a:tcPr>
                </a:tc>
                <a:tc>
                  <a:txBody>
                    <a:bodyPr/>
                    <a:lstStyle/>
                    <a:p>
                      <a:pPr algn="ctr" fontAlgn="b"/>
                      <a:r>
                        <a:rPr lang="en-US" sz="1200" b="1" i="0" u="none" strike="noStrike">
                          <a:solidFill>
                            <a:srgbClr val="0000FF"/>
                          </a:solidFill>
                          <a:latin typeface="Arial"/>
                        </a:rPr>
                        <a:t>9.6</a:t>
                      </a:r>
                    </a:p>
                  </a:txBody>
                  <a:tcPr marL="0" marR="0" marT="0" marB="0" anchor="b">
                    <a:lnL>
                      <a:noFill/>
                    </a:lnL>
                    <a:lnR>
                      <a:noFill/>
                    </a:lnR>
                    <a:lnT>
                      <a:noFill/>
                    </a:lnT>
                    <a:lnB>
                      <a:noFill/>
                    </a:lnB>
                  </a:tcPr>
                </a:tc>
                <a:tc>
                  <a:txBody>
                    <a:bodyPr/>
                    <a:lstStyle/>
                    <a:p>
                      <a:pPr algn="ctr" fontAlgn="b"/>
                      <a:r>
                        <a:rPr lang="en-US" sz="1200" b="0" i="0" u="none" strike="noStrike">
                          <a:latin typeface="Arial"/>
                        </a:rPr>
                        <a:t>97.2</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99.9</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06440">
                <a:tc>
                  <a:txBody>
                    <a:bodyPr/>
                    <a:lstStyle/>
                    <a:p>
                      <a:pPr algn="l" fontAlgn="b"/>
                      <a:r>
                        <a:rPr lang="mn-MN" sz="1200" b="0" i="0" u="none" strike="noStrike" dirty="0">
                          <a:solidFill>
                            <a:srgbClr val="000000"/>
                          </a:solidFill>
                          <a:latin typeface="Arial"/>
                        </a:rPr>
                        <a:t>Гэр ахуйн тавилга, бараа</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a:solidFill>
                            <a:srgbClr val="0000FF"/>
                          </a:solidFill>
                          <a:latin typeface="Arial"/>
                        </a:rPr>
                        <a:t>6.2</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a:latin typeface="Arial"/>
                        </a:rPr>
                        <a:t>100.9</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100.6</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7"/>
                  </a:ext>
                </a:extLst>
              </a:tr>
              <a:tr h="206440">
                <a:tc>
                  <a:txBody>
                    <a:bodyPr/>
                    <a:lstStyle/>
                    <a:p>
                      <a:pPr algn="l" fontAlgn="b"/>
                      <a:r>
                        <a:rPr lang="mn-MN" sz="1200" b="0" i="0" u="none" strike="noStrike" dirty="0">
                          <a:solidFill>
                            <a:srgbClr val="000000"/>
                          </a:solidFill>
                          <a:latin typeface="Arial"/>
                        </a:rPr>
                        <a:t>Эм тариа, эмнэлэгийн үйлчилгээ</a:t>
                      </a:r>
                    </a:p>
                  </a:txBody>
                  <a:tcPr marL="0" marR="0" marT="0" marB="0" anchor="b">
                    <a:lnL>
                      <a:noFill/>
                    </a:lnL>
                    <a:lnR>
                      <a:noFill/>
                    </a:lnR>
                    <a:lnT>
                      <a:noFill/>
                    </a:lnT>
                    <a:lnB>
                      <a:noFill/>
                    </a:lnB>
                  </a:tcPr>
                </a:tc>
                <a:tc>
                  <a:txBody>
                    <a:bodyPr/>
                    <a:lstStyle/>
                    <a:p>
                      <a:pPr algn="ctr" fontAlgn="b"/>
                      <a:r>
                        <a:rPr lang="en-US" sz="1200" b="1" i="0" u="none" strike="noStrike">
                          <a:solidFill>
                            <a:srgbClr val="0000FF"/>
                          </a:solidFill>
                          <a:latin typeface="Arial"/>
                        </a:rPr>
                        <a:t>1.6</a:t>
                      </a:r>
                    </a:p>
                  </a:txBody>
                  <a:tcPr marL="0" marR="0" marT="0" marB="0" anchor="b">
                    <a:lnL>
                      <a:noFill/>
                    </a:lnL>
                    <a:lnR>
                      <a:noFill/>
                    </a:lnR>
                    <a:lnT>
                      <a:noFill/>
                    </a:lnT>
                    <a:lnB>
                      <a:noFill/>
                    </a:lnB>
                  </a:tcPr>
                </a:tc>
                <a:tc>
                  <a:txBody>
                    <a:bodyPr/>
                    <a:lstStyle/>
                    <a:p>
                      <a:pPr algn="ctr" fontAlgn="b"/>
                      <a:r>
                        <a:rPr lang="en-US" sz="1200" b="0" i="0" u="none" strike="noStrike">
                          <a:latin typeface="Arial"/>
                        </a:rPr>
                        <a:t>106.0</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100.8</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06440">
                <a:tc>
                  <a:txBody>
                    <a:bodyPr/>
                    <a:lstStyle/>
                    <a:p>
                      <a:pPr algn="l" fontAlgn="b"/>
                      <a:r>
                        <a:rPr lang="mn-MN" sz="1200" b="0" i="0" u="none" strike="noStrike" dirty="0">
                          <a:solidFill>
                            <a:srgbClr val="000000"/>
                          </a:solidFill>
                          <a:latin typeface="Arial"/>
                        </a:rPr>
                        <a:t>Тээвэр</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a:solidFill>
                            <a:srgbClr val="0000FF"/>
                          </a:solidFill>
                          <a:latin typeface="Arial"/>
                        </a:rPr>
                        <a:t>14.3</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a:latin typeface="Arial"/>
                        </a:rPr>
                        <a:t>99.4</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100.0</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9"/>
                  </a:ext>
                </a:extLst>
              </a:tr>
              <a:tr h="206440">
                <a:tc>
                  <a:txBody>
                    <a:bodyPr/>
                    <a:lstStyle/>
                    <a:p>
                      <a:pPr algn="l" fontAlgn="b"/>
                      <a:r>
                        <a:rPr lang="mn-MN" sz="1200" b="0" i="0" u="none" strike="noStrike" dirty="0">
                          <a:solidFill>
                            <a:srgbClr val="000000"/>
                          </a:solidFill>
                          <a:latin typeface="Arial"/>
                        </a:rPr>
                        <a:t>Холбооны хэрэгсэл, шуудангийн үйлчилгээ</a:t>
                      </a:r>
                    </a:p>
                  </a:txBody>
                  <a:tcPr marL="0" marR="0" marT="0" marB="0" anchor="b">
                    <a:lnL>
                      <a:noFill/>
                    </a:lnL>
                    <a:lnR>
                      <a:noFill/>
                    </a:lnR>
                    <a:lnT>
                      <a:noFill/>
                    </a:lnT>
                    <a:lnB>
                      <a:noFill/>
                    </a:lnB>
                  </a:tcPr>
                </a:tc>
                <a:tc>
                  <a:txBody>
                    <a:bodyPr/>
                    <a:lstStyle/>
                    <a:p>
                      <a:pPr algn="ctr" fontAlgn="b"/>
                      <a:r>
                        <a:rPr lang="en-US" sz="1200" b="1" i="0" u="none" strike="noStrike">
                          <a:solidFill>
                            <a:srgbClr val="0000FF"/>
                          </a:solidFill>
                          <a:latin typeface="Arial"/>
                        </a:rPr>
                        <a:t>4.9</a:t>
                      </a:r>
                    </a:p>
                  </a:txBody>
                  <a:tcPr marL="0" marR="0" marT="0" marB="0" anchor="b">
                    <a:lnL>
                      <a:noFill/>
                    </a:lnL>
                    <a:lnR>
                      <a:noFill/>
                    </a:lnR>
                    <a:lnT>
                      <a:noFill/>
                    </a:lnT>
                    <a:lnB>
                      <a:noFill/>
                    </a:lnB>
                  </a:tcPr>
                </a:tc>
                <a:tc>
                  <a:txBody>
                    <a:bodyPr/>
                    <a:lstStyle/>
                    <a:p>
                      <a:pPr algn="ctr" fontAlgn="b"/>
                      <a:r>
                        <a:rPr lang="en-US" sz="1200" b="0" i="0" u="none" strike="noStrike">
                          <a:latin typeface="Arial"/>
                        </a:rPr>
                        <a:t>98.3</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100.0</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06440">
                <a:tc>
                  <a:txBody>
                    <a:bodyPr/>
                    <a:lstStyle/>
                    <a:p>
                      <a:pPr algn="l" fontAlgn="b"/>
                      <a:r>
                        <a:rPr lang="mn-MN" sz="1200" b="0" i="0" u="none" strike="noStrike" dirty="0">
                          <a:solidFill>
                            <a:srgbClr val="000000"/>
                          </a:solidFill>
                          <a:latin typeface="Arial"/>
                        </a:rPr>
                        <a:t>Амралт, чөлөөт цаг, соёлын бараа, үйлчилгээ</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a:solidFill>
                            <a:srgbClr val="0000FF"/>
                          </a:solidFill>
                          <a:latin typeface="Arial"/>
                        </a:rPr>
                        <a:t>2.1</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a:latin typeface="Arial"/>
                        </a:rPr>
                        <a:t>100.1</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solidFill>
                            <a:srgbClr val="000000"/>
                          </a:solidFill>
                          <a:latin typeface="Arial"/>
                        </a:rPr>
                        <a:t>97.3</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1"/>
                  </a:ext>
                </a:extLst>
              </a:tr>
              <a:tr h="206440">
                <a:tc>
                  <a:txBody>
                    <a:bodyPr/>
                    <a:lstStyle/>
                    <a:p>
                      <a:pPr algn="l" fontAlgn="b"/>
                      <a:r>
                        <a:rPr lang="mn-MN" sz="1200" b="0" i="0" u="none" strike="noStrike" dirty="0">
                          <a:solidFill>
                            <a:srgbClr val="000000"/>
                          </a:solidFill>
                          <a:latin typeface="Arial"/>
                        </a:rPr>
                        <a:t>Боловсролын үйлчилгээ</a:t>
                      </a:r>
                    </a:p>
                  </a:txBody>
                  <a:tcPr marL="0" marR="0" marT="0" marB="0" anchor="b">
                    <a:lnL>
                      <a:noFill/>
                    </a:lnL>
                    <a:lnR>
                      <a:noFill/>
                    </a:lnR>
                    <a:lnT>
                      <a:noFill/>
                    </a:lnT>
                    <a:lnB>
                      <a:noFill/>
                    </a:lnB>
                  </a:tcPr>
                </a:tc>
                <a:tc>
                  <a:txBody>
                    <a:bodyPr/>
                    <a:lstStyle/>
                    <a:p>
                      <a:pPr algn="ctr" fontAlgn="b"/>
                      <a:r>
                        <a:rPr lang="en-US" sz="1200" b="1" i="0" u="none" strike="noStrike" dirty="0">
                          <a:solidFill>
                            <a:srgbClr val="0000FF"/>
                          </a:solidFill>
                          <a:latin typeface="Arial"/>
                        </a:rPr>
                        <a:t>0.2</a:t>
                      </a:r>
                    </a:p>
                  </a:txBody>
                  <a:tcPr marL="0" marR="0" marT="0" marB="0" anchor="b">
                    <a:lnL>
                      <a:noFill/>
                    </a:lnL>
                    <a:lnR>
                      <a:noFill/>
                    </a:lnR>
                    <a:lnT>
                      <a:noFill/>
                    </a:lnT>
                    <a:lnB>
                      <a:noFill/>
                    </a:lnB>
                  </a:tcPr>
                </a:tc>
                <a:tc>
                  <a:txBody>
                    <a:bodyPr/>
                    <a:lstStyle/>
                    <a:p>
                      <a:pPr algn="ctr" fontAlgn="b"/>
                      <a:r>
                        <a:rPr lang="en-US" sz="1200" b="0" i="0" u="none" strike="noStrike">
                          <a:latin typeface="Arial"/>
                        </a:rPr>
                        <a:t>110.3</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Arial"/>
                        </a:rPr>
                        <a:t>100.0</a:t>
                      </a:r>
                    </a:p>
                  </a:txBody>
                  <a:tcPr marL="0" marR="0" marT="0" marB="0" anchor="b">
                    <a:lnL>
                      <a:noFill/>
                    </a:lnL>
                    <a:lnR>
                      <a:noFill/>
                    </a:lnR>
                    <a:lnT>
                      <a:noFill/>
                    </a:lnT>
                    <a:lnB>
                      <a:noFill/>
                    </a:lnB>
                  </a:tcPr>
                </a:tc>
                <a:extLst>
                  <a:ext uri="{0D108BD9-81ED-4DB2-BD59-A6C34878D82A}">
                    <a16:rowId xmlns:a16="http://schemas.microsoft.com/office/drawing/2014/main" val="10012"/>
                  </a:ext>
                </a:extLst>
              </a:tr>
              <a:tr h="206440">
                <a:tc>
                  <a:txBody>
                    <a:bodyPr/>
                    <a:lstStyle/>
                    <a:p>
                      <a:pPr algn="l" fontAlgn="b"/>
                      <a:r>
                        <a:rPr lang="ru-RU" sz="1200" b="0" i="0" u="none" strike="noStrike">
                          <a:solidFill>
                            <a:srgbClr val="000000"/>
                          </a:solidFill>
                          <a:latin typeface="Arial"/>
                        </a:rPr>
                        <a:t>Зочид буудал, зоогийн газар, дотуур байр</a:t>
                      </a:r>
                    </a:p>
                  </a:txBody>
                  <a:tcPr marL="0" marR="0" marT="0" marB="0" anchor="b">
                    <a:lnL>
                      <a:noFill/>
                    </a:lnL>
                    <a:lnR>
                      <a:noFill/>
                    </a:lnR>
                    <a:lnT>
                      <a:noFill/>
                    </a:lnT>
                    <a:lnB>
                      <a:noFill/>
                    </a:lnB>
                    <a:solidFill>
                      <a:srgbClr val="DBE5F1"/>
                    </a:solidFill>
                  </a:tcPr>
                </a:tc>
                <a:tc>
                  <a:txBody>
                    <a:bodyPr/>
                    <a:lstStyle/>
                    <a:p>
                      <a:pPr algn="ctr" fontAlgn="b"/>
                      <a:r>
                        <a:rPr lang="en-US" sz="1200" b="1" i="0" u="none" strike="noStrike" dirty="0">
                          <a:solidFill>
                            <a:srgbClr val="0000FF"/>
                          </a:solidFill>
                          <a:latin typeface="Arial"/>
                        </a:rPr>
                        <a:t>0.8</a:t>
                      </a:r>
                    </a:p>
                  </a:txBody>
                  <a:tcPr marL="0" marR="0" marT="0" marB="0" anchor="b">
                    <a:lnL>
                      <a:noFill/>
                    </a:lnL>
                    <a:lnR>
                      <a:noFill/>
                    </a:lnR>
                    <a:lnT>
                      <a:noFill/>
                    </a:lnT>
                    <a:lnB>
                      <a:noFill/>
                    </a:lnB>
                    <a:solidFill>
                      <a:srgbClr val="DBE5F1"/>
                    </a:solidFill>
                  </a:tcPr>
                </a:tc>
                <a:tc>
                  <a:txBody>
                    <a:bodyPr/>
                    <a:lstStyle/>
                    <a:p>
                      <a:pPr algn="ctr" fontAlgn="b"/>
                      <a:r>
                        <a:rPr lang="en-US" sz="1200" b="0" i="0" u="none" strike="noStrike" dirty="0">
                          <a:latin typeface="Arial"/>
                        </a:rPr>
                        <a:t>105.8</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dirty="0">
                          <a:solidFill>
                            <a:srgbClr val="000000"/>
                          </a:solidFill>
                          <a:latin typeface="Arial"/>
                        </a:rPr>
                        <a:t>100.5</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3"/>
                  </a:ext>
                </a:extLst>
              </a:tr>
              <a:tr h="206440">
                <a:tc>
                  <a:txBody>
                    <a:bodyPr/>
                    <a:lstStyle/>
                    <a:p>
                      <a:pPr algn="l" fontAlgn="b"/>
                      <a:r>
                        <a:rPr lang="mn-MN" sz="1200" b="0" i="0" u="none" strike="noStrike">
                          <a:solidFill>
                            <a:srgbClr val="000000"/>
                          </a:solidFill>
                          <a:latin typeface="Arial"/>
                        </a:rPr>
                        <a:t>Бусад бараа, үйлчилгээ</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FF"/>
                          </a:solidFill>
                          <a:latin typeface="Arial"/>
                        </a:rPr>
                        <a:t>3.9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Arial"/>
                        </a:rPr>
                        <a:t>106.9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Arial"/>
                        </a:rPr>
                        <a:t>102.1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1267" name="Rectangle 1"/>
          <p:cNvSpPr>
            <a:spLocks noChangeArrowheads="1"/>
          </p:cNvSpPr>
          <p:nvPr/>
        </p:nvSpPr>
        <p:spPr bwMode="auto">
          <a:xfrm>
            <a:off x="1828800" y="1127453"/>
            <a:ext cx="6096000" cy="523220"/>
          </a:xfrm>
          <a:prstGeom prst="rect">
            <a:avLst/>
          </a:prstGeom>
          <a:noFill/>
          <a:ln w="9525">
            <a:noFill/>
            <a:miter lim="800000"/>
            <a:headEnd/>
            <a:tailEnd/>
          </a:ln>
        </p:spPr>
        <p:txBody>
          <a:bodyPr anchor="ctr">
            <a:spAutoFit/>
          </a:bodyPr>
          <a:lstStyle/>
          <a:p>
            <a:pPr algn="ctr"/>
            <a:r>
              <a:rPr lang="en-US" sz="1400" b="1" dirty="0">
                <a:latin typeface="Times New Roman" pitchFamily="18" charset="0"/>
                <a:cs typeface="Times New Roman" pitchFamily="18" charset="0"/>
              </a:rPr>
              <a:t>   </a:t>
            </a:r>
            <a:r>
              <a:rPr lang="mn-MN" sz="1400" b="1" dirty="0">
                <a:latin typeface="Arial" charset="0"/>
              </a:rPr>
              <a:t>Хэрэглээний бараа, үйлчилгээний үнэ тарифын индекс, 201</a:t>
            </a:r>
            <a:r>
              <a:rPr lang="en-US" sz="1400" b="1" dirty="0">
                <a:latin typeface="Arial" charset="0"/>
              </a:rPr>
              <a:t>6</a:t>
            </a:r>
            <a:r>
              <a:rPr lang="mn-MN" sz="1400" b="1" dirty="0">
                <a:latin typeface="Arial" charset="0"/>
              </a:rPr>
              <a:t>-201</a:t>
            </a:r>
            <a:r>
              <a:rPr lang="en-US" sz="1400" b="1" dirty="0">
                <a:latin typeface="Arial" charset="0"/>
              </a:rPr>
              <a:t>7</a:t>
            </a:r>
            <a:r>
              <a:rPr lang="mn-MN" sz="1400" b="1" dirty="0">
                <a:latin typeface="Arial" charset="0"/>
              </a:rPr>
              <a:t> оны сар бүрээр </a:t>
            </a:r>
            <a:r>
              <a:rPr lang="en-US" sz="1400" b="1" dirty="0">
                <a:latin typeface="Arial" charset="0"/>
              </a:rPr>
              <a:t>(</a:t>
            </a:r>
            <a:r>
              <a:rPr lang="mn-MN" sz="1400" b="1" dirty="0">
                <a:latin typeface="Arial" charset="0"/>
              </a:rPr>
              <a:t> өмнөх сар</a:t>
            </a:r>
            <a:r>
              <a:rPr lang="en-US" sz="1400" b="1" dirty="0">
                <a:latin typeface="Arial" charset="0"/>
              </a:rPr>
              <a:t>= 100)</a:t>
            </a:r>
            <a:endParaRPr lang="eu-ES" sz="1400" b="1"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cstate="print"/>
          <a:srcRect/>
          <a:stretch>
            <a:fillRect/>
          </a:stretch>
        </p:blipFill>
        <p:spPr bwMode="auto">
          <a:xfrm>
            <a:off x="838200" y="1295400"/>
            <a:ext cx="457200" cy="460375"/>
          </a:xfrm>
          <a:prstGeom prst="rect">
            <a:avLst/>
          </a:prstGeom>
          <a:noFill/>
          <a:ln w="9525">
            <a:noFill/>
            <a:miter lim="800000"/>
            <a:headEnd/>
            <a:tailEnd/>
          </a:ln>
        </p:spPr>
      </p:pic>
      <p:graphicFrame>
        <p:nvGraphicFramePr>
          <p:cNvPr id="7" name="Chart 6"/>
          <p:cNvGraphicFramePr/>
          <p:nvPr/>
        </p:nvGraphicFramePr>
        <p:xfrm>
          <a:off x="1219201" y="2076450"/>
          <a:ext cx="7239000" cy="29527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1143000" y="947738"/>
            <a:ext cx="8001000" cy="646331"/>
          </a:xfrm>
          <a:prstGeom prst="rect">
            <a:avLst/>
          </a:prstGeom>
          <a:noFill/>
          <a:ln w="9525">
            <a:noFill/>
            <a:miter lim="800000"/>
            <a:headEnd/>
            <a:tailEnd/>
          </a:ln>
        </p:spPr>
        <p:txBody>
          <a:bodyPr wrap="square">
            <a:spAutoFit/>
          </a:bodyPr>
          <a:lstStyle/>
          <a:p>
            <a:pPr algn="ctr"/>
            <a:r>
              <a:rPr lang="en-US" altLang="en-US" sz="2000" b="1" dirty="0" err="1">
                <a:solidFill>
                  <a:schemeClr val="tx2"/>
                </a:solidFill>
                <a:latin typeface="Arial" charset="0"/>
              </a:rPr>
              <a:t>Аж</a:t>
            </a:r>
            <a:r>
              <a:rPr lang="en-US" altLang="en-US" sz="2000" b="1" dirty="0">
                <a:solidFill>
                  <a:schemeClr val="tx2"/>
                </a:solidFill>
                <a:latin typeface="Arial" charset="0"/>
              </a:rPr>
              <a:t> </a:t>
            </a:r>
            <a:r>
              <a:rPr lang="en-US" altLang="en-US" sz="2000" b="1" dirty="0" err="1">
                <a:solidFill>
                  <a:schemeClr val="tx2"/>
                </a:solidFill>
                <a:latin typeface="Arial" charset="0"/>
              </a:rPr>
              <a:t>үйлдвэрийн</a:t>
            </a:r>
            <a:r>
              <a:rPr lang="en-US" altLang="en-US" sz="2000" b="1" dirty="0">
                <a:solidFill>
                  <a:schemeClr val="tx2"/>
                </a:solidFill>
                <a:latin typeface="Arial" charset="0"/>
              </a:rPr>
              <a:t> </a:t>
            </a:r>
            <a:r>
              <a:rPr lang="en-US" altLang="en-US" sz="2000" b="1" dirty="0" err="1">
                <a:solidFill>
                  <a:schemeClr val="tx2"/>
                </a:solidFill>
                <a:latin typeface="Arial" charset="0"/>
              </a:rPr>
              <a:t>салбарын</a:t>
            </a:r>
            <a:r>
              <a:rPr lang="en-US" altLang="en-US" sz="2000" b="1" dirty="0">
                <a:solidFill>
                  <a:schemeClr val="tx2"/>
                </a:solidFill>
                <a:latin typeface="Arial" charset="0"/>
              </a:rPr>
              <a:t> </a:t>
            </a:r>
            <a:r>
              <a:rPr lang="en-US" altLang="en-US" sz="2000" b="1" dirty="0" err="1">
                <a:solidFill>
                  <a:schemeClr val="tx2"/>
                </a:solidFill>
                <a:latin typeface="Arial" charset="0"/>
              </a:rPr>
              <a:t>нийт</a:t>
            </a:r>
            <a:r>
              <a:rPr lang="en-US" altLang="en-US" sz="2000" b="1" dirty="0">
                <a:solidFill>
                  <a:schemeClr val="tx2"/>
                </a:solidFill>
                <a:latin typeface="Arial" charset="0"/>
              </a:rPr>
              <a:t> </a:t>
            </a:r>
            <a:r>
              <a:rPr lang="en-US" altLang="en-US" sz="2000" b="1" dirty="0" err="1">
                <a:solidFill>
                  <a:schemeClr val="tx2"/>
                </a:solidFill>
                <a:latin typeface="Arial" charset="0"/>
              </a:rPr>
              <a:t>үйлдвэрлэл</a:t>
            </a:r>
            <a:r>
              <a:rPr lang="mn-MN" altLang="en-US" sz="2000" b="1" dirty="0">
                <a:solidFill>
                  <a:schemeClr val="tx2"/>
                </a:solidFill>
                <a:latin typeface="Arial" charset="0"/>
              </a:rPr>
              <a:t>т,</a:t>
            </a:r>
            <a:r>
              <a:rPr lang="en-US" altLang="en-US" sz="2000" b="1" dirty="0">
                <a:solidFill>
                  <a:schemeClr val="tx2"/>
                </a:solidFill>
                <a:latin typeface="Arial" charset="0"/>
              </a:rPr>
              <a:t> </a:t>
            </a:r>
            <a:r>
              <a:rPr lang="mn-MN" altLang="en-US" sz="2000" b="1" dirty="0">
                <a:solidFill>
                  <a:schemeClr val="tx2"/>
                </a:solidFill>
                <a:latin typeface="Arial" charset="0"/>
              </a:rPr>
              <a:t>борлуулалт </a:t>
            </a:r>
            <a:endParaRPr lang="en-US" altLang="en-US" sz="2000" b="1" dirty="0">
              <a:solidFill>
                <a:schemeClr val="tx2"/>
              </a:solidFill>
              <a:latin typeface="Arial" charset="0"/>
            </a:endParaRPr>
          </a:p>
          <a:p>
            <a:pPr algn="ctr"/>
            <a:r>
              <a:rPr lang="en-US" altLang="en-US" sz="1600" b="1" dirty="0">
                <a:solidFill>
                  <a:schemeClr val="accent2"/>
                </a:solidFill>
                <a:latin typeface="Arial" charset="0"/>
              </a:rPr>
              <a:t>(</a:t>
            </a:r>
            <a:r>
              <a:rPr lang="mn-MN" altLang="en-US" sz="1600" b="1" dirty="0">
                <a:solidFill>
                  <a:schemeClr val="accent2"/>
                </a:solidFill>
                <a:latin typeface="Arial" charset="0"/>
              </a:rPr>
              <a:t>оны үнээр, сая төгрөг</a:t>
            </a:r>
            <a:r>
              <a:rPr lang="en-US" altLang="en-US" sz="1600" b="1" dirty="0">
                <a:solidFill>
                  <a:schemeClr val="accent2"/>
                </a:solidFill>
                <a:latin typeface="Arial" charset="0"/>
              </a:rPr>
              <a:t> )</a:t>
            </a:r>
            <a:endParaRPr lang="en-US" altLang="en-US" sz="1600" dirty="0">
              <a:solidFill>
                <a:schemeClr val="accent2"/>
              </a:solidFill>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4" cstate="print"/>
          <a:srcRect/>
          <a:stretch>
            <a:fillRect/>
          </a:stretch>
        </p:blipFill>
        <p:spPr bwMode="auto">
          <a:xfrm>
            <a:off x="833438" y="3467100"/>
            <a:ext cx="457200" cy="457200"/>
          </a:xfrm>
          <a:prstGeom prst="rect">
            <a:avLst/>
          </a:prstGeom>
          <a:noFill/>
          <a:ln w="9525">
            <a:noFill/>
            <a:miter lim="800000"/>
            <a:headEnd/>
            <a:tailEnd/>
          </a:ln>
        </p:spPr>
      </p:pic>
      <p:pic>
        <p:nvPicPr>
          <p:cNvPr id="14" name="Picture 47"/>
          <p:cNvPicPr>
            <a:picLocks noChangeAspect="1" noChangeArrowheads="1"/>
          </p:cNvPicPr>
          <p:nvPr/>
        </p:nvPicPr>
        <p:blipFill>
          <a:blip r:embed="rId4" cstate="print"/>
          <a:srcRect/>
          <a:stretch>
            <a:fillRect/>
          </a:stretch>
        </p:blipFill>
        <p:spPr bwMode="auto">
          <a:xfrm>
            <a:off x="838200" y="3505200"/>
            <a:ext cx="457200" cy="457200"/>
          </a:xfrm>
          <a:prstGeom prst="rect">
            <a:avLst/>
          </a:prstGeom>
          <a:noFill/>
          <a:ln w="9525">
            <a:noFill/>
            <a:miter lim="800000"/>
            <a:headEnd/>
            <a:tailEnd/>
          </a:ln>
        </p:spPr>
      </p:pic>
      <p:graphicFrame>
        <p:nvGraphicFramePr>
          <p:cNvPr id="9" name="Chart 8">
            <a:extLst>
              <a:ext uri="{FF2B5EF4-FFF2-40B4-BE49-F238E27FC236}">
                <a16:creationId xmlns:a16="http://schemas.microsoft.com/office/drawing/2014/main" id="{00000000-0008-0000-1100-0000B70B0000}"/>
              </a:ext>
            </a:extLst>
          </p:cNvPr>
          <p:cNvGraphicFramePr/>
          <p:nvPr/>
        </p:nvGraphicFramePr>
        <p:xfrm>
          <a:off x="1676400" y="1676400"/>
          <a:ext cx="6781800" cy="4038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pic>
        <p:nvPicPr>
          <p:cNvPr id="15365" name="Picture 47"/>
          <p:cNvPicPr>
            <a:picLocks noChangeAspect="1" noChangeArrowheads="1"/>
          </p:cNvPicPr>
          <p:nvPr/>
        </p:nvPicPr>
        <p:blipFill>
          <a:blip r:embed="rId4" cstate="print"/>
          <a:srcRect/>
          <a:stretch>
            <a:fillRect/>
          </a:stretch>
        </p:blipFill>
        <p:spPr bwMode="auto">
          <a:xfrm>
            <a:off x="4648200" y="6096000"/>
            <a:ext cx="457200" cy="457200"/>
          </a:xfrm>
          <a:prstGeom prst="rect">
            <a:avLst/>
          </a:prstGeom>
          <a:noFill/>
          <a:ln w="9525">
            <a:noFill/>
            <a:miter lim="800000"/>
            <a:headEnd/>
            <a:tailEnd/>
          </a:ln>
        </p:spPr>
      </p:pic>
      <p:sp>
        <p:nvSpPr>
          <p:cNvPr id="6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55" name="TextBox 54"/>
          <p:cNvSpPr txBox="1"/>
          <p:nvPr/>
        </p:nvSpPr>
        <p:spPr>
          <a:xfrm>
            <a:off x="838200" y="990601"/>
            <a:ext cx="3810000" cy="584775"/>
          </a:xfrm>
          <a:prstGeom prst="rect">
            <a:avLst/>
          </a:prstGeom>
          <a:noFill/>
        </p:spPr>
        <p:txBody>
          <a:bodyPr wrap="square" rtlCol="0">
            <a:spAutoFit/>
          </a:bodyPr>
          <a:lstStyle/>
          <a:p>
            <a:pPr algn="ctr"/>
            <a:r>
              <a:rPr lang="mn-MN" sz="1600" b="1" dirty="0">
                <a:latin typeface="Arial" pitchFamily="34" charset="0"/>
                <a:cs typeface="Arial" pitchFamily="34" charset="0"/>
              </a:rPr>
              <a:t>Аж үйлдвэрийн нийт үйлдвэрлэлт салбараар </a:t>
            </a:r>
            <a:endParaRPr lang="en-US" sz="1600" b="1" dirty="0">
              <a:latin typeface="Arial" pitchFamily="34" charset="0"/>
              <a:cs typeface="Arial" pitchFamily="34" charset="0"/>
            </a:endParaRPr>
          </a:p>
        </p:txBody>
      </p:sp>
      <p:sp>
        <p:nvSpPr>
          <p:cNvPr id="56" name="TextBox 55"/>
          <p:cNvSpPr txBox="1"/>
          <p:nvPr/>
        </p:nvSpPr>
        <p:spPr>
          <a:xfrm>
            <a:off x="4800600" y="990600"/>
            <a:ext cx="4038600" cy="584775"/>
          </a:xfrm>
          <a:prstGeom prst="rect">
            <a:avLst/>
          </a:prstGeom>
          <a:noFill/>
        </p:spPr>
        <p:txBody>
          <a:bodyPr wrap="square" rtlCol="0">
            <a:spAutoFit/>
          </a:bodyPr>
          <a:lstStyle/>
          <a:p>
            <a:pPr algn="ctr"/>
            <a:r>
              <a:rPr lang="mn-MN" sz="1600" b="1" dirty="0">
                <a:latin typeface="Arial" pitchFamily="34" charset="0"/>
                <a:cs typeface="Arial" pitchFamily="34" charset="0"/>
              </a:rPr>
              <a:t>Аж үйлдвэрийн нийт борлуулалт салбараар </a:t>
            </a:r>
            <a:endParaRPr lang="en-US" sz="1600" b="1" dirty="0">
              <a:latin typeface="Arial" pitchFamily="34" charset="0"/>
              <a:cs typeface="Arial" pitchFamily="34" charset="0"/>
            </a:endParaRPr>
          </a:p>
        </p:txBody>
      </p:sp>
      <p:cxnSp>
        <p:nvCxnSpPr>
          <p:cNvPr id="57" name="Straight Connector 56"/>
          <p:cNvCxnSpPr>
            <a:endCxn id="15365" idx="0"/>
          </p:cNvCxnSpPr>
          <p:nvPr/>
        </p:nvCxnSpPr>
        <p:spPr>
          <a:xfrm flipH="1">
            <a:off x="4876800" y="1371600"/>
            <a:ext cx="11112" cy="47244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61" name="Content Placeholder 60"/>
          <p:cNvSpPr>
            <a:spLocks noGrp="1"/>
          </p:cNvSpPr>
          <p:nvPr>
            <p:ph idx="1"/>
          </p:nvPr>
        </p:nvSpPr>
        <p:spPr/>
        <p:txBody>
          <a:bodyPr/>
          <a:lstStyle/>
          <a:p>
            <a:r>
              <a:rPr lang="mn-MN" sz="1800" b="1" dirty="0">
                <a:latin typeface="Arial" pitchFamily="34" charset="0"/>
                <a:cs typeface="Arial" pitchFamily="34" charset="0"/>
              </a:rPr>
              <a:t>         Нийт бүтээгдэхүүн                                    Нийт борлуулалт</a:t>
            </a:r>
            <a:endParaRPr lang="en-US" sz="1800" b="1" dirty="0">
              <a:latin typeface="Arial" pitchFamily="34" charset="0"/>
              <a:cs typeface="Arial" pitchFamily="34" charset="0"/>
            </a:endParaRPr>
          </a:p>
        </p:txBody>
      </p:sp>
      <p:graphicFrame>
        <p:nvGraphicFramePr>
          <p:cNvPr id="58" name="Chart 57"/>
          <p:cNvGraphicFramePr/>
          <p:nvPr/>
        </p:nvGraphicFramePr>
        <p:xfrm>
          <a:off x="685800" y="1981200"/>
          <a:ext cx="4114800" cy="426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p:cNvGraphicFramePr/>
          <p:nvPr/>
        </p:nvGraphicFramePr>
        <p:xfrm>
          <a:off x="5000625" y="2133600"/>
          <a:ext cx="3914775" cy="4267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0" name="Rectangle 9"/>
          <p:cNvSpPr/>
          <p:nvPr/>
        </p:nvSpPr>
        <p:spPr>
          <a:xfrm>
            <a:off x="1295400" y="990600"/>
            <a:ext cx="7162800" cy="646331"/>
          </a:xfrm>
          <a:prstGeom prst="rect">
            <a:avLst/>
          </a:prstGeom>
        </p:spPr>
        <p:txBody>
          <a:bodyPr wrap="square">
            <a:spAutoFit/>
          </a:bodyPr>
          <a:lstStyle/>
          <a:p>
            <a:pPr algn="ctr"/>
            <a:r>
              <a:rPr lang="en-US" altLang="en-US" b="1" dirty="0" err="1">
                <a:latin typeface="Arial" charset="0"/>
              </a:rPr>
              <a:t>Аж</a:t>
            </a:r>
            <a:r>
              <a:rPr lang="en-US" altLang="en-US" b="1" dirty="0">
                <a:latin typeface="Arial" charset="0"/>
              </a:rPr>
              <a:t> </a:t>
            </a:r>
            <a:r>
              <a:rPr lang="en-US" altLang="en-US" b="1" dirty="0" err="1">
                <a:latin typeface="Arial" charset="0"/>
              </a:rPr>
              <a:t>үйлдвэрийн</a:t>
            </a:r>
            <a:r>
              <a:rPr lang="en-US" altLang="en-US" b="1" dirty="0">
                <a:latin typeface="Arial" charset="0"/>
              </a:rPr>
              <a:t> </a:t>
            </a:r>
            <a:r>
              <a:rPr lang="en-US" altLang="en-US" b="1" dirty="0" err="1">
                <a:latin typeface="Arial" charset="0"/>
              </a:rPr>
              <a:t>салбарын</a:t>
            </a:r>
            <a:r>
              <a:rPr lang="en-US" altLang="en-US" b="1" dirty="0">
                <a:latin typeface="Arial" charset="0"/>
              </a:rPr>
              <a:t> </a:t>
            </a:r>
            <a:r>
              <a:rPr lang="en-US" altLang="en-US" b="1" dirty="0" err="1">
                <a:latin typeface="Arial" charset="0"/>
              </a:rPr>
              <a:t>нийт</a:t>
            </a:r>
            <a:r>
              <a:rPr lang="en-US" altLang="en-US" b="1" dirty="0">
                <a:latin typeface="Arial" charset="0"/>
              </a:rPr>
              <a:t> </a:t>
            </a:r>
            <a:r>
              <a:rPr lang="en-US" altLang="en-US" b="1" dirty="0" err="1">
                <a:latin typeface="Arial" charset="0"/>
              </a:rPr>
              <a:t>үйлдвэрлэл</a:t>
            </a:r>
            <a:r>
              <a:rPr lang="mn-MN" altLang="en-US" b="1" dirty="0">
                <a:latin typeface="Arial" charset="0"/>
              </a:rPr>
              <a:t>т, дэд салбараар, оны үнээр, сая төгрөг</a:t>
            </a:r>
            <a:endParaRPr lang="en-US" altLang="en-US" dirty="0">
              <a:latin typeface="Arial" charset="0"/>
            </a:endParaRPr>
          </a:p>
        </p:txBody>
      </p:sp>
      <p:sp>
        <p:nvSpPr>
          <p:cNvPr id="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4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5"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6"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7"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5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5"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6"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7"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1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3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6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2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2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4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4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4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4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4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5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5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5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5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5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5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5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5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5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5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6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6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6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6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6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6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6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6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6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6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7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7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7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7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7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57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7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7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7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7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8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58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8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8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584"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85"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86"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8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8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8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9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9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9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9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9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9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9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0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0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1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1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1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1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1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1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1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1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1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1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2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2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2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2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2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2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2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3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3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3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3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3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3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3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3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3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3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4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4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4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4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4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5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5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5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5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5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5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6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6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66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6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6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6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6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7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7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67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67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67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7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7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7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7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7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8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8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8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8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8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8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8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68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68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68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9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9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69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69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69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70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70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0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0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0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70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70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70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0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0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71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1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1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1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1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1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1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1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1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1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2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2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2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2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3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3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3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3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3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3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3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4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4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4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4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4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4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4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5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5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5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5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6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6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6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6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6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6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6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6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6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6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7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7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7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77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7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7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7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8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8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8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8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8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8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8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9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79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9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9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9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9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9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0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0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0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0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0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0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0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1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1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1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1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1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15"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16"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17"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1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1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2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21"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22"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23"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2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2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2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2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2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2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3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3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3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83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3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4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4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84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4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4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4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4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4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84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4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5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851"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852"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853"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85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5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5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5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5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5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6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6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6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6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6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6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6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6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6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6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7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7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7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7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7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7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7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8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8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8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8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8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8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8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9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9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9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9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9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9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9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0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0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0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0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0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0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0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1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1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1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1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1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1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1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1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1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1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2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2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2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2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2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3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3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3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3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3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3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3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4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41"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42"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43"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4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4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4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4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4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4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5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5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5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53"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54"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55"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5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5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5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5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6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6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96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6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6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6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6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6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96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6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7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7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7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7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974"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75"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76"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97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7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7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8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8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8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8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8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8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98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9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9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9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0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0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0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0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0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1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1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1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1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1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1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2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2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2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2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2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2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2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2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2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2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3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3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3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3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3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3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3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4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4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4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4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4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5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5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5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5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5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5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5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6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6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6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6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6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6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6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7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7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7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7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7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7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07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7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7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8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8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8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8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8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8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8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8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8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08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09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09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09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9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9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09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09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09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09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09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0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0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10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10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10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0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0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0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10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10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11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1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1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11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119"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120"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121"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12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2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2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2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2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3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3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3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3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3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3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3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4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4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4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4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5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5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5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5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5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5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5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6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6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6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6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6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6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6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6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6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6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7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7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7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7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7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7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7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7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7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7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8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8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8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8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8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8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9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9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9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9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9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0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0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0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0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0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0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0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0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0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0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1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1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1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1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1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1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1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1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1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1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2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2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2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2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2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2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2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2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2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2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23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3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3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3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3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3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23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3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3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3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4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4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24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4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4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24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4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4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4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4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5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5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5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5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5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5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5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5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5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5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6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6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6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6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6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6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7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7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7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7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7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8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8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8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8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8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8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8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9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9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9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29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9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9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9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0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0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0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0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0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0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0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0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0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0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1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1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1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1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1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1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1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2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2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2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2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3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3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3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3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3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3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3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3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3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3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4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4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4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4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4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4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50"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51"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52"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5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5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5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5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5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5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5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6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6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6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6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6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6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6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6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6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6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7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71"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72"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73"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7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7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7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7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7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7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8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8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8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8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8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8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386"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387"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388"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38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9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9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39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9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9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39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9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9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9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9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0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0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0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0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0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0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0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0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0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0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1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1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1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1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1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1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1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1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1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1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2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2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2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2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2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2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2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3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3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3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3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3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3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3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3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3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3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4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4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4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4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4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4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4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4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4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4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5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5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5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5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5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6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6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6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6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46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6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6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46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6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6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47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7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7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47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47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47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47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7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7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7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8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8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8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8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8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8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48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49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49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9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9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9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9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9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9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9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9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0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3"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04"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05"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0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0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0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09"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0"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1"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1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1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1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1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1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1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1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2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2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2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2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2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2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2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2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2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2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3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3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3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3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3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3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3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3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3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3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4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4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4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4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4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4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4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4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4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4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5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5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5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5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5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5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5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5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5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5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6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6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6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6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6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6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6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6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6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6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7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7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7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7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7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57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7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7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7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7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8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8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8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8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8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8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8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5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9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9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9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59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9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9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59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9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9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59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0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0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0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0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0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0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0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0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0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0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1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1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1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1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1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1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1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1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1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1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2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2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2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2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2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2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2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2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2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2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3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3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3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3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3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3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4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4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64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4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4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4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5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5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5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53"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654"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655"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65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5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5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5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6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6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6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6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6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6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6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6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6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6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7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7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7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7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7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7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7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7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7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7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8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8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8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8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8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9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9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6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69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9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9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69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69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0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0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0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0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0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0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0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0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0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0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1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1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1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1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1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2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2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2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2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2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2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2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3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3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3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3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3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3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3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3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3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3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4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4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4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4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4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4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4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4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4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4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5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5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5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5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5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55"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56"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57"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5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5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6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6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6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6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76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6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6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6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6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6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77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7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7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7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7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8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8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8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8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8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78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8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9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9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9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9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9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9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9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9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9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79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0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0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0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0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0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0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0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1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1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1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1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1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1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1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2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2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2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2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2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2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2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3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3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3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3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3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3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3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4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4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4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4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4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4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4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5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5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5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5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5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5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5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5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5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5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6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6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6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6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6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6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6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6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6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6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7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7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87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7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7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7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7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7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7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7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8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8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8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8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8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8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8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8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8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8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9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89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89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89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9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9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89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89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89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89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90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90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90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0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90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91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91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1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1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1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1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1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1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1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1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920"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921"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922"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192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2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2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2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2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2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2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3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3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3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3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3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3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3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4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4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4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4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4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5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5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5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5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5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5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6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6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6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6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6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6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6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6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6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6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7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7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7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7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7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7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7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97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7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7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8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8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8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8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8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8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8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9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9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0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0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0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0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0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0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0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1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1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1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1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1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1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1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1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1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1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2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2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2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2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2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2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2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2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2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2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3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03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3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3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3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3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3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3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3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3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4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4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4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043"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44"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45"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04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4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4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4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5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5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5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5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5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5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5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5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5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5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6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6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6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6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6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6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6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7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7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7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7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8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8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8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8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8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8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8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9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9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9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9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09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9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9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09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9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9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0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0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0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0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0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0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0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0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0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0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1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1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1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1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1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2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2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2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2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2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2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2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2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2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2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3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3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3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3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3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3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3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4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4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4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4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4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4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4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4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4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5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5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5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5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5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5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5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5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5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5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6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6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6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6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6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6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6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6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6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6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7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7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7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17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7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7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7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7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7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17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8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8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8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18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18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19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19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9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9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9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9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9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0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0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0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1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1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1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1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2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2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2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2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2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2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2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2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2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2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3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3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3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3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3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3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3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3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3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3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4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4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4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4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4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5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25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5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5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5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5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5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25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5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5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26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6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6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6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6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6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6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6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6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6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7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7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7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7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7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8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8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8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8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8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8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8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8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8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8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9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9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9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9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9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0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0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0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0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1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1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1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1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1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1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1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2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2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2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2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2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2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2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2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2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2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3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3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3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3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3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3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3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3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3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3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4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4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4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4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4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4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4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4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4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4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5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5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5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53"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354"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355"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35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5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5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5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6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6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6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6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6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7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7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7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7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7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7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7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7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7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7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8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8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8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8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8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8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8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8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8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8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9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9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9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9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9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9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9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9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39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39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0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0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0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0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0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0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0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0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0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0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1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1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1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1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1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1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1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1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1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1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2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2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2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2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2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42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2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2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2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2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3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3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3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3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3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3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3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3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3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3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4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4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4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4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4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5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5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5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5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5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5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5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6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6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6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6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6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6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6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6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6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6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7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7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7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7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7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7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8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8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48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8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8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8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8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8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48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8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9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9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9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9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9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9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9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49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9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49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0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0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0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0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0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0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0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0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0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0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1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1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1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1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51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52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52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2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2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2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2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2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2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2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2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3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4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5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5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5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5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5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5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5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5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5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5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6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6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6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6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6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6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6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6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6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6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7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7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57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7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7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8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58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8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8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8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8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8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8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8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8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59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9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9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9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9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9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59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9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9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59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0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0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0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0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0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1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1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1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1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1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1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1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1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1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1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2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2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2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2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3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4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4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4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4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4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4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4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4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4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4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5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5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5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5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5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5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5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5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5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5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6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6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6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6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6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6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6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6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66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6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7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7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7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7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67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7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7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7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7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7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68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8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8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83"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684"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685"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68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8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8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8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9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0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0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0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0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0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1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1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1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1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1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1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2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2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2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2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2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2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2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2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2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2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3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3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3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3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3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3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3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3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3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3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74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4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4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4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4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4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74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4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4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4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5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5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5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5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5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75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5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5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5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5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6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6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6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6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6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6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6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7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8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8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8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8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8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8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8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9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9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9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9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9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9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9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80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0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0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0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80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80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80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0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0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1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1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1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1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1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1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1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2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2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2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2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2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2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2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3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3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3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3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37"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38"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39"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4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4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4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4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49"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850"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851"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8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5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6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6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6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6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86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6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6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6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6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6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0"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71"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72"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7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7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7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7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9"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80"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81"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8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8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8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85"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86"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87"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8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8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9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91"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92"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93"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94"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95"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96"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89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9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89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0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90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90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290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0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0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0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0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0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0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1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1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1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1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2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2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2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2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3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3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3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3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3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3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3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3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3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3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4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4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4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4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4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45"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46"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47"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4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4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5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51"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2"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3"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5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5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5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0"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61"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62"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6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6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6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6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7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7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72"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973"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974"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297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7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7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7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7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98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8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8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9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9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9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9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9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9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9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9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9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9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0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0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0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0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0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0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0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0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0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0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1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1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1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1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1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1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1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2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2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2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23"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24"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25"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02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2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2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2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3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3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3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38"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39"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40"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4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4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4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4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4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4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4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4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4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5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5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5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5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6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6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6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6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6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6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7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7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7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7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7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7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7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8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8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8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8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8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8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8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9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9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9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5"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096"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097"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09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09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0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1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1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1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1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1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1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1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2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2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2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5"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26"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27"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2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2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3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3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3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3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3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4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6"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7"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8"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14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5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5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5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5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6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6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6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6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6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6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6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6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6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6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7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76"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77"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78"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7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8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8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18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8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8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8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8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8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8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8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9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9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9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9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19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9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9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9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9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9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0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0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0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0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0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0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0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0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0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0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1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1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1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1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21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22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22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2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3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3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3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3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3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3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36"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37"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38"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3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4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4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4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4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4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4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4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4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4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4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5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5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5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5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54"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55"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56"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257"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58"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59"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6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6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6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263"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64"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65"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6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6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6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269"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70"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71"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327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7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7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7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7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7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7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7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8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8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8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9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9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9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0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0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0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0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0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0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0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0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08"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09"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10"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1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1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1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14"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15"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16"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1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1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1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20"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1"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2"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3"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24"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25"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2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29"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30"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31"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3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3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3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35"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36"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37"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3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3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4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41" name="Line 7"/>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342" name="Line 8"/>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343" name="Line 9"/>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34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4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4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4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4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4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5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5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5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5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5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6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6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6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6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7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37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7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7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37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7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7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377"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78"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79"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8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8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8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8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8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8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8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8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8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389"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390"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391"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39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9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9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9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9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9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39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39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0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0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0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0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04"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05"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06"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0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0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0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10"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11"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12"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413"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14"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15"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16"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17"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18"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1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2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21"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22"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23"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24"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25"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26"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27"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2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2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3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3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3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3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3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3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3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37"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38"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39"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40"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41"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42"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4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4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4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46"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47"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48"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4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5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5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5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58"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59"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60"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61"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62"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63"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46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6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6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6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6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6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47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7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7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73"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74"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75"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7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7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7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79"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80"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81"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8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8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8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85"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86"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87"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88"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89"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90"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49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9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9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494"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95"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96"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49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9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49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00"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01"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02"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0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0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0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06" name="Line 7"/>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507" name="Line 8"/>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508" name="Line 9"/>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50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1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1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1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1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2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2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2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2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2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2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2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2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2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2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3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3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3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3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3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4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41"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42"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43"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44"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4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4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4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4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4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5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5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5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5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54"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55"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56"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5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5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5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6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6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6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56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6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6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6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6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6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569"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0"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1"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7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7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575"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6"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7"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578"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79"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80"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81"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82"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83"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8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8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8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587"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88"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89"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90"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1"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2"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9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9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59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59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0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0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02"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03"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04"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05"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06"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07"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0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0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1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11"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12"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13"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1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1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1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1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1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1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2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3"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24"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25"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26"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7"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8"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2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3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31"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3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3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3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3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3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3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38"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39"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40"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4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4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4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44"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45"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46"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4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4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4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50"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1"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2"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3"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54"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55"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65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59"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60"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61"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66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6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6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65"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66"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67"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66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6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7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671" name="Line 7"/>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672" name="Line 8"/>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673" name="Line 9"/>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67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7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7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7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7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7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8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8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8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8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8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9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9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69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69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0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0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0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0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0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0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0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07"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08"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09"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1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1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1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1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1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1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1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1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1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19"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20"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21"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2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2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2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2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2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2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72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2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3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3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3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3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734"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35"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36"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3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3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3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740"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41"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42"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743"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44"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45"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46"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47"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48"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4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5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51"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52"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53"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54"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55"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56"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57"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5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5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6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6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6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6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6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6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6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67"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68"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69"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70"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71"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72"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7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7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7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76"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77"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78"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7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8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8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8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88"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89"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90"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91"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92"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93"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79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9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9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79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9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79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0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0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0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03"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04"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05"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0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0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0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09"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10"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11"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1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1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1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15"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16"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17"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18"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19"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20"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2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2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2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24"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25"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26"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2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2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2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30"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31"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32"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3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3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3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36" name="Line 7"/>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837" name="Line 8"/>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838" name="Line 9"/>
          <p:cNvSpPr>
            <a:spLocks noChangeShapeType="1"/>
          </p:cNvSpPr>
          <p:nvPr/>
        </p:nvSpPr>
        <p:spPr bwMode="auto">
          <a:xfrm>
            <a:off x="4181475" y="10953750"/>
            <a:ext cx="0" cy="0"/>
          </a:xfrm>
          <a:prstGeom prst="line">
            <a:avLst/>
          </a:prstGeom>
          <a:noFill/>
          <a:ln w="9525">
            <a:solidFill>
              <a:srgbClr val="000000"/>
            </a:solidFill>
            <a:round/>
            <a:headEnd/>
            <a:tailEnd/>
          </a:ln>
        </p:spPr>
      </p:sp>
      <p:sp>
        <p:nvSpPr>
          <p:cNvPr id="383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2"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43"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44"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45"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6"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7"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4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5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51"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52"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53"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5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5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5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5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5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5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6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86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6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6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86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7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71"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872"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73"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74"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75"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76"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77"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78"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79"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80"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81"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82"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83"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84"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885"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886"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887"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88"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89"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90" name="Line 7"/>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91" name="Line 8"/>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92" name="Line 9"/>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3893"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94"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95"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896" name="Line 7"/>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97" name="Line 8"/>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98" name="Line 9"/>
          <p:cNvSpPr>
            <a:spLocks noChangeShapeType="1"/>
          </p:cNvSpPr>
          <p:nvPr/>
        </p:nvSpPr>
        <p:spPr bwMode="auto">
          <a:xfrm>
            <a:off x="4181475" y="9705975"/>
            <a:ext cx="0" cy="0"/>
          </a:xfrm>
          <a:prstGeom prst="line">
            <a:avLst/>
          </a:prstGeom>
          <a:noFill/>
          <a:ln w="9525">
            <a:solidFill>
              <a:srgbClr val="000000"/>
            </a:solidFill>
            <a:round/>
            <a:headEnd/>
            <a:tailEnd/>
          </a:ln>
        </p:spPr>
      </p:sp>
      <p:sp>
        <p:nvSpPr>
          <p:cNvPr id="3899"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0"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1"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2" name="Line 7"/>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903" name="Line 8"/>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904" name="Line 9"/>
          <p:cNvSpPr>
            <a:spLocks noChangeShapeType="1"/>
          </p:cNvSpPr>
          <p:nvPr/>
        </p:nvSpPr>
        <p:spPr bwMode="auto">
          <a:xfrm>
            <a:off x="4181475" y="10134600"/>
            <a:ext cx="0" cy="0"/>
          </a:xfrm>
          <a:prstGeom prst="line">
            <a:avLst/>
          </a:prstGeom>
          <a:noFill/>
          <a:ln w="9525">
            <a:solidFill>
              <a:srgbClr val="000000"/>
            </a:solidFill>
            <a:round/>
            <a:headEnd/>
            <a:tailEnd/>
          </a:ln>
        </p:spPr>
      </p:sp>
      <p:sp>
        <p:nvSpPr>
          <p:cNvPr id="3905" name="Line 7"/>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6" name="Line 8"/>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7" name="Line 9"/>
          <p:cNvSpPr>
            <a:spLocks noChangeShapeType="1"/>
          </p:cNvSpPr>
          <p:nvPr/>
        </p:nvSpPr>
        <p:spPr bwMode="auto">
          <a:xfrm>
            <a:off x="4181475" y="10572750"/>
            <a:ext cx="0" cy="0"/>
          </a:xfrm>
          <a:prstGeom prst="line">
            <a:avLst/>
          </a:prstGeom>
          <a:noFill/>
          <a:ln w="9525">
            <a:solidFill>
              <a:srgbClr val="000000"/>
            </a:solidFill>
            <a:round/>
            <a:headEnd/>
            <a:tailEnd/>
          </a:ln>
        </p:spPr>
      </p:sp>
      <p:sp>
        <p:nvSpPr>
          <p:cNvPr id="3908"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09"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10"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11"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12"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13"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14"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15"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16"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17"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18"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19"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20"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1"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2"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3"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24"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25"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26"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7"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8"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29"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30"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31"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32"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33"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34"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35"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36"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37"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38"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39"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40"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41"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42"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43" name="Line 9"/>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44"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45"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46"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47"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48"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49"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50"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1"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2"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3" name="Line 7"/>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54" name="Line 8"/>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55" name="Line 9"/>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3956" name="Line 7"/>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7" name="Line 8"/>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8" name="Line 9"/>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3959" name="Line 7"/>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60" name="Line 8"/>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3961" name="Line 9"/>
          <p:cNvSpPr>
            <a:spLocks noChangeShapeType="1"/>
          </p:cNvSpPr>
          <p:nvPr/>
        </p:nvSpPr>
        <p:spPr bwMode="auto">
          <a:xfrm>
            <a:off x="4181475" y="9010650"/>
            <a:ext cx="0" cy="0"/>
          </a:xfrm>
          <a:prstGeom prst="line">
            <a:avLst/>
          </a:prstGeom>
          <a:noFill/>
          <a:ln w="9525">
            <a:solidFill>
              <a:srgbClr val="000000"/>
            </a:solidFill>
            <a:round/>
            <a:headEnd/>
            <a:tailEnd/>
          </a:ln>
        </p:spPr>
      </p:sp>
      <p:graphicFrame>
        <p:nvGraphicFramePr>
          <p:cNvPr id="3962" name="Table 3961"/>
          <p:cNvGraphicFramePr>
            <a:graphicFrameLocks noGrp="1"/>
          </p:cNvGraphicFramePr>
          <p:nvPr/>
        </p:nvGraphicFramePr>
        <p:xfrm>
          <a:off x="1219202" y="1397004"/>
          <a:ext cx="7238998" cy="4740911"/>
        </p:xfrm>
        <a:graphic>
          <a:graphicData uri="http://schemas.openxmlformats.org/drawingml/2006/table">
            <a:tbl>
              <a:tblPr/>
              <a:tblGrid>
                <a:gridCol w="666293">
                  <a:extLst>
                    <a:ext uri="{9D8B030D-6E8A-4147-A177-3AD203B41FA5}">
                      <a16:colId xmlns:a16="http://schemas.microsoft.com/office/drawing/2014/main" val="20000"/>
                    </a:ext>
                  </a:extLst>
                </a:gridCol>
                <a:gridCol w="1249301">
                  <a:extLst>
                    <a:ext uri="{9D8B030D-6E8A-4147-A177-3AD203B41FA5}">
                      <a16:colId xmlns:a16="http://schemas.microsoft.com/office/drawing/2014/main" val="20001"/>
                    </a:ext>
                  </a:extLst>
                </a:gridCol>
                <a:gridCol w="884920">
                  <a:extLst>
                    <a:ext uri="{9D8B030D-6E8A-4147-A177-3AD203B41FA5}">
                      <a16:colId xmlns:a16="http://schemas.microsoft.com/office/drawing/2014/main" val="20002"/>
                    </a:ext>
                  </a:extLst>
                </a:gridCol>
                <a:gridCol w="884920">
                  <a:extLst>
                    <a:ext uri="{9D8B030D-6E8A-4147-A177-3AD203B41FA5}">
                      <a16:colId xmlns:a16="http://schemas.microsoft.com/office/drawing/2014/main" val="20003"/>
                    </a:ext>
                  </a:extLst>
                </a:gridCol>
                <a:gridCol w="888391">
                  <a:extLst>
                    <a:ext uri="{9D8B030D-6E8A-4147-A177-3AD203B41FA5}">
                      <a16:colId xmlns:a16="http://schemas.microsoft.com/office/drawing/2014/main" val="20004"/>
                    </a:ext>
                  </a:extLst>
                </a:gridCol>
                <a:gridCol w="888391">
                  <a:extLst>
                    <a:ext uri="{9D8B030D-6E8A-4147-A177-3AD203B41FA5}">
                      <a16:colId xmlns:a16="http://schemas.microsoft.com/office/drawing/2014/main" val="20005"/>
                    </a:ext>
                  </a:extLst>
                </a:gridCol>
                <a:gridCol w="888391">
                  <a:extLst>
                    <a:ext uri="{9D8B030D-6E8A-4147-A177-3AD203B41FA5}">
                      <a16:colId xmlns:a16="http://schemas.microsoft.com/office/drawing/2014/main" val="20006"/>
                    </a:ext>
                  </a:extLst>
                </a:gridCol>
                <a:gridCol w="888391">
                  <a:extLst>
                    <a:ext uri="{9D8B030D-6E8A-4147-A177-3AD203B41FA5}">
                      <a16:colId xmlns:a16="http://schemas.microsoft.com/office/drawing/2014/main" val="20007"/>
                    </a:ext>
                  </a:extLst>
                </a:gridCol>
              </a:tblGrid>
              <a:tr h="507996">
                <a:tc gridSpan="4">
                  <a:txBody>
                    <a:bodyPr/>
                    <a:lstStyle/>
                    <a:p>
                      <a:pPr algn="ctr" fontAlgn="ctr"/>
                      <a:r>
                        <a:rPr lang="mn-MN" sz="900" b="0" i="0" u="none" strike="noStrike" dirty="0">
                          <a:solidFill>
                            <a:srgbClr val="FFFFFF"/>
                          </a:solidFill>
                          <a:latin typeface="Arial"/>
                        </a:rPr>
                        <a:t>Салбар</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FFFFFF"/>
                          </a:solidFill>
                          <a:latin typeface="Arial"/>
                        </a:rPr>
                        <a:t>2015.01.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900" b="0" i="0" u="none" strike="noStrike">
                          <a:solidFill>
                            <a:srgbClr val="FFFFFF"/>
                          </a:solidFill>
                          <a:latin typeface="Arial"/>
                        </a:rPr>
                        <a:t>2016.01.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900" b="0" i="0" u="none" strike="noStrike">
                          <a:solidFill>
                            <a:srgbClr val="FFFFFF"/>
                          </a:solidFill>
                          <a:latin typeface="Arial"/>
                        </a:rPr>
                        <a:t>2017.01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900" b="0" i="0" u="sng" strike="noStrike" dirty="0">
                          <a:solidFill>
                            <a:srgbClr val="FFFFFF"/>
                          </a:solidFill>
                          <a:latin typeface="Arial"/>
                        </a:rPr>
                        <a:t>2017</a:t>
                      </a:r>
                    </a:p>
                    <a:p>
                      <a:pPr algn="ctr" fontAlgn="ctr"/>
                      <a:r>
                        <a:rPr lang="en-US" sz="900" b="0" i="0" u="none" strike="noStrike" dirty="0">
                          <a:solidFill>
                            <a:srgbClr val="FFFFFF"/>
                          </a:solidFill>
                          <a:latin typeface="Arial"/>
                        </a:rPr>
                        <a:t>2016</a:t>
                      </a:r>
                      <a:endParaRPr lang="en-US" sz="900" b="0" i="0" u="sng" strike="noStrike" dirty="0">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extLst>
                  <a:ext uri="{0D108BD9-81ED-4DB2-BD59-A6C34878D82A}">
                    <a16:rowId xmlns:a16="http://schemas.microsoft.com/office/drawing/2014/main" val="10000"/>
                  </a:ext>
                </a:extLst>
              </a:tr>
              <a:tr h="222785">
                <a:tc gridSpan="2">
                  <a:txBody>
                    <a:bodyPr/>
                    <a:lstStyle/>
                    <a:p>
                      <a:pPr algn="ctr" fontAlgn="ctr"/>
                      <a:r>
                        <a:rPr lang="mn-MN" sz="900" b="0" i="0" u="none" strike="noStrike">
                          <a:latin typeface="Arial"/>
                        </a:rPr>
                        <a:t>Дүн</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tc>
                  <a:txBody>
                    <a:bodyPr/>
                    <a:lstStyle/>
                    <a:p>
                      <a:pPr algn="ctr" fontAlgn="ctr"/>
                      <a:endParaRPr lang="en-US" sz="900" b="0" i="0" u="none" strike="noStrike">
                        <a:latin typeface="Arial"/>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endParaRPr lang="en-US" sz="900" b="0" i="0" u="none" strike="noStrike">
                        <a:latin typeface="Arial"/>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en-US" sz="900" b="0" i="0" u="none" strike="noStrike" dirty="0">
                          <a:latin typeface="Arial"/>
                        </a:rPr>
                        <a:t>1552.3</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en-US" sz="900" b="0" i="0" u="none" strike="noStrike" dirty="0">
                          <a:latin typeface="Arial"/>
                        </a:rPr>
                        <a:t>1575.7</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en-US" sz="900" b="0" i="0" u="none" strike="noStrike" dirty="0">
                          <a:latin typeface="Arial"/>
                        </a:rPr>
                        <a:t>7819.8</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en-US" sz="900" b="0" i="0" u="none" strike="noStrike" dirty="0">
                          <a:latin typeface="Arial"/>
                        </a:rPr>
                        <a:t>496.3</a:t>
                      </a:r>
                      <a:endParaRPr lang="en-US" sz="900" b="0" i="0" u="none" strike="noStrike" dirty="0">
                        <a:latin typeface="Arial Mon"/>
                      </a:endParaRPr>
                    </a:p>
                  </a:txBody>
                  <a:tcPr marL="0" marR="0" marT="0" marB="0">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1"/>
                  </a:ext>
                </a:extLst>
              </a:tr>
              <a:tr h="222785">
                <a:tc gridSpan="3">
                  <a:txBody>
                    <a:bodyPr/>
                    <a:lstStyle/>
                    <a:p>
                      <a:pPr algn="l" fontAlgn="ctr"/>
                      <a:r>
                        <a:rPr lang="mn-MN" sz="900" b="0" i="0" u="none" strike="noStrike">
                          <a:latin typeface="Arial"/>
                        </a:rPr>
                        <a:t>Уул уурхай олборлох аж үйлдвэр</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900" b="0" i="0" u="none" strike="noStrike">
                          <a:latin typeface="Arial"/>
                        </a:rPr>
                        <a:t>38.5</a:t>
                      </a:r>
                      <a:endParaRPr lang="en-US" sz="900" b="0" i="0" u="none" strike="noStrike">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a:latin typeface="Arial"/>
                        </a:rPr>
                        <a:t>36.6</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6236.7</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17040.2</a:t>
                      </a:r>
                      <a:endParaRPr lang="en-US" sz="900" b="0" i="0" u="none" strike="noStrike">
                        <a:latin typeface="Arial Mon"/>
                      </a:endParaRPr>
                    </a:p>
                  </a:txBody>
                  <a:tcPr marL="0" marR="0" marT="0" marB="0">
                    <a:lnL>
                      <a:noFill/>
                    </a:lnL>
                    <a:lnR>
                      <a:noFill/>
                    </a:lnR>
                    <a:lnT>
                      <a:noFill/>
                    </a:lnT>
                    <a:lnB>
                      <a:noFill/>
                    </a:lnB>
                    <a:solidFill>
                      <a:srgbClr val="DBE5F1"/>
                    </a:solidFill>
                  </a:tcPr>
                </a:tc>
                <a:extLst>
                  <a:ext uri="{0D108BD9-81ED-4DB2-BD59-A6C34878D82A}">
                    <a16:rowId xmlns:a16="http://schemas.microsoft.com/office/drawing/2014/main" val="10002"/>
                  </a:ext>
                </a:extLst>
              </a:tr>
              <a:tr h="222785">
                <a:tc gridSpan="2">
                  <a:txBody>
                    <a:bodyPr/>
                    <a:lstStyle/>
                    <a:p>
                      <a:pPr algn="l" fontAlgn="ctr"/>
                      <a:r>
                        <a:rPr lang="mn-MN" sz="900" b="0" i="0" u="none" strike="noStrike">
                          <a:latin typeface="Arial"/>
                        </a:rPr>
                        <a:t>          Нүүрс олборлолт</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0" i="0" u="none" strike="noStrike">
                        <a:latin typeface="Arial"/>
                      </a:endParaRPr>
                    </a:p>
                  </a:txBody>
                  <a:tcPr marL="0" marR="0" marT="0" marB="0" anchor="ctr">
                    <a:lnL>
                      <a:noFill/>
                    </a:lnL>
                    <a:lnR>
                      <a:noFill/>
                    </a:lnR>
                    <a:lnT>
                      <a:noFill/>
                    </a:lnT>
                    <a:lnB>
                      <a:noFill/>
                    </a:lnB>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r>
                        <a:rPr lang="en-US" sz="900" b="0" i="0" u="none" strike="noStrike">
                          <a:latin typeface="Arial"/>
                        </a:rPr>
                        <a:t>38.5</a:t>
                      </a:r>
                    </a:p>
                  </a:txBody>
                  <a:tcPr marL="0" marR="0" marT="0" marB="0" anchor="b">
                    <a:lnL>
                      <a:noFill/>
                    </a:lnL>
                    <a:lnR>
                      <a:noFill/>
                    </a:lnR>
                    <a:lnT>
                      <a:noFill/>
                    </a:lnT>
                    <a:lnB>
                      <a:noFill/>
                    </a:lnB>
                  </a:tcPr>
                </a:tc>
                <a:tc>
                  <a:txBody>
                    <a:bodyPr/>
                    <a:lstStyle/>
                    <a:p>
                      <a:pPr algn="r" fontAlgn="b"/>
                      <a:r>
                        <a:rPr lang="en-US" sz="900" b="0" i="0" u="none" strike="noStrike">
                          <a:latin typeface="Arial"/>
                        </a:rPr>
                        <a:t>36.6</a:t>
                      </a:r>
                    </a:p>
                  </a:txBody>
                  <a:tcPr marL="0" marR="0" marT="0" marB="0" anchor="b">
                    <a:lnL>
                      <a:noFill/>
                    </a:lnL>
                    <a:lnR>
                      <a:noFill/>
                    </a:lnR>
                    <a:lnT>
                      <a:noFill/>
                    </a:lnT>
                    <a:lnB>
                      <a:noFill/>
                    </a:lnB>
                  </a:tcPr>
                </a:tc>
                <a:tc>
                  <a:txBody>
                    <a:bodyPr/>
                    <a:lstStyle/>
                    <a:p>
                      <a:pPr algn="r" fontAlgn="b"/>
                      <a:r>
                        <a:rPr lang="en-US" sz="900" b="0" i="0" u="none" strike="noStrike">
                          <a:latin typeface="Arial"/>
                        </a:rPr>
                        <a:t>6236.7</a:t>
                      </a:r>
                    </a:p>
                  </a:txBody>
                  <a:tcPr marL="0" marR="0" marT="0" marB="0" anchor="b">
                    <a:lnL>
                      <a:noFill/>
                    </a:lnL>
                    <a:lnR>
                      <a:noFill/>
                    </a:lnR>
                    <a:lnT>
                      <a:noFill/>
                    </a:lnT>
                    <a:lnB>
                      <a:noFill/>
                    </a:lnB>
                  </a:tcPr>
                </a:tc>
                <a:tc>
                  <a:txBody>
                    <a:bodyPr/>
                    <a:lstStyle/>
                    <a:p>
                      <a:pPr algn="r" fontAlgn="b"/>
                      <a:r>
                        <a:rPr lang="en-US" sz="900" b="0" i="0" u="none" strike="noStrike">
                          <a:latin typeface="Arial"/>
                        </a:rPr>
                        <a:t>17040.2</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22785">
                <a:tc gridSpan="3">
                  <a:txBody>
                    <a:bodyPr/>
                    <a:lstStyle/>
                    <a:p>
                      <a:pPr algn="l" fontAlgn="ctr"/>
                      <a:r>
                        <a:rPr lang="mn-MN" sz="900" b="0" i="0" u="none" strike="noStrike">
                          <a:latin typeface="Arial"/>
                        </a:rPr>
                        <a:t>          Бусад ашигт малтмал олборлолт</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l"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endParaRPr lang="en-US" sz="900" b="0" i="0" u="none" strike="noStrike">
                        <a:latin typeface="Arial"/>
                      </a:endParaRP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4"/>
                  </a:ext>
                </a:extLst>
              </a:tr>
              <a:tr h="222785">
                <a:tc gridSpan="2">
                  <a:txBody>
                    <a:bodyPr/>
                    <a:lstStyle/>
                    <a:p>
                      <a:pPr algn="l" fontAlgn="ctr"/>
                      <a:r>
                        <a:rPr lang="mn-MN" sz="900" b="0" i="0" u="none" strike="noStrike">
                          <a:latin typeface="Arial"/>
                        </a:rPr>
                        <a:t>Боловсруулах аж үйлдвэр</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0" i="0" u="none" strike="noStrike">
                        <a:latin typeface="Arial"/>
                      </a:endParaRPr>
                    </a:p>
                  </a:txBody>
                  <a:tcPr marL="0" marR="0" marT="0" marB="0" anchor="ctr">
                    <a:lnL>
                      <a:noFill/>
                    </a:lnL>
                    <a:lnR>
                      <a:noFill/>
                    </a:lnR>
                    <a:lnT>
                      <a:noFill/>
                    </a:lnT>
                    <a:lnB>
                      <a:noFill/>
                    </a:lnB>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r>
                        <a:rPr lang="en-US" sz="900" b="0" i="0" u="none" strike="noStrike">
                          <a:latin typeface="Arial"/>
                        </a:rPr>
                        <a:t>81.9</a:t>
                      </a:r>
                    </a:p>
                  </a:txBody>
                  <a:tcPr marL="0" marR="0" marT="0" marB="0" anchor="b">
                    <a:lnL>
                      <a:noFill/>
                    </a:lnL>
                    <a:lnR>
                      <a:noFill/>
                    </a:lnR>
                    <a:lnT>
                      <a:noFill/>
                    </a:lnT>
                    <a:lnB>
                      <a:noFill/>
                    </a:lnB>
                  </a:tcPr>
                </a:tc>
                <a:tc>
                  <a:txBody>
                    <a:bodyPr/>
                    <a:lstStyle/>
                    <a:p>
                      <a:pPr algn="r" fontAlgn="b"/>
                      <a:r>
                        <a:rPr lang="en-US" sz="900" b="0" i="0" u="none" strike="noStrike">
                          <a:latin typeface="Arial"/>
                        </a:rPr>
                        <a:t>80.8</a:t>
                      </a:r>
                    </a:p>
                  </a:txBody>
                  <a:tcPr marL="0" marR="0" marT="0" marB="0" anchor="b">
                    <a:lnL>
                      <a:noFill/>
                    </a:lnL>
                    <a:lnR>
                      <a:noFill/>
                    </a:lnR>
                    <a:lnT>
                      <a:noFill/>
                    </a:lnT>
                    <a:lnB>
                      <a:noFill/>
                    </a:lnB>
                  </a:tcPr>
                </a:tc>
                <a:tc>
                  <a:txBody>
                    <a:bodyPr/>
                    <a:lstStyle/>
                    <a:p>
                      <a:pPr algn="r" fontAlgn="b"/>
                      <a:r>
                        <a:rPr lang="en-US" sz="900" b="0" i="0" u="none" strike="noStrike">
                          <a:latin typeface="Arial"/>
                        </a:rPr>
                        <a:t>718.9</a:t>
                      </a:r>
                    </a:p>
                  </a:txBody>
                  <a:tcPr marL="0" marR="0" marT="0" marB="0" anchor="b">
                    <a:lnL>
                      <a:noFill/>
                    </a:lnL>
                    <a:lnR>
                      <a:noFill/>
                    </a:lnR>
                    <a:lnT>
                      <a:noFill/>
                    </a:lnT>
                    <a:lnB>
                      <a:noFill/>
                    </a:lnB>
                  </a:tcPr>
                </a:tc>
                <a:tc>
                  <a:txBody>
                    <a:bodyPr/>
                    <a:lstStyle/>
                    <a:p>
                      <a:pPr algn="r" fontAlgn="b"/>
                      <a:r>
                        <a:rPr lang="en-US" sz="900" b="0" i="0" u="none" strike="noStrike">
                          <a:latin typeface="Arial"/>
                        </a:rPr>
                        <a:t>889.7</a:t>
                      </a:r>
                      <a:endParaRPr lang="en-US" sz="900" b="0" i="0" u="none" strike="noStrike">
                        <a:latin typeface="Arial Mon"/>
                      </a:endParaRPr>
                    </a:p>
                  </a:txBody>
                  <a:tcPr marL="0" marR="0" marT="0" marB="0">
                    <a:lnL>
                      <a:noFill/>
                    </a:lnL>
                    <a:lnR>
                      <a:noFill/>
                    </a:lnR>
                    <a:lnT>
                      <a:noFill/>
                    </a:lnT>
                    <a:lnB>
                      <a:noFill/>
                    </a:lnB>
                  </a:tcPr>
                </a:tc>
                <a:extLst>
                  <a:ext uri="{0D108BD9-81ED-4DB2-BD59-A6C34878D82A}">
                    <a16:rowId xmlns:a16="http://schemas.microsoft.com/office/drawing/2014/main" val="10005"/>
                  </a:ext>
                </a:extLst>
              </a:tr>
              <a:tr h="222785">
                <a:tc gridSpan="4">
                  <a:txBody>
                    <a:bodyPr/>
                    <a:lstStyle/>
                    <a:p>
                      <a:pPr algn="l" fontAlgn="ctr"/>
                      <a:r>
                        <a:rPr lang="mn-MN" sz="900" b="0" i="0" u="none" strike="noStrike" dirty="0">
                          <a:latin typeface="Arial"/>
                        </a:rPr>
                        <a:t>        Хүнсний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latin typeface="Arial"/>
                        </a:rPr>
                        <a:t>57.3</a:t>
                      </a:r>
                      <a:endParaRPr lang="en-US" sz="900" b="0" i="0" u="none" strike="noStrike">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a:latin typeface="Arial"/>
                        </a:rPr>
                        <a:t>59.9</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712.2</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1189.4</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6"/>
                  </a:ext>
                </a:extLst>
              </a:tr>
              <a:tr h="222785">
                <a:tc>
                  <a:txBody>
                    <a:bodyPr/>
                    <a:lstStyle/>
                    <a:p>
                      <a:pPr algn="l" fontAlgn="b"/>
                      <a:endParaRPr lang="en-US" sz="900" b="0" i="0" u="none" strike="noStrike">
                        <a:latin typeface="Arial"/>
                      </a:endParaRPr>
                    </a:p>
                  </a:txBody>
                  <a:tcPr marL="0" marR="0" marT="0" marB="0" anchor="b">
                    <a:lnL>
                      <a:noFill/>
                    </a:lnL>
                    <a:lnR>
                      <a:noFill/>
                    </a:lnR>
                    <a:lnT>
                      <a:noFill/>
                    </a:lnT>
                    <a:lnB>
                      <a:noFill/>
                    </a:lnB>
                  </a:tcPr>
                </a:tc>
                <a:tc gridSpan="3">
                  <a:txBody>
                    <a:bodyPr/>
                    <a:lstStyle/>
                    <a:p>
                      <a:pPr algn="l" fontAlgn="ctr"/>
                      <a:r>
                        <a:rPr lang="mn-MN" sz="900" b="0" i="0" u="none" strike="noStrike">
                          <a:latin typeface="Arial"/>
                        </a:rPr>
                        <a:t>  мах, махан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latin typeface="Arial"/>
                        </a:rPr>
                        <a:t>3.9</a:t>
                      </a:r>
                    </a:p>
                  </a:txBody>
                  <a:tcPr marL="0" marR="0" marT="0" marB="0" anchor="b">
                    <a:lnL>
                      <a:noFill/>
                    </a:lnL>
                    <a:lnR>
                      <a:noFill/>
                    </a:lnR>
                    <a:lnT>
                      <a:noFill/>
                    </a:lnT>
                    <a:lnB>
                      <a:noFill/>
                    </a:lnB>
                  </a:tcPr>
                </a:tc>
                <a:tc>
                  <a:txBody>
                    <a:bodyPr/>
                    <a:lstStyle/>
                    <a:p>
                      <a:pPr algn="l" fontAlgn="b"/>
                      <a:endParaRPr lang="en-US" sz="900" b="0" i="0" u="none" strike="noStrike" dirty="0">
                        <a:latin typeface="Arial"/>
                      </a:endParaRPr>
                    </a:p>
                  </a:txBody>
                  <a:tcPr marL="0" marR="0" marT="0" marB="0" anchor="b">
                    <a:lnL>
                      <a:noFill/>
                    </a:lnL>
                    <a:lnR>
                      <a:noFill/>
                    </a:lnR>
                    <a:lnT>
                      <a:noFill/>
                    </a:lnT>
                    <a:lnB>
                      <a:noFill/>
                    </a:lnB>
                  </a:tcPr>
                </a:tc>
                <a:tc>
                  <a:txBody>
                    <a:bodyPr/>
                    <a:lstStyle/>
                    <a:p>
                      <a:pPr algn="r" fontAlgn="b"/>
                      <a:r>
                        <a:rPr lang="en-US" sz="900" b="0" i="0" u="none" strike="noStrike">
                          <a:latin typeface="Arial"/>
                        </a:rPr>
                        <a:t>656.8</a:t>
                      </a:r>
                    </a:p>
                  </a:txBody>
                  <a:tcPr marL="0" marR="0" marT="0" marB="0" anchor="b">
                    <a:lnL>
                      <a:noFill/>
                    </a:lnL>
                    <a:lnR>
                      <a:noFill/>
                    </a:lnR>
                    <a:lnT>
                      <a:noFill/>
                    </a:lnT>
                    <a:lnB>
                      <a:noFill/>
                    </a:lnB>
                  </a:tcPr>
                </a:tc>
                <a:tc>
                  <a:txBody>
                    <a:bodyPr/>
                    <a:lstStyle/>
                    <a:p>
                      <a:pPr algn="r" fontAlgn="b"/>
                      <a:endParaRPr lang="en-US" sz="900" b="0" i="0" u="none" strike="noStrike">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222785">
                <a:tc>
                  <a:txBody>
                    <a:bodyPr/>
                    <a:lstStyle/>
                    <a:p>
                      <a:pPr algn="l" fontAlgn="b"/>
                      <a:r>
                        <a:rPr lang="en-US" sz="900" b="0" i="0" u="none" strike="noStrike">
                          <a:latin typeface="Arial"/>
                        </a:rPr>
                        <a:t> </a:t>
                      </a:r>
                    </a:p>
                  </a:txBody>
                  <a:tcPr marL="0" marR="0" marT="0" marB="0" anchor="b">
                    <a:lnL>
                      <a:noFill/>
                    </a:lnL>
                    <a:lnR>
                      <a:noFill/>
                    </a:lnR>
                    <a:lnT>
                      <a:noFill/>
                    </a:lnT>
                    <a:lnB>
                      <a:noFill/>
                    </a:lnB>
                    <a:solidFill>
                      <a:srgbClr val="DBE5F1"/>
                    </a:solidFill>
                  </a:tcPr>
                </a:tc>
                <a:tc gridSpan="3">
                  <a:txBody>
                    <a:bodyPr/>
                    <a:lstStyle/>
                    <a:p>
                      <a:pPr algn="l" fontAlgn="ctr"/>
                      <a:r>
                        <a:rPr lang="mn-MN" sz="900" b="0" i="0" u="none" strike="noStrike">
                          <a:latin typeface="Arial"/>
                        </a:rPr>
                        <a:t>  сүү, сүүн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latin typeface="Arial"/>
                        </a:rPr>
                        <a:t>4.4</a:t>
                      </a:r>
                      <a:endParaRPr lang="en-US" sz="900" b="0" i="0" u="none" strike="noStrike">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dirty="0">
                          <a:latin typeface="Arial"/>
                        </a:rPr>
                        <a:t>7.6</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13.7</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180.3</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08"/>
                  </a:ext>
                </a:extLst>
              </a:tr>
              <a:tr h="222785">
                <a:tc>
                  <a:txBody>
                    <a:bodyPr/>
                    <a:lstStyle/>
                    <a:p>
                      <a:pPr algn="l" fontAlgn="b"/>
                      <a:endParaRPr lang="en-US" sz="900" b="0" i="0" u="none" strike="noStrike">
                        <a:latin typeface="Arial"/>
                      </a:endParaRPr>
                    </a:p>
                  </a:txBody>
                  <a:tcPr marL="0" marR="0" marT="0" marB="0" anchor="b">
                    <a:lnL>
                      <a:noFill/>
                    </a:lnL>
                    <a:lnR>
                      <a:noFill/>
                    </a:lnR>
                    <a:lnT>
                      <a:noFill/>
                    </a:lnT>
                    <a:lnB>
                      <a:noFill/>
                    </a:lnB>
                  </a:tcPr>
                </a:tc>
                <a:tc gridSpan="3">
                  <a:txBody>
                    <a:bodyPr/>
                    <a:lstStyle/>
                    <a:p>
                      <a:pPr algn="l" fontAlgn="ctr"/>
                      <a:r>
                        <a:rPr lang="mn-MN" sz="900" b="0" i="0" u="none" strike="noStrike">
                          <a:latin typeface="Arial"/>
                        </a:rPr>
                        <a:t>  хүнсний бусад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latin typeface="Arial"/>
                        </a:rPr>
                        <a:t>49.0</a:t>
                      </a:r>
                    </a:p>
                  </a:txBody>
                  <a:tcPr marL="0" marR="0" marT="0" marB="0" anchor="b">
                    <a:lnL>
                      <a:noFill/>
                    </a:lnL>
                    <a:lnR>
                      <a:noFill/>
                    </a:lnR>
                    <a:lnT>
                      <a:noFill/>
                    </a:lnT>
                    <a:lnB>
                      <a:noFill/>
                    </a:lnB>
                  </a:tcPr>
                </a:tc>
                <a:tc>
                  <a:txBody>
                    <a:bodyPr/>
                    <a:lstStyle/>
                    <a:p>
                      <a:pPr algn="r" fontAlgn="b"/>
                      <a:r>
                        <a:rPr lang="en-US" sz="900" b="0" i="0" u="none" strike="noStrike" dirty="0">
                          <a:latin typeface="Arial"/>
                        </a:rPr>
                        <a:t>52.3</a:t>
                      </a:r>
                    </a:p>
                  </a:txBody>
                  <a:tcPr marL="0" marR="0" marT="0" marB="0" anchor="b">
                    <a:lnL>
                      <a:noFill/>
                    </a:lnL>
                    <a:lnR>
                      <a:noFill/>
                    </a:lnR>
                    <a:lnT>
                      <a:noFill/>
                    </a:lnT>
                    <a:lnB>
                      <a:noFill/>
                    </a:lnB>
                  </a:tcPr>
                </a:tc>
                <a:tc>
                  <a:txBody>
                    <a:bodyPr/>
                    <a:lstStyle/>
                    <a:p>
                      <a:pPr algn="r" fontAlgn="b"/>
                      <a:r>
                        <a:rPr lang="en-US" sz="900" b="0" i="0" u="none" strike="noStrike">
                          <a:latin typeface="Arial"/>
                        </a:rPr>
                        <a:t>41.7</a:t>
                      </a:r>
                    </a:p>
                  </a:txBody>
                  <a:tcPr marL="0" marR="0" marT="0" marB="0" anchor="b">
                    <a:lnL>
                      <a:noFill/>
                    </a:lnL>
                    <a:lnR>
                      <a:noFill/>
                    </a:lnR>
                    <a:lnT>
                      <a:noFill/>
                    </a:lnT>
                    <a:lnB>
                      <a:noFill/>
                    </a:lnB>
                  </a:tcPr>
                </a:tc>
                <a:tc>
                  <a:txBody>
                    <a:bodyPr/>
                    <a:lstStyle/>
                    <a:p>
                      <a:pPr algn="r" fontAlgn="b"/>
                      <a:r>
                        <a:rPr lang="en-US" sz="900" b="0" i="0" u="none" strike="noStrike">
                          <a:latin typeface="Arial"/>
                        </a:rPr>
                        <a:t>79.8</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22785">
                <a:tc gridSpan="2">
                  <a:txBody>
                    <a:bodyPr/>
                    <a:lstStyle/>
                    <a:p>
                      <a:pPr algn="l" fontAlgn="ctr"/>
                      <a:r>
                        <a:rPr lang="mn-MN" sz="900" b="0" i="0" u="none" strike="noStrike">
                          <a:latin typeface="Arial"/>
                        </a:rPr>
                        <a:t>        Хувцас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l"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4.9</a:t>
                      </a:r>
                      <a:endParaRPr lang="en-US" sz="900" b="0" i="0" u="none" strike="noStrike" dirty="0">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dirty="0">
                          <a:latin typeface="Arial"/>
                        </a:rPr>
                        <a:t>11.5</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2.1</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18.3</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0"/>
                  </a:ext>
                </a:extLst>
              </a:tr>
              <a:tr h="222785">
                <a:tc gridSpan="2">
                  <a:txBody>
                    <a:bodyPr/>
                    <a:lstStyle/>
                    <a:p>
                      <a:pPr algn="l" fontAlgn="ctr"/>
                      <a:r>
                        <a:rPr lang="mn-MN" sz="900" b="0" i="0" u="none" strike="noStrike">
                          <a:latin typeface="Arial"/>
                        </a:rPr>
                        <a:t>        Гутал үйлдвэрлэл</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0" i="0" u="none" strike="noStrike">
                        <a:latin typeface="Arial"/>
                      </a:endParaRPr>
                    </a:p>
                  </a:txBody>
                  <a:tcPr marL="0" marR="0" marT="0" marB="0" anchor="ctr">
                    <a:lnL>
                      <a:noFill/>
                    </a:lnL>
                    <a:lnR>
                      <a:noFill/>
                    </a:lnR>
                    <a:lnT>
                      <a:noFill/>
                    </a:lnT>
                    <a:lnB>
                      <a:noFill/>
                    </a:lnB>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r>
                        <a:rPr lang="en-US" sz="900" b="0" i="0" u="none" strike="noStrike" dirty="0">
                          <a:latin typeface="Arial"/>
                        </a:rPr>
                        <a:t>2.1</a:t>
                      </a:r>
                    </a:p>
                  </a:txBody>
                  <a:tcPr marL="0" marR="0" marT="0" marB="0" anchor="b">
                    <a:lnL>
                      <a:noFill/>
                    </a:lnL>
                    <a:lnR>
                      <a:noFill/>
                    </a:lnR>
                    <a:lnT>
                      <a:noFill/>
                    </a:lnT>
                    <a:lnB>
                      <a:noFill/>
                    </a:lnB>
                  </a:tcPr>
                </a:tc>
                <a:tc>
                  <a:txBody>
                    <a:bodyPr/>
                    <a:lstStyle/>
                    <a:p>
                      <a:pPr algn="r" fontAlgn="b"/>
                      <a:r>
                        <a:rPr lang="en-US" sz="900" b="0" i="0" u="none" strike="noStrike" dirty="0">
                          <a:latin typeface="Arial"/>
                        </a:rPr>
                        <a:t>4.2</a:t>
                      </a:r>
                    </a:p>
                  </a:txBody>
                  <a:tcPr marL="0" marR="0" marT="0" marB="0" anchor="b">
                    <a:lnL>
                      <a:noFill/>
                    </a:lnL>
                    <a:lnR>
                      <a:noFill/>
                    </a:lnR>
                    <a:lnT>
                      <a:noFill/>
                    </a:lnT>
                    <a:lnB>
                      <a:noFill/>
                    </a:lnB>
                  </a:tcPr>
                </a:tc>
                <a:tc>
                  <a:txBody>
                    <a:bodyPr/>
                    <a:lstStyle/>
                    <a:p>
                      <a:pPr algn="r" fontAlgn="b"/>
                      <a:r>
                        <a:rPr lang="en-US" sz="900" b="0" i="0" u="none" strike="noStrike">
                          <a:latin typeface="Arial"/>
                        </a:rPr>
                        <a:t>3.5</a:t>
                      </a:r>
                    </a:p>
                  </a:txBody>
                  <a:tcPr marL="0" marR="0" marT="0" marB="0" anchor="b">
                    <a:lnL>
                      <a:noFill/>
                    </a:lnL>
                    <a:lnR>
                      <a:noFill/>
                    </a:lnR>
                    <a:lnT>
                      <a:noFill/>
                    </a:lnT>
                    <a:lnB>
                      <a:noFill/>
                    </a:lnB>
                  </a:tcPr>
                </a:tc>
                <a:tc>
                  <a:txBody>
                    <a:bodyPr/>
                    <a:lstStyle/>
                    <a:p>
                      <a:pPr algn="r" fontAlgn="b"/>
                      <a:r>
                        <a:rPr lang="en-US" sz="900" b="0" i="0" u="none" strike="noStrike">
                          <a:latin typeface="Arial"/>
                        </a:rPr>
                        <a:t>83.3</a:t>
                      </a:r>
                    </a:p>
                  </a:txBody>
                  <a:tcPr marL="0" marR="0" marT="0" marB="0" anchor="b">
                    <a:lnL>
                      <a:noFill/>
                    </a:lnL>
                    <a:lnR>
                      <a:noFill/>
                    </a:lnR>
                    <a:lnT>
                      <a:noFill/>
                    </a:lnT>
                    <a:lnB>
                      <a:noFill/>
                    </a:lnB>
                  </a:tcPr>
                </a:tc>
                <a:extLst>
                  <a:ext uri="{0D108BD9-81ED-4DB2-BD59-A6C34878D82A}">
                    <a16:rowId xmlns:a16="http://schemas.microsoft.com/office/drawing/2014/main" val="10011"/>
                  </a:ext>
                </a:extLst>
              </a:tr>
              <a:tr h="222785">
                <a:tc gridSpan="3">
                  <a:txBody>
                    <a:bodyPr/>
                    <a:lstStyle/>
                    <a:p>
                      <a:pPr algn="l" fontAlgn="ctr"/>
                      <a:r>
                        <a:rPr lang="mn-MN" sz="900" b="0" i="0" u="none" strike="noStrike">
                          <a:latin typeface="Arial"/>
                        </a:rPr>
                        <a:t>        Мод,  модон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900" b="0" i="0" u="none" strike="noStrike" dirty="0">
                          <a:latin typeface="Arial"/>
                        </a:rPr>
                        <a:t>2.4</a:t>
                      </a:r>
                      <a:endParaRPr lang="en-US" sz="900" b="0" i="0" u="none" strike="noStrike" dirty="0">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dirty="0">
                          <a:latin typeface="Arial"/>
                        </a:rPr>
                        <a:t>4.7</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0.3</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6.4</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2"/>
                  </a:ext>
                </a:extLst>
              </a:tr>
              <a:tr h="222785">
                <a:tc gridSpan="4">
                  <a:txBody>
                    <a:bodyPr/>
                    <a:lstStyle/>
                    <a:p>
                      <a:pPr algn="l" fontAlgn="ctr"/>
                      <a:r>
                        <a:rPr lang="mn-MN" sz="900" b="0" i="0" u="none" strike="noStrike">
                          <a:latin typeface="Arial"/>
                        </a:rPr>
                        <a:t>        Машин тоног төхөөрөмжөөс бусад төмөр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900" b="0" i="0" u="none" strike="noStrike" dirty="0">
                        <a:latin typeface="Arial"/>
                      </a:endParaRPr>
                    </a:p>
                  </a:txBody>
                  <a:tcPr marL="0" marR="0" marT="0" marB="0" anchor="b">
                    <a:lnL>
                      <a:noFill/>
                    </a:lnL>
                    <a:lnR>
                      <a:noFill/>
                    </a:lnR>
                    <a:lnT>
                      <a:noFill/>
                    </a:lnT>
                    <a:lnB>
                      <a:noFill/>
                    </a:lnB>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endParaRPr lang="en-US" sz="900" b="0" i="0" u="none" strike="noStrike" dirty="0">
                        <a:latin typeface="Arial"/>
                      </a:endParaRPr>
                    </a:p>
                  </a:txBody>
                  <a:tcPr marL="0" marR="0" marT="0" marB="0" anchor="b">
                    <a:lnL>
                      <a:noFill/>
                    </a:lnL>
                    <a:lnR>
                      <a:noFill/>
                    </a:lnR>
                    <a:lnT>
                      <a:noFill/>
                    </a:lnT>
                    <a:lnB>
                      <a:noFill/>
                    </a:lnB>
                  </a:tcPr>
                </a:tc>
                <a:tc>
                  <a:txBody>
                    <a:bodyPr/>
                    <a:lstStyle/>
                    <a:p>
                      <a:pPr algn="r" fontAlgn="b"/>
                      <a:endParaRPr lang="en-US" sz="9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222785">
                <a:tc gridSpan="2">
                  <a:txBody>
                    <a:bodyPr/>
                    <a:lstStyle/>
                    <a:p>
                      <a:pPr algn="l" fontAlgn="ctr"/>
                      <a:r>
                        <a:rPr lang="mn-MN" sz="900" b="0" i="0" u="none" strike="noStrike">
                          <a:latin typeface="Arial"/>
                        </a:rPr>
                        <a:t>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l"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0.2</a:t>
                      </a:r>
                      <a:endParaRPr lang="en-US" sz="900" b="0" i="0" u="none" strike="noStrike" dirty="0">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dirty="0">
                          <a:latin typeface="Arial"/>
                        </a:rPr>
                        <a:t>0.0</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0.0</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4"/>
                  </a:ext>
                </a:extLst>
              </a:tr>
              <a:tr h="222785">
                <a:tc gridSpan="3">
                  <a:txBody>
                    <a:bodyPr/>
                    <a:lstStyle/>
                    <a:p>
                      <a:pPr algn="l" fontAlgn="ctr"/>
                      <a:r>
                        <a:rPr lang="mn-MN" sz="900" b="0" i="0" u="none" strike="noStrike">
                          <a:latin typeface="Arial"/>
                        </a:rPr>
                        <a:t>       Боловсруулах үйлдвэрийн бусад</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latin typeface="Arial"/>
                      </a:endParaRPr>
                    </a:p>
                  </a:txBody>
                  <a:tcPr marL="0" marR="0" marT="0" marB="0" anchor="ctr">
                    <a:lnL>
                      <a:noFill/>
                    </a:lnL>
                    <a:lnR>
                      <a:noFill/>
                    </a:lnR>
                    <a:lnT>
                      <a:noFill/>
                    </a:lnT>
                    <a:lnB>
                      <a:noFill/>
                    </a:lnB>
                  </a:tcPr>
                </a:tc>
                <a:tc>
                  <a:txBody>
                    <a:bodyPr/>
                    <a:lstStyle/>
                    <a:p>
                      <a:pPr algn="r" fontAlgn="b"/>
                      <a:r>
                        <a:rPr lang="en-US" sz="900" b="0" i="0" u="none" strike="noStrike">
                          <a:latin typeface="Arial"/>
                        </a:rPr>
                        <a:t>15.0</a:t>
                      </a:r>
                    </a:p>
                  </a:txBody>
                  <a:tcPr marL="0" marR="0" marT="0" marB="0" anchor="b">
                    <a:lnL>
                      <a:noFill/>
                    </a:lnL>
                    <a:lnR>
                      <a:noFill/>
                    </a:lnR>
                    <a:lnT>
                      <a:noFill/>
                    </a:lnT>
                    <a:lnB>
                      <a:noFill/>
                    </a:lnB>
                  </a:tcPr>
                </a:tc>
                <a:tc>
                  <a:txBody>
                    <a:bodyPr/>
                    <a:lstStyle/>
                    <a:p>
                      <a:pPr algn="r" fontAlgn="b"/>
                      <a:r>
                        <a:rPr lang="en-US" sz="900" b="0" i="0" u="none" strike="noStrike">
                          <a:latin typeface="Arial"/>
                        </a:rPr>
                        <a:t>0.5</a:t>
                      </a:r>
                    </a:p>
                  </a:txBody>
                  <a:tcPr marL="0" marR="0" marT="0" marB="0" anchor="b">
                    <a:lnL>
                      <a:noFill/>
                    </a:lnL>
                    <a:lnR>
                      <a:noFill/>
                    </a:lnR>
                    <a:lnT>
                      <a:noFill/>
                    </a:lnT>
                    <a:lnB>
                      <a:noFill/>
                    </a:lnB>
                  </a:tcPr>
                </a:tc>
                <a:tc>
                  <a:txBody>
                    <a:bodyPr/>
                    <a:lstStyle/>
                    <a:p>
                      <a:pPr algn="r" fontAlgn="b"/>
                      <a:r>
                        <a:rPr lang="en-US" sz="900" b="0" i="0" u="none" strike="noStrike" dirty="0">
                          <a:latin typeface="Arial"/>
                        </a:rPr>
                        <a:t>0.8</a:t>
                      </a:r>
                    </a:p>
                  </a:txBody>
                  <a:tcPr marL="0" marR="0" marT="0" marB="0" anchor="b">
                    <a:lnL>
                      <a:noFill/>
                    </a:lnL>
                    <a:lnR>
                      <a:noFill/>
                    </a:lnR>
                    <a:lnT>
                      <a:noFill/>
                    </a:lnT>
                    <a:lnB>
                      <a:noFill/>
                    </a:lnB>
                  </a:tcPr>
                </a:tc>
                <a:tc>
                  <a:txBody>
                    <a:bodyPr/>
                    <a:lstStyle/>
                    <a:p>
                      <a:pPr algn="r" fontAlgn="b"/>
                      <a:r>
                        <a:rPr lang="en-US" sz="900" b="0" i="0" u="none" strike="noStrike" dirty="0">
                          <a:latin typeface="Arial"/>
                        </a:rPr>
                        <a:t>154.0</a:t>
                      </a:r>
                    </a:p>
                  </a:txBody>
                  <a:tcPr marL="0" marR="0" marT="0" marB="0" anchor="b">
                    <a:lnL>
                      <a:noFill/>
                    </a:lnL>
                    <a:lnR>
                      <a:noFill/>
                    </a:lnR>
                    <a:lnT>
                      <a:noFill/>
                    </a:lnT>
                    <a:lnB>
                      <a:noFill/>
                    </a:lnB>
                  </a:tcPr>
                </a:tc>
                <a:extLst>
                  <a:ext uri="{0D108BD9-81ED-4DB2-BD59-A6C34878D82A}">
                    <a16:rowId xmlns:a16="http://schemas.microsoft.com/office/drawing/2014/main" val="10015"/>
                  </a:ext>
                </a:extLst>
              </a:tr>
              <a:tr h="222785">
                <a:tc gridSpan="3">
                  <a:txBody>
                    <a:bodyPr/>
                    <a:lstStyle/>
                    <a:p>
                      <a:pPr algn="l" fontAlgn="ctr"/>
                      <a:r>
                        <a:rPr lang="mn-MN" sz="900" b="0" i="0" u="none" strike="noStrike">
                          <a:latin typeface="Arial"/>
                        </a:rPr>
                        <a:t>Цахилгаан, дулааны эрчим хүч </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900" b="0" i="0" u="none" strike="noStrike">
                          <a:latin typeface="Arial"/>
                        </a:rPr>
                        <a:t>1431.9</a:t>
                      </a:r>
                      <a:endParaRPr lang="en-US" sz="900" b="0" i="0" u="none" strike="noStrike">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a:latin typeface="Arial"/>
                        </a:rPr>
                        <a:t>1458.3</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864.2</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59.3</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6"/>
                  </a:ext>
                </a:extLst>
              </a:tr>
              <a:tr h="222785">
                <a:tc gridSpan="3">
                  <a:txBody>
                    <a:bodyPr/>
                    <a:lstStyle/>
                    <a:p>
                      <a:pPr algn="l" fontAlgn="ctr"/>
                      <a:r>
                        <a:rPr lang="mn-MN" sz="900" b="0" i="0" u="none" strike="noStrike">
                          <a:latin typeface="Arial"/>
                        </a:rPr>
                        <a:t>үйлдвэрлэлт, усан хангамж</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endParaRPr lang="en-US" sz="900" b="0" i="0" u="none" strike="noStrike">
                        <a:latin typeface="Arial"/>
                      </a:endParaRPr>
                    </a:p>
                  </a:txBody>
                  <a:tcPr marL="0" marR="0" marT="0" marB="0" anchor="b">
                    <a:lnL>
                      <a:noFill/>
                    </a:lnL>
                    <a:lnR>
                      <a:noFill/>
                    </a:lnR>
                    <a:lnT>
                      <a:noFill/>
                    </a:lnT>
                    <a:lnB>
                      <a:noFill/>
                    </a:lnB>
                  </a:tcPr>
                </a:tc>
                <a:tc>
                  <a:txBody>
                    <a:bodyPr/>
                    <a:lstStyle/>
                    <a:p>
                      <a:pPr algn="l" fontAlgn="b"/>
                      <a:endParaRPr lang="en-US" sz="900" b="0" i="0" u="none" strike="noStrike">
                        <a:latin typeface="Arial"/>
                      </a:endParaRPr>
                    </a:p>
                  </a:txBody>
                  <a:tcPr marL="0" marR="0" marT="0" marB="0" anchor="b">
                    <a:lnL>
                      <a:noFill/>
                    </a:lnL>
                    <a:lnR>
                      <a:noFill/>
                    </a:lnR>
                    <a:lnT>
                      <a:noFill/>
                    </a:lnT>
                    <a:lnB>
                      <a:noFill/>
                    </a:lnB>
                  </a:tcPr>
                </a:tc>
                <a:tc>
                  <a:txBody>
                    <a:bodyPr/>
                    <a:lstStyle/>
                    <a:p>
                      <a:pPr algn="r" fontAlgn="b"/>
                      <a:endParaRPr lang="en-US" sz="900" b="0" i="0" u="none" strike="noStrike" dirty="0">
                        <a:latin typeface="Arial"/>
                      </a:endParaRPr>
                    </a:p>
                  </a:txBody>
                  <a:tcPr marL="0" marR="0" marT="0" marB="0" anchor="b">
                    <a:lnL>
                      <a:noFill/>
                    </a:lnL>
                    <a:lnR>
                      <a:noFill/>
                    </a:lnR>
                    <a:lnT>
                      <a:noFill/>
                    </a:lnT>
                    <a:lnB>
                      <a:noFill/>
                    </a:lnB>
                  </a:tcPr>
                </a:tc>
                <a:tc>
                  <a:txBody>
                    <a:bodyPr/>
                    <a:lstStyle/>
                    <a:p>
                      <a:pPr algn="r" fontAlgn="b"/>
                      <a:endParaRPr lang="en-US" sz="9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222785">
                <a:tc gridSpan="4">
                  <a:txBody>
                    <a:bodyPr/>
                    <a:lstStyle/>
                    <a:p>
                      <a:pPr algn="l" fontAlgn="ctr"/>
                      <a:r>
                        <a:rPr lang="mn-MN" sz="900" b="0" i="0" u="none" strike="noStrike">
                          <a:latin typeface="Arial"/>
                        </a:rPr>
                        <a:t>              Цахилгаан, дулаан, уур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latin typeface="Arial"/>
                        </a:rPr>
                        <a:t>1294.7</a:t>
                      </a:r>
                      <a:endParaRPr lang="en-US" sz="900" b="0" i="0" u="none" strike="noStrike" dirty="0">
                        <a:latin typeface="Arial Mon"/>
                      </a:endParaRPr>
                    </a:p>
                  </a:txBody>
                  <a:tcPr marL="0" marR="0" marT="0" marB="0">
                    <a:lnL>
                      <a:noFill/>
                    </a:lnL>
                    <a:lnR>
                      <a:noFill/>
                    </a:lnR>
                    <a:lnT>
                      <a:noFill/>
                    </a:lnT>
                    <a:lnB>
                      <a:noFill/>
                    </a:lnB>
                    <a:solidFill>
                      <a:srgbClr val="DBE5F1"/>
                    </a:solidFill>
                  </a:tcPr>
                </a:tc>
                <a:tc>
                  <a:txBody>
                    <a:bodyPr/>
                    <a:lstStyle/>
                    <a:p>
                      <a:pPr algn="r" fontAlgn="b"/>
                      <a:r>
                        <a:rPr lang="en-US" sz="900" b="0" i="0" u="none" strike="noStrike">
                          <a:latin typeface="Arial"/>
                        </a:rPr>
                        <a:t>1295.5</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676.1</a:t>
                      </a:r>
                    </a:p>
                  </a:txBody>
                  <a:tcPr marL="0" marR="0" marT="0" marB="0" anchor="b">
                    <a:lnL>
                      <a:noFill/>
                    </a:lnL>
                    <a:lnR>
                      <a:noFill/>
                    </a:lnR>
                    <a:lnT>
                      <a:noFill/>
                    </a:lnT>
                    <a:lnB>
                      <a:noFill/>
                    </a:lnB>
                    <a:solidFill>
                      <a:srgbClr val="DBE5F1"/>
                    </a:solidFill>
                  </a:tcPr>
                </a:tc>
                <a:tc>
                  <a:txBody>
                    <a:bodyPr/>
                    <a:lstStyle/>
                    <a:p>
                      <a:pPr algn="r" fontAlgn="b"/>
                      <a:r>
                        <a:rPr lang="en-US" sz="900" b="0" i="0" u="none" strike="noStrike" dirty="0">
                          <a:latin typeface="Arial"/>
                        </a:rPr>
                        <a:t>52.2</a:t>
                      </a:r>
                    </a:p>
                  </a:txBody>
                  <a:tcPr marL="0" marR="0" marT="0" marB="0" anchor="b">
                    <a:lnL>
                      <a:noFill/>
                    </a:lnL>
                    <a:lnR>
                      <a:noFill/>
                    </a:lnR>
                    <a:lnT>
                      <a:noFill/>
                    </a:lnT>
                    <a:lnB>
                      <a:noFill/>
                    </a:lnB>
                    <a:solidFill>
                      <a:srgbClr val="DBE5F1"/>
                    </a:solidFill>
                  </a:tcPr>
                </a:tc>
                <a:extLst>
                  <a:ext uri="{0D108BD9-81ED-4DB2-BD59-A6C34878D82A}">
                    <a16:rowId xmlns:a16="http://schemas.microsoft.com/office/drawing/2014/main" val="10018"/>
                  </a:ext>
                </a:extLst>
              </a:tr>
              <a:tr h="222785">
                <a:tc gridSpan="3">
                  <a:txBody>
                    <a:bodyPr/>
                    <a:lstStyle/>
                    <a:p>
                      <a:pPr algn="l" fontAlgn="ctr"/>
                      <a:r>
                        <a:rPr lang="mn-MN" sz="900" b="0" i="0" u="none" strike="noStrike">
                          <a:latin typeface="Arial"/>
                        </a:rPr>
                        <a:t>              Ус ариутгал,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latin typeface="Arial"/>
                        </a:rPr>
                        <a:t>137.2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latin typeface="Arial"/>
                        </a:rPr>
                        <a:t>162.8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latin typeface="Arial"/>
                        </a:rPr>
                        <a:t>188.1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latin typeface="Arial"/>
                        </a:rPr>
                        <a:t>115.5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3963" name="Line 7">
            <a:extLst>
              <a:ext uri="{FF2B5EF4-FFF2-40B4-BE49-F238E27FC236}">
                <a16:creationId xmlns:a16="http://schemas.microsoft.com/office/drawing/2014/main" id="{00000000-0008-0000-1100-000077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64" name="Line 8">
            <a:extLst>
              <a:ext uri="{FF2B5EF4-FFF2-40B4-BE49-F238E27FC236}">
                <a16:creationId xmlns:a16="http://schemas.microsoft.com/office/drawing/2014/main" id="{00000000-0008-0000-1100-000078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65" name="Line 9">
            <a:extLst>
              <a:ext uri="{FF2B5EF4-FFF2-40B4-BE49-F238E27FC236}">
                <a16:creationId xmlns:a16="http://schemas.microsoft.com/office/drawing/2014/main" id="{00000000-0008-0000-1100-000079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cxnSp>
        <p:nvCxnSpPr>
          <p:cNvPr id="3966" name="Straight Connector 3965">
            <a:extLst>
              <a:ext uri="{FF2B5EF4-FFF2-40B4-BE49-F238E27FC236}">
                <a16:creationId xmlns:a16="http://schemas.microsoft.com/office/drawing/2014/main" id="{00000000-0008-0000-1100-00007A010000}"/>
              </a:ext>
            </a:extLst>
          </p:cNvPr>
          <p:cNvCxnSpPr>
            <a:cxnSpLocks noChangeShapeType="1"/>
          </p:cNvCxnSpPr>
          <p:nvPr/>
        </p:nvCxnSpPr>
        <p:spPr bwMode="auto">
          <a:xfrm>
            <a:off x="5667375" y="6991350"/>
            <a:ext cx="447675" cy="0"/>
          </a:xfrm>
          <a:prstGeom prst="line">
            <a:avLst/>
          </a:prstGeom>
          <a:noFill/>
          <a:ln w="9525" algn="ctr">
            <a:solidFill>
              <a:schemeClr val="bg1"/>
            </a:solidFill>
            <a:round/>
            <a:headEnd/>
            <a:tailEnd/>
          </a:ln>
        </p:spPr>
      </p:cxnSp>
      <p:cxnSp>
        <p:nvCxnSpPr>
          <p:cNvPr id="3967" name="Straight Connector 3966">
            <a:extLst>
              <a:ext uri="{FF2B5EF4-FFF2-40B4-BE49-F238E27FC236}">
                <a16:creationId xmlns:a16="http://schemas.microsoft.com/office/drawing/2014/main" id="{00000000-0008-0000-1100-00007B010000}"/>
              </a:ext>
            </a:extLst>
          </p:cNvPr>
          <p:cNvCxnSpPr>
            <a:cxnSpLocks noChangeShapeType="1"/>
          </p:cNvCxnSpPr>
          <p:nvPr/>
        </p:nvCxnSpPr>
        <p:spPr bwMode="auto">
          <a:xfrm>
            <a:off x="5667375" y="6991350"/>
            <a:ext cx="447675" cy="0"/>
          </a:xfrm>
          <a:prstGeom prst="line">
            <a:avLst/>
          </a:prstGeom>
          <a:noFill/>
          <a:ln w="9525" algn="ctr">
            <a:solidFill>
              <a:schemeClr val="bg1"/>
            </a:solidFill>
            <a:round/>
            <a:headEnd/>
            <a:tailEnd/>
          </a:ln>
        </p:spPr>
      </p:cxnSp>
      <p:sp>
        <p:nvSpPr>
          <p:cNvPr id="3968" name="Line 7">
            <a:extLst>
              <a:ext uri="{FF2B5EF4-FFF2-40B4-BE49-F238E27FC236}">
                <a16:creationId xmlns:a16="http://schemas.microsoft.com/office/drawing/2014/main" id="{00000000-0008-0000-1100-00007C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69" name="Line 8">
            <a:extLst>
              <a:ext uri="{FF2B5EF4-FFF2-40B4-BE49-F238E27FC236}">
                <a16:creationId xmlns:a16="http://schemas.microsoft.com/office/drawing/2014/main" id="{00000000-0008-0000-1100-00007D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0" name="Line 9">
            <a:extLst>
              <a:ext uri="{FF2B5EF4-FFF2-40B4-BE49-F238E27FC236}">
                <a16:creationId xmlns:a16="http://schemas.microsoft.com/office/drawing/2014/main" id="{00000000-0008-0000-1100-00007E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1" name="Line 7">
            <a:extLst>
              <a:ext uri="{FF2B5EF4-FFF2-40B4-BE49-F238E27FC236}">
                <a16:creationId xmlns:a16="http://schemas.microsoft.com/office/drawing/2014/main" id="{00000000-0008-0000-1100-00007F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2" name="Line 8">
            <a:extLst>
              <a:ext uri="{FF2B5EF4-FFF2-40B4-BE49-F238E27FC236}">
                <a16:creationId xmlns:a16="http://schemas.microsoft.com/office/drawing/2014/main" id="{00000000-0008-0000-1100-000080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3" name="Line 9">
            <a:extLst>
              <a:ext uri="{FF2B5EF4-FFF2-40B4-BE49-F238E27FC236}">
                <a16:creationId xmlns:a16="http://schemas.microsoft.com/office/drawing/2014/main" id="{00000000-0008-0000-1100-000081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4" name="Line 7">
            <a:extLst>
              <a:ext uri="{FF2B5EF4-FFF2-40B4-BE49-F238E27FC236}">
                <a16:creationId xmlns:a16="http://schemas.microsoft.com/office/drawing/2014/main" id="{00000000-0008-0000-1100-000082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5" name="Line 8">
            <a:extLst>
              <a:ext uri="{FF2B5EF4-FFF2-40B4-BE49-F238E27FC236}">
                <a16:creationId xmlns:a16="http://schemas.microsoft.com/office/drawing/2014/main" id="{00000000-0008-0000-1100-000083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6" name="Line 9">
            <a:extLst>
              <a:ext uri="{FF2B5EF4-FFF2-40B4-BE49-F238E27FC236}">
                <a16:creationId xmlns:a16="http://schemas.microsoft.com/office/drawing/2014/main" id="{00000000-0008-0000-1100-000084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7" name="Line 7">
            <a:extLst>
              <a:ext uri="{FF2B5EF4-FFF2-40B4-BE49-F238E27FC236}">
                <a16:creationId xmlns:a16="http://schemas.microsoft.com/office/drawing/2014/main" id="{00000000-0008-0000-1100-000085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8" name="Line 8">
            <a:extLst>
              <a:ext uri="{FF2B5EF4-FFF2-40B4-BE49-F238E27FC236}">
                <a16:creationId xmlns:a16="http://schemas.microsoft.com/office/drawing/2014/main" id="{00000000-0008-0000-1100-000086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79" name="Line 9">
            <a:extLst>
              <a:ext uri="{FF2B5EF4-FFF2-40B4-BE49-F238E27FC236}">
                <a16:creationId xmlns:a16="http://schemas.microsoft.com/office/drawing/2014/main" id="{00000000-0008-0000-1100-000087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cxnSp>
        <p:nvCxnSpPr>
          <p:cNvPr id="3980" name="Straight Connector 3979">
            <a:extLst>
              <a:ext uri="{FF2B5EF4-FFF2-40B4-BE49-F238E27FC236}">
                <a16:creationId xmlns:a16="http://schemas.microsoft.com/office/drawing/2014/main" id="{00000000-0008-0000-1100-000088010000}"/>
              </a:ext>
            </a:extLst>
          </p:cNvPr>
          <p:cNvCxnSpPr>
            <a:cxnSpLocks noChangeShapeType="1"/>
          </p:cNvCxnSpPr>
          <p:nvPr/>
        </p:nvCxnSpPr>
        <p:spPr bwMode="auto">
          <a:xfrm>
            <a:off x="5667375" y="6991350"/>
            <a:ext cx="447675" cy="0"/>
          </a:xfrm>
          <a:prstGeom prst="line">
            <a:avLst/>
          </a:prstGeom>
          <a:noFill/>
          <a:ln w="9525" algn="ctr">
            <a:solidFill>
              <a:schemeClr val="bg1"/>
            </a:solidFill>
            <a:round/>
            <a:headEnd/>
            <a:tailEnd/>
          </a:ln>
        </p:spPr>
      </p:cxnSp>
      <p:cxnSp>
        <p:nvCxnSpPr>
          <p:cNvPr id="3981" name="Straight Connector 3980">
            <a:extLst>
              <a:ext uri="{FF2B5EF4-FFF2-40B4-BE49-F238E27FC236}">
                <a16:creationId xmlns:a16="http://schemas.microsoft.com/office/drawing/2014/main" id="{00000000-0008-0000-1100-000089010000}"/>
              </a:ext>
            </a:extLst>
          </p:cNvPr>
          <p:cNvCxnSpPr>
            <a:cxnSpLocks noChangeShapeType="1"/>
          </p:cNvCxnSpPr>
          <p:nvPr/>
        </p:nvCxnSpPr>
        <p:spPr bwMode="auto">
          <a:xfrm>
            <a:off x="5667375" y="6991350"/>
            <a:ext cx="447675" cy="0"/>
          </a:xfrm>
          <a:prstGeom prst="line">
            <a:avLst/>
          </a:prstGeom>
          <a:noFill/>
          <a:ln w="9525" algn="ctr">
            <a:solidFill>
              <a:schemeClr val="bg1"/>
            </a:solidFill>
            <a:round/>
            <a:headEnd/>
            <a:tailEnd/>
          </a:ln>
        </p:spPr>
      </p:cxnSp>
      <p:sp>
        <p:nvSpPr>
          <p:cNvPr id="3982" name="Line 7">
            <a:extLst>
              <a:ext uri="{FF2B5EF4-FFF2-40B4-BE49-F238E27FC236}">
                <a16:creationId xmlns:a16="http://schemas.microsoft.com/office/drawing/2014/main" id="{00000000-0008-0000-1100-00008A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3" name="Line 8">
            <a:extLst>
              <a:ext uri="{FF2B5EF4-FFF2-40B4-BE49-F238E27FC236}">
                <a16:creationId xmlns:a16="http://schemas.microsoft.com/office/drawing/2014/main" id="{00000000-0008-0000-1100-00008B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4" name="Line 9">
            <a:extLst>
              <a:ext uri="{FF2B5EF4-FFF2-40B4-BE49-F238E27FC236}">
                <a16:creationId xmlns:a16="http://schemas.microsoft.com/office/drawing/2014/main" id="{00000000-0008-0000-1100-00008C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5" name="Line 7">
            <a:extLst>
              <a:ext uri="{FF2B5EF4-FFF2-40B4-BE49-F238E27FC236}">
                <a16:creationId xmlns:a16="http://schemas.microsoft.com/office/drawing/2014/main" id="{00000000-0008-0000-1100-00008D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6" name="Line 8">
            <a:extLst>
              <a:ext uri="{FF2B5EF4-FFF2-40B4-BE49-F238E27FC236}">
                <a16:creationId xmlns:a16="http://schemas.microsoft.com/office/drawing/2014/main" id="{00000000-0008-0000-1100-00008E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7" name="Line 9">
            <a:extLst>
              <a:ext uri="{FF2B5EF4-FFF2-40B4-BE49-F238E27FC236}">
                <a16:creationId xmlns:a16="http://schemas.microsoft.com/office/drawing/2014/main" id="{00000000-0008-0000-1100-00008F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8" name="Line 7">
            <a:extLst>
              <a:ext uri="{FF2B5EF4-FFF2-40B4-BE49-F238E27FC236}">
                <a16:creationId xmlns:a16="http://schemas.microsoft.com/office/drawing/2014/main" id="{00000000-0008-0000-1100-000090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89" name="Line 8">
            <a:extLst>
              <a:ext uri="{FF2B5EF4-FFF2-40B4-BE49-F238E27FC236}">
                <a16:creationId xmlns:a16="http://schemas.microsoft.com/office/drawing/2014/main" id="{00000000-0008-0000-1100-000091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90" name="Line 9">
            <a:extLst>
              <a:ext uri="{FF2B5EF4-FFF2-40B4-BE49-F238E27FC236}">
                <a16:creationId xmlns:a16="http://schemas.microsoft.com/office/drawing/2014/main" id="{00000000-0008-0000-1100-000092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91" name="Line 7">
            <a:extLst>
              <a:ext uri="{FF2B5EF4-FFF2-40B4-BE49-F238E27FC236}">
                <a16:creationId xmlns:a16="http://schemas.microsoft.com/office/drawing/2014/main" id="{00000000-0008-0000-1100-000093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92" name="Line 8">
            <a:extLst>
              <a:ext uri="{FF2B5EF4-FFF2-40B4-BE49-F238E27FC236}">
                <a16:creationId xmlns:a16="http://schemas.microsoft.com/office/drawing/2014/main" id="{00000000-0008-0000-1100-000094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93" name="Line 9">
            <a:extLst>
              <a:ext uri="{FF2B5EF4-FFF2-40B4-BE49-F238E27FC236}">
                <a16:creationId xmlns:a16="http://schemas.microsoft.com/office/drawing/2014/main" id="{00000000-0008-0000-1100-000095010000}"/>
              </a:ext>
            </a:extLst>
          </p:cNvPr>
          <p:cNvSpPr>
            <a:spLocks noChangeShapeType="1"/>
          </p:cNvSpPr>
          <p:nvPr/>
        </p:nvSpPr>
        <p:spPr bwMode="auto">
          <a:xfrm>
            <a:off x="4124325" y="7019925"/>
            <a:ext cx="0" cy="0"/>
          </a:xfrm>
          <a:prstGeom prst="line">
            <a:avLst/>
          </a:prstGeom>
          <a:noFill/>
          <a:ln w="9525">
            <a:solidFill>
              <a:srgbClr val="000000"/>
            </a:solidFill>
            <a:round/>
            <a:headEnd/>
            <a:tailEnd/>
          </a:ln>
        </p:spPr>
      </p:sp>
      <p:sp>
        <p:nvSpPr>
          <p:cNvPr id="3994" name="Line 7">
            <a:extLst>
              <a:ext uri="{FF2B5EF4-FFF2-40B4-BE49-F238E27FC236}">
                <a16:creationId xmlns:a16="http://schemas.microsoft.com/office/drawing/2014/main" id="{00000000-0008-0000-1100-000096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995" name="Line 8">
            <a:extLst>
              <a:ext uri="{FF2B5EF4-FFF2-40B4-BE49-F238E27FC236}">
                <a16:creationId xmlns:a16="http://schemas.microsoft.com/office/drawing/2014/main" id="{00000000-0008-0000-1100-000097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996" name="Line 9">
            <a:extLst>
              <a:ext uri="{FF2B5EF4-FFF2-40B4-BE49-F238E27FC236}">
                <a16:creationId xmlns:a16="http://schemas.microsoft.com/office/drawing/2014/main" id="{00000000-0008-0000-1100-000098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997" name="Line 7">
            <a:extLst>
              <a:ext uri="{FF2B5EF4-FFF2-40B4-BE49-F238E27FC236}">
                <a16:creationId xmlns:a16="http://schemas.microsoft.com/office/drawing/2014/main" id="{00000000-0008-0000-1100-000099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998" name="Line 8">
            <a:extLst>
              <a:ext uri="{FF2B5EF4-FFF2-40B4-BE49-F238E27FC236}">
                <a16:creationId xmlns:a16="http://schemas.microsoft.com/office/drawing/2014/main" id="{00000000-0008-0000-1100-00009A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999" name="Line 9">
            <a:extLst>
              <a:ext uri="{FF2B5EF4-FFF2-40B4-BE49-F238E27FC236}">
                <a16:creationId xmlns:a16="http://schemas.microsoft.com/office/drawing/2014/main" id="{00000000-0008-0000-1100-00009B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00" name="Line 7">
            <a:extLst>
              <a:ext uri="{FF2B5EF4-FFF2-40B4-BE49-F238E27FC236}">
                <a16:creationId xmlns:a16="http://schemas.microsoft.com/office/drawing/2014/main" id="{00000000-0008-0000-1100-00009C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01" name="Line 8">
            <a:extLst>
              <a:ext uri="{FF2B5EF4-FFF2-40B4-BE49-F238E27FC236}">
                <a16:creationId xmlns:a16="http://schemas.microsoft.com/office/drawing/2014/main" id="{00000000-0008-0000-1100-00009D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02" name="Line 9">
            <a:extLst>
              <a:ext uri="{FF2B5EF4-FFF2-40B4-BE49-F238E27FC236}">
                <a16:creationId xmlns:a16="http://schemas.microsoft.com/office/drawing/2014/main" id="{00000000-0008-0000-1100-00009E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03" name="Line 7">
            <a:extLst>
              <a:ext uri="{FF2B5EF4-FFF2-40B4-BE49-F238E27FC236}">
                <a16:creationId xmlns:a16="http://schemas.microsoft.com/office/drawing/2014/main" id="{00000000-0008-0000-1100-00009F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04" name="Line 8">
            <a:extLst>
              <a:ext uri="{FF2B5EF4-FFF2-40B4-BE49-F238E27FC236}">
                <a16:creationId xmlns:a16="http://schemas.microsoft.com/office/drawing/2014/main" id="{00000000-0008-0000-1100-0000A0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05" name="Line 9">
            <a:extLst>
              <a:ext uri="{FF2B5EF4-FFF2-40B4-BE49-F238E27FC236}">
                <a16:creationId xmlns:a16="http://schemas.microsoft.com/office/drawing/2014/main" id="{00000000-0008-0000-1100-0000A1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06" name="Line 7">
            <a:extLst>
              <a:ext uri="{FF2B5EF4-FFF2-40B4-BE49-F238E27FC236}">
                <a16:creationId xmlns:a16="http://schemas.microsoft.com/office/drawing/2014/main" id="{00000000-0008-0000-1100-0000A2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07" name="Line 8">
            <a:extLst>
              <a:ext uri="{FF2B5EF4-FFF2-40B4-BE49-F238E27FC236}">
                <a16:creationId xmlns:a16="http://schemas.microsoft.com/office/drawing/2014/main" id="{00000000-0008-0000-1100-0000A3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08" name="Line 9">
            <a:extLst>
              <a:ext uri="{FF2B5EF4-FFF2-40B4-BE49-F238E27FC236}">
                <a16:creationId xmlns:a16="http://schemas.microsoft.com/office/drawing/2014/main" id="{00000000-0008-0000-1100-0000A4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09" name="Line 7">
            <a:extLst>
              <a:ext uri="{FF2B5EF4-FFF2-40B4-BE49-F238E27FC236}">
                <a16:creationId xmlns:a16="http://schemas.microsoft.com/office/drawing/2014/main" id="{00000000-0008-0000-1100-0000A8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0" name="Line 8">
            <a:extLst>
              <a:ext uri="{FF2B5EF4-FFF2-40B4-BE49-F238E27FC236}">
                <a16:creationId xmlns:a16="http://schemas.microsoft.com/office/drawing/2014/main" id="{00000000-0008-0000-1100-0000A9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1" name="Line 9">
            <a:extLst>
              <a:ext uri="{FF2B5EF4-FFF2-40B4-BE49-F238E27FC236}">
                <a16:creationId xmlns:a16="http://schemas.microsoft.com/office/drawing/2014/main" id="{00000000-0008-0000-1100-0000AA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2" name="Line 7">
            <a:extLst>
              <a:ext uri="{FF2B5EF4-FFF2-40B4-BE49-F238E27FC236}">
                <a16:creationId xmlns:a16="http://schemas.microsoft.com/office/drawing/2014/main" id="{00000000-0008-0000-1100-0000AB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13" name="Line 8">
            <a:extLst>
              <a:ext uri="{FF2B5EF4-FFF2-40B4-BE49-F238E27FC236}">
                <a16:creationId xmlns:a16="http://schemas.microsoft.com/office/drawing/2014/main" id="{00000000-0008-0000-1100-0000AC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14" name="Line 9">
            <a:extLst>
              <a:ext uri="{FF2B5EF4-FFF2-40B4-BE49-F238E27FC236}">
                <a16:creationId xmlns:a16="http://schemas.microsoft.com/office/drawing/2014/main" id="{00000000-0008-0000-1100-0000AD01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15" name="Line 7">
            <a:extLst>
              <a:ext uri="{FF2B5EF4-FFF2-40B4-BE49-F238E27FC236}">
                <a16:creationId xmlns:a16="http://schemas.microsoft.com/office/drawing/2014/main" id="{00000000-0008-0000-1100-0000AE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6" name="Line 8">
            <a:extLst>
              <a:ext uri="{FF2B5EF4-FFF2-40B4-BE49-F238E27FC236}">
                <a16:creationId xmlns:a16="http://schemas.microsoft.com/office/drawing/2014/main" id="{00000000-0008-0000-1100-0000AF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7" name="Line 9">
            <a:extLst>
              <a:ext uri="{FF2B5EF4-FFF2-40B4-BE49-F238E27FC236}">
                <a16:creationId xmlns:a16="http://schemas.microsoft.com/office/drawing/2014/main" id="{00000000-0008-0000-1100-0000B0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18" name="Line 7">
            <a:extLst>
              <a:ext uri="{FF2B5EF4-FFF2-40B4-BE49-F238E27FC236}">
                <a16:creationId xmlns:a16="http://schemas.microsoft.com/office/drawing/2014/main" id="{00000000-0008-0000-1100-0000B1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19" name="Line 8">
            <a:extLst>
              <a:ext uri="{FF2B5EF4-FFF2-40B4-BE49-F238E27FC236}">
                <a16:creationId xmlns:a16="http://schemas.microsoft.com/office/drawing/2014/main" id="{00000000-0008-0000-1100-0000B2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20" name="Line 9">
            <a:extLst>
              <a:ext uri="{FF2B5EF4-FFF2-40B4-BE49-F238E27FC236}">
                <a16:creationId xmlns:a16="http://schemas.microsoft.com/office/drawing/2014/main" id="{00000000-0008-0000-1100-0000B301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21" name="Line 7">
            <a:extLst>
              <a:ext uri="{FF2B5EF4-FFF2-40B4-BE49-F238E27FC236}">
                <a16:creationId xmlns:a16="http://schemas.microsoft.com/office/drawing/2014/main" id="{00000000-0008-0000-1100-0000B7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22" name="Line 8">
            <a:extLst>
              <a:ext uri="{FF2B5EF4-FFF2-40B4-BE49-F238E27FC236}">
                <a16:creationId xmlns:a16="http://schemas.microsoft.com/office/drawing/2014/main" id="{00000000-0008-0000-1100-0000B8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23" name="Line 9">
            <a:extLst>
              <a:ext uri="{FF2B5EF4-FFF2-40B4-BE49-F238E27FC236}">
                <a16:creationId xmlns:a16="http://schemas.microsoft.com/office/drawing/2014/main" id="{00000000-0008-0000-1100-0000B901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24" name="Line 7">
            <a:extLst>
              <a:ext uri="{FF2B5EF4-FFF2-40B4-BE49-F238E27FC236}">
                <a16:creationId xmlns:a16="http://schemas.microsoft.com/office/drawing/2014/main" id="{00000000-0008-0000-1100-0000C0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25" name="Line 8">
            <a:extLst>
              <a:ext uri="{FF2B5EF4-FFF2-40B4-BE49-F238E27FC236}">
                <a16:creationId xmlns:a16="http://schemas.microsoft.com/office/drawing/2014/main" id="{00000000-0008-0000-1100-0000C1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26" name="Line 9">
            <a:extLst>
              <a:ext uri="{FF2B5EF4-FFF2-40B4-BE49-F238E27FC236}">
                <a16:creationId xmlns:a16="http://schemas.microsoft.com/office/drawing/2014/main" id="{00000000-0008-0000-1100-0000C2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27" name="Line 7">
            <a:extLst>
              <a:ext uri="{FF2B5EF4-FFF2-40B4-BE49-F238E27FC236}">
                <a16:creationId xmlns:a16="http://schemas.microsoft.com/office/drawing/2014/main" id="{00000000-0008-0000-1100-0000C3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28" name="Line 8">
            <a:extLst>
              <a:ext uri="{FF2B5EF4-FFF2-40B4-BE49-F238E27FC236}">
                <a16:creationId xmlns:a16="http://schemas.microsoft.com/office/drawing/2014/main" id="{00000000-0008-0000-1100-0000C4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29" name="Line 9">
            <a:extLst>
              <a:ext uri="{FF2B5EF4-FFF2-40B4-BE49-F238E27FC236}">
                <a16:creationId xmlns:a16="http://schemas.microsoft.com/office/drawing/2014/main" id="{00000000-0008-0000-1100-0000C5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30" name="Line 7">
            <a:extLst>
              <a:ext uri="{FF2B5EF4-FFF2-40B4-BE49-F238E27FC236}">
                <a16:creationId xmlns:a16="http://schemas.microsoft.com/office/drawing/2014/main" id="{00000000-0008-0000-1100-0000C6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31" name="Line 8">
            <a:extLst>
              <a:ext uri="{FF2B5EF4-FFF2-40B4-BE49-F238E27FC236}">
                <a16:creationId xmlns:a16="http://schemas.microsoft.com/office/drawing/2014/main" id="{00000000-0008-0000-1100-0000C7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32" name="Line 9">
            <a:extLst>
              <a:ext uri="{FF2B5EF4-FFF2-40B4-BE49-F238E27FC236}">
                <a16:creationId xmlns:a16="http://schemas.microsoft.com/office/drawing/2014/main" id="{00000000-0008-0000-1100-0000C8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33" name="Line 7">
            <a:extLst>
              <a:ext uri="{FF2B5EF4-FFF2-40B4-BE49-F238E27FC236}">
                <a16:creationId xmlns:a16="http://schemas.microsoft.com/office/drawing/2014/main" id="{00000000-0008-0000-1100-0000C9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34" name="Line 8">
            <a:extLst>
              <a:ext uri="{FF2B5EF4-FFF2-40B4-BE49-F238E27FC236}">
                <a16:creationId xmlns:a16="http://schemas.microsoft.com/office/drawing/2014/main" id="{00000000-0008-0000-1100-0000CA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35" name="Line 9">
            <a:extLst>
              <a:ext uri="{FF2B5EF4-FFF2-40B4-BE49-F238E27FC236}">
                <a16:creationId xmlns:a16="http://schemas.microsoft.com/office/drawing/2014/main" id="{00000000-0008-0000-1100-0000CB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36" name="Line 7">
            <a:extLst>
              <a:ext uri="{FF2B5EF4-FFF2-40B4-BE49-F238E27FC236}">
                <a16:creationId xmlns:a16="http://schemas.microsoft.com/office/drawing/2014/main" id="{00000000-0008-0000-1100-0000CC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37" name="Line 8">
            <a:extLst>
              <a:ext uri="{FF2B5EF4-FFF2-40B4-BE49-F238E27FC236}">
                <a16:creationId xmlns:a16="http://schemas.microsoft.com/office/drawing/2014/main" id="{00000000-0008-0000-1100-0000CD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38" name="Line 9">
            <a:extLst>
              <a:ext uri="{FF2B5EF4-FFF2-40B4-BE49-F238E27FC236}">
                <a16:creationId xmlns:a16="http://schemas.microsoft.com/office/drawing/2014/main" id="{00000000-0008-0000-1100-0000CE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39" name="Line 7">
            <a:extLst>
              <a:ext uri="{FF2B5EF4-FFF2-40B4-BE49-F238E27FC236}">
                <a16:creationId xmlns:a16="http://schemas.microsoft.com/office/drawing/2014/main" id="{00000000-0008-0000-1100-0000CF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40" name="Line 8">
            <a:extLst>
              <a:ext uri="{FF2B5EF4-FFF2-40B4-BE49-F238E27FC236}">
                <a16:creationId xmlns:a16="http://schemas.microsoft.com/office/drawing/2014/main" id="{00000000-0008-0000-1100-0000D0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41" name="Line 9">
            <a:extLst>
              <a:ext uri="{FF2B5EF4-FFF2-40B4-BE49-F238E27FC236}">
                <a16:creationId xmlns:a16="http://schemas.microsoft.com/office/drawing/2014/main" id="{00000000-0008-0000-1100-0000D1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42" name="Line 7">
            <a:extLst>
              <a:ext uri="{FF2B5EF4-FFF2-40B4-BE49-F238E27FC236}">
                <a16:creationId xmlns:a16="http://schemas.microsoft.com/office/drawing/2014/main" id="{00000000-0008-0000-1100-0000D2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43" name="Line 8">
            <a:extLst>
              <a:ext uri="{FF2B5EF4-FFF2-40B4-BE49-F238E27FC236}">
                <a16:creationId xmlns:a16="http://schemas.microsoft.com/office/drawing/2014/main" id="{00000000-0008-0000-1100-0000D3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44" name="Line 9">
            <a:extLst>
              <a:ext uri="{FF2B5EF4-FFF2-40B4-BE49-F238E27FC236}">
                <a16:creationId xmlns:a16="http://schemas.microsoft.com/office/drawing/2014/main" id="{00000000-0008-0000-1100-0000D4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45" name="Line 7">
            <a:extLst>
              <a:ext uri="{FF2B5EF4-FFF2-40B4-BE49-F238E27FC236}">
                <a16:creationId xmlns:a16="http://schemas.microsoft.com/office/drawing/2014/main" id="{00000000-0008-0000-1100-0000D5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46" name="Line 8">
            <a:extLst>
              <a:ext uri="{FF2B5EF4-FFF2-40B4-BE49-F238E27FC236}">
                <a16:creationId xmlns:a16="http://schemas.microsoft.com/office/drawing/2014/main" id="{00000000-0008-0000-1100-0000D6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47" name="Line 9">
            <a:extLst>
              <a:ext uri="{FF2B5EF4-FFF2-40B4-BE49-F238E27FC236}">
                <a16:creationId xmlns:a16="http://schemas.microsoft.com/office/drawing/2014/main" id="{00000000-0008-0000-1100-0000D7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48" name="Line 7">
            <a:extLst>
              <a:ext uri="{FF2B5EF4-FFF2-40B4-BE49-F238E27FC236}">
                <a16:creationId xmlns:a16="http://schemas.microsoft.com/office/drawing/2014/main" id="{00000000-0008-0000-1100-0000D8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49" name="Line 8">
            <a:extLst>
              <a:ext uri="{FF2B5EF4-FFF2-40B4-BE49-F238E27FC236}">
                <a16:creationId xmlns:a16="http://schemas.microsoft.com/office/drawing/2014/main" id="{00000000-0008-0000-1100-0000D9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50" name="Line 9">
            <a:extLst>
              <a:ext uri="{FF2B5EF4-FFF2-40B4-BE49-F238E27FC236}">
                <a16:creationId xmlns:a16="http://schemas.microsoft.com/office/drawing/2014/main" id="{00000000-0008-0000-1100-0000DA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51" name="Line 7">
            <a:extLst>
              <a:ext uri="{FF2B5EF4-FFF2-40B4-BE49-F238E27FC236}">
                <a16:creationId xmlns:a16="http://schemas.microsoft.com/office/drawing/2014/main" id="{00000000-0008-0000-1100-0000DB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52" name="Line 8">
            <a:extLst>
              <a:ext uri="{FF2B5EF4-FFF2-40B4-BE49-F238E27FC236}">
                <a16:creationId xmlns:a16="http://schemas.microsoft.com/office/drawing/2014/main" id="{00000000-0008-0000-1100-0000DC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53" name="Line 9">
            <a:extLst>
              <a:ext uri="{FF2B5EF4-FFF2-40B4-BE49-F238E27FC236}">
                <a16:creationId xmlns:a16="http://schemas.microsoft.com/office/drawing/2014/main" id="{00000000-0008-0000-1100-0000DD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54" name="Line 7">
            <a:extLst>
              <a:ext uri="{FF2B5EF4-FFF2-40B4-BE49-F238E27FC236}">
                <a16:creationId xmlns:a16="http://schemas.microsoft.com/office/drawing/2014/main" id="{00000000-0008-0000-1100-0000DE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55" name="Line 8">
            <a:extLst>
              <a:ext uri="{FF2B5EF4-FFF2-40B4-BE49-F238E27FC236}">
                <a16:creationId xmlns:a16="http://schemas.microsoft.com/office/drawing/2014/main" id="{00000000-0008-0000-1100-0000DF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56" name="Line 9">
            <a:extLst>
              <a:ext uri="{FF2B5EF4-FFF2-40B4-BE49-F238E27FC236}">
                <a16:creationId xmlns:a16="http://schemas.microsoft.com/office/drawing/2014/main" id="{00000000-0008-0000-1100-0000E0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57" name="Line 7">
            <a:extLst>
              <a:ext uri="{FF2B5EF4-FFF2-40B4-BE49-F238E27FC236}">
                <a16:creationId xmlns:a16="http://schemas.microsoft.com/office/drawing/2014/main" id="{00000000-0008-0000-1100-0000E1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58" name="Line 8">
            <a:extLst>
              <a:ext uri="{FF2B5EF4-FFF2-40B4-BE49-F238E27FC236}">
                <a16:creationId xmlns:a16="http://schemas.microsoft.com/office/drawing/2014/main" id="{00000000-0008-0000-1100-0000E2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59" name="Line 9">
            <a:extLst>
              <a:ext uri="{FF2B5EF4-FFF2-40B4-BE49-F238E27FC236}">
                <a16:creationId xmlns:a16="http://schemas.microsoft.com/office/drawing/2014/main" id="{00000000-0008-0000-1100-0000E3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60" name="Line 7">
            <a:extLst>
              <a:ext uri="{FF2B5EF4-FFF2-40B4-BE49-F238E27FC236}">
                <a16:creationId xmlns:a16="http://schemas.microsoft.com/office/drawing/2014/main" id="{00000000-0008-0000-1100-0000E4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61" name="Line 8">
            <a:extLst>
              <a:ext uri="{FF2B5EF4-FFF2-40B4-BE49-F238E27FC236}">
                <a16:creationId xmlns:a16="http://schemas.microsoft.com/office/drawing/2014/main" id="{00000000-0008-0000-1100-0000E5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62" name="Line 9">
            <a:extLst>
              <a:ext uri="{FF2B5EF4-FFF2-40B4-BE49-F238E27FC236}">
                <a16:creationId xmlns:a16="http://schemas.microsoft.com/office/drawing/2014/main" id="{00000000-0008-0000-1100-0000E6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63" name="Line 7">
            <a:extLst>
              <a:ext uri="{FF2B5EF4-FFF2-40B4-BE49-F238E27FC236}">
                <a16:creationId xmlns:a16="http://schemas.microsoft.com/office/drawing/2014/main" id="{00000000-0008-0000-1100-0000E7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64" name="Line 8">
            <a:extLst>
              <a:ext uri="{FF2B5EF4-FFF2-40B4-BE49-F238E27FC236}">
                <a16:creationId xmlns:a16="http://schemas.microsoft.com/office/drawing/2014/main" id="{00000000-0008-0000-1100-0000E8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65" name="Line 9">
            <a:extLst>
              <a:ext uri="{FF2B5EF4-FFF2-40B4-BE49-F238E27FC236}">
                <a16:creationId xmlns:a16="http://schemas.microsoft.com/office/drawing/2014/main" id="{00000000-0008-0000-1100-0000E9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66" name="Line 7">
            <a:extLst>
              <a:ext uri="{FF2B5EF4-FFF2-40B4-BE49-F238E27FC236}">
                <a16:creationId xmlns:a16="http://schemas.microsoft.com/office/drawing/2014/main" id="{00000000-0008-0000-1100-0000EA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67" name="Line 8">
            <a:extLst>
              <a:ext uri="{FF2B5EF4-FFF2-40B4-BE49-F238E27FC236}">
                <a16:creationId xmlns:a16="http://schemas.microsoft.com/office/drawing/2014/main" id="{00000000-0008-0000-1100-0000EB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68" name="Line 9">
            <a:extLst>
              <a:ext uri="{FF2B5EF4-FFF2-40B4-BE49-F238E27FC236}">
                <a16:creationId xmlns:a16="http://schemas.microsoft.com/office/drawing/2014/main" id="{00000000-0008-0000-1100-0000EC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69" name="Line 7">
            <a:extLst>
              <a:ext uri="{FF2B5EF4-FFF2-40B4-BE49-F238E27FC236}">
                <a16:creationId xmlns:a16="http://schemas.microsoft.com/office/drawing/2014/main" id="{00000000-0008-0000-1100-0000ED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70" name="Line 8">
            <a:extLst>
              <a:ext uri="{FF2B5EF4-FFF2-40B4-BE49-F238E27FC236}">
                <a16:creationId xmlns:a16="http://schemas.microsoft.com/office/drawing/2014/main" id="{00000000-0008-0000-1100-0000EE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71" name="Line 9">
            <a:extLst>
              <a:ext uri="{FF2B5EF4-FFF2-40B4-BE49-F238E27FC236}">
                <a16:creationId xmlns:a16="http://schemas.microsoft.com/office/drawing/2014/main" id="{00000000-0008-0000-1100-0000EF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72" name="Line 7">
            <a:extLst>
              <a:ext uri="{FF2B5EF4-FFF2-40B4-BE49-F238E27FC236}">
                <a16:creationId xmlns:a16="http://schemas.microsoft.com/office/drawing/2014/main" id="{00000000-0008-0000-1100-0000F0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73" name="Line 8">
            <a:extLst>
              <a:ext uri="{FF2B5EF4-FFF2-40B4-BE49-F238E27FC236}">
                <a16:creationId xmlns:a16="http://schemas.microsoft.com/office/drawing/2014/main" id="{00000000-0008-0000-1100-0000F1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74" name="Line 9">
            <a:extLst>
              <a:ext uri="{FF2B5EF4-FFF2-40B4-BE49-F238E27FC236}">
                <a16:creationId xmlns:a16="http://schemas.microsoft.com/office/drawing/2014/main" id="{00000000-0008-0000-1100-0000F2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75" name="Line 7">
            <a:extLst>
              <a:ext uri="{FF2B5EF4-FFF2-40B4-BE49-F238E27FC236}">
                <a16:creationId xmlns:a16="http://schemas.microsoft.com/office/drawing/2014/main" id="{00000000-0008-0000-1100-0000F3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76" name="Line 8">
            <a:extLst>
              <a:ext uri="{FF2B5EF4-FFF2-40B4-BE49-F238E27FC236}">
                <a16:creationId xmlns:a16="http://schemas.microsoft.com/office/drawing/2014/main" id="{00000000-0008-0000-1100-0000F4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77" name="Line 9">
            <a:extLst>
              <a:ext uri="{FF2B5EF4-FFF2-40B4-BE49-F238E27FC236}">
                <a16:creationId xmlns:a16="http://schemas.microsoft.com/office/drawing/2014/main" id="{00000000-0008-0000-1100-0000F501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78" name="Line 7">
            <a:extLst>
              <a:ext uri="{FF2B5EF4-FFF2-40B4-BE49-F238E27FC236}">
                <a16:creationId xmlns:a16="http://schemas.microsoft.com/office/drawing/2014/main" id="{00000000-0008-0000-1100-0000F6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79" name="Line 8">
            <a:extLst>
              <a:ext uri="{FF2B5EF4-FFF2-40B4-BE49-F238E27FC236}">
                <a16:creationId xmlns:a16="http://schemas.microsoft.com/office/drawing/2014/main" id="{00000000-0008-0000-1100-0000F7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80" name="Line 9">
            <a:extLst>
              <a:ext uri="{FF2B5EF4-FFF2-40B4-BE49-F238E27FC236}">
                <a16:creationId xmlns:a16="http://schemas.microsoft.com/office/drawing/2014/main" id="{00000000-0008-0000-1100-0000F8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81" name="Line 7">
            <a:extLst>
              <a:ext uri="{FF2B5EF4-FFF2-40B4-BE49-F238E27FC236}">
                <a16:creationId xmlns:a16="http://schemas.microsoft.com/office/drawing/2014/main" id="{00000000-0008-0000-1100-0000F9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82" name="Line 8">
            <a:extLst>
              <a:ext uri="{FF2B5EF4-FFF2-40B4-BE49-F238E27FC236}">
                <a16:creationId xmlns:a16="http://schemas.microsoft.com/office/drawing/2014/main" id="{00000000-0008-0000-1100-0000FA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83" name="Line 9">
            <a:extLst>
              <a:ext uri="{FF2B5EF4-FFF2-40B4-BE49-F238E27FC236}">
                <a16:creationId xmlns:a16="http://schemas.microsoft.com/office/drawing/2014/main" id="{00000000-0008-0000-1100-0000FB01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84" name="Line 7">
            <a:extLst>
              <a:ext uri="{FF2B5EF4-FFF2-40B4-BE49-F238E27FC236}">
                <a16:creationId xmlns:a16="http://schemas.microsoft.com/office/drawing/2014/main" id="{00000000-0008-0000-1100-0000FC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85" name="Line 8">
            <a:extLst>
              <a:ext uri="{FF2B5EF4-FFF2-40B4-BE49-F238E27FC236}">
                <a16:creationId xmlns:a16="http://schemas.microsoft.com/office/drawing/2014/main" id="{00000000-0008-0000-1100-0000FD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86" name="Line 9">
            <a:extLst>
              <a:ext uri="{FF2B5EF4-FFF2-40B4-BE49-F238E27FC236}">
                <a16:creationId xmlns:a16="http://schemas.microsoft.com/office/drawing/2014/main" id="{00000000-0008-0000-1100-0000FE01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87" name="Line 7">
            <a:extLst>
              <a:ext uri="{FF2B5EF4-FFF2-40B4-BE49-F238E27FC236}">
                <a16:creationId xmlns:a16="http://schemas.microsoft.com/office/drawing/2014/main" id="{00000000-0008-0000-1100-0000FF01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88" name="Line 8">
            <a:extLst>
              <a:ext uri="{FF2B5EF4-FFF2-40B4-BE49-F238E27FC236}">
                <a16:creationId xmlns:a16="http://schemas.microsoft.com/office/drawing/2014/main" id="{00000000-0008-0000-1100-000000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89" name="Line 9">
            <a:extLst>
              <a:ext uri="{FF2B5EF4-FFF2-40B4-BE49-F238E27FC236}">
                <a16:creationId xmlns:a16="http://schemas.microsoft.com/office/drawing/2014/main" id="{00000000-0008-0000-1100-000001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090" name="Line 7">
            <a:extLst>
              <a:ext uri="{FF2B5EF4-FFF2-40B4-BE49-F238E27FC236}">
                <a16:creationId xmlns:a16="http://schemas.microsoft.com/office/drawing/2014/main" id="{00000000-0008-0000-1100-000002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1" name="Line 8">
            <a:extLst>
              <a:ext uri="{FF2B5EF4-FFF2-40B4-BE49-F238E27FC236}">
                <a16:creationId xmlns:a16="http://schemas.microsoft.com/office/drawing/2014/main" id="{00000000-0008-0000-1100-000003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2" name="Line 9">
            <a:extLst>
              <a:ext uri="{FF2B5EF4-FFF2-40B4-BE49-F238E27FC236}">
                <a16:creationId xmlns:a16="http://schemas.microsoft.com/office/drawing/2014/main" id="{00000000-0008-0000-1100-000004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3" name="Line 7">
            <a:extLst>
              <a:ext uri="{FF2B5EF4-FFF2-40B4-BE49-F238E27FC236}">
                <a16:creationId xmlns:a16="http://schemas.microsoft.com/office/drawing/2014/main" id="{00000000-0008-0000-1100-000005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94" name="Line 8">
            <a:extLst>
              <a:ext uri="{FF2B5EF4-FFF2-40B4-BE49-F238E27FC236}">
                <a16:creationId xmlns:a16="http://schemas.microsoft.com/office/drawing/2014/main" id="{00000000-0008-0000-1100-000006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95" name="Line 9">
            <a:extLst>
              <a:ext uri="{FF2B5EF4-FFF2-40B4-BE49-F238E27FC236}">
                <a16:creationId xmlns:a16="http://schemas.microsoft.com/office/drawing/2014/main" id="{00000000-0008-0000-1100-000007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096" name="Line 7">
            <a:extLst>
              <a:ext uri="{FF2B5EF4-FFF2-40B4-BE49-F238E27FC236}">
                <a16:creationId xmlns:a16="http://schemas.microsoft.com/office/drawing/2014/main" id="{00000000-0008-0000-1100-000008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7" name="Line 8">
            <a:extLst>
              <a:ext uri="{FF2B5EF4-FFF2-40B4-BE49-F238E27FC236}">
                <a16:creationId xmlns:a16="http://schemas.microsoft.com/office/drawing/2014/main" id="{00000000-0008-0000-1100-000009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8" name="Line 9">
            <a:extLst>
              <a:ext uri="{FF2B5EF4-FFF2-40B4-BE49-F238E27FC236}">
                <a16:creationId xmlns:a16="http://schemas.microsoft.com/office/drawing/2014/main" id="{00000000-0008-0000-1100-00000A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099" name="Line 7">
            <a:extLst>
              <a:ext uri="{FF2B5EF4-FFF2-40B4-BE49-F238E27FC236}">
                <a16:creationId xmlns:a16="http://schemas.microsoft.com/office/drawing/2014/main" id="{00000000-0008-0000-1100-00000B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00" name="Line 8">
            <a:extLst>
              <a:ext uri="{FF2B5EF4-FFF2-40B4-BE49-F238E27FC236}">
                <a16:creationId xmlns:a16="http://schemas.microsoft.com/office/drawing/2014/main" id="{00000000-0008-0000-1100-00000C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01" name="Line 9">
            <a:extLst>
              <a:ext uri="{FF2B5EF4-FFF2-40B4-BE49-F238E27FC236}">
                <a16:creationId xmlns:a16="http://schemas.microsoft.com/office/drawing/2014/main" id="{00000000-0008-0000-1100-00000D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02" name="Line 7">
            <a:extLst>
              <a:ext uri="{FF2B5EF4-FFF2-40B4-BE49-F238E27FC236}">
                <a16:creationId xmlns:a16="http://schemas.microsoft.com/office/drawing/2014/main" id="{00000000-0008-0000-1100-00000E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03" name="Line 8">
            <a:extLst>
              <a:ext uri="{FF2B5EF4-FFF2-40B4-BE49-F238E27FC236}">
                <a16:creationId xmlns:a16="http://schemas.microsoft.com/office/drawing/2014/main" id="{00000000-0008-0000-1100-00000F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04" name="Line 9">
            <a:extLst>
              <a:ext uri="{FF2B5EF4-FFF2-40B4-BE49-F238E27FC236}">
                <a16:creationId xmlns:a16="http://schemas.microsoft.com/office/drawing/2014/main" id="{00000000-0008-0000-1100-000010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05" name="Line 7">
            <a:extLst>
              <a:ext uri="{FF2B5EF4-FFF2-40B4-BE49-F238E27FC236}">
                <a16:creationId xmlns:a16="http://schemas.microsoft.com/office/drawing/2014/main" id="{00000000-0008-0000-1100-000011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06" name="Line 8">
            <a:extLst>
              <a:ext uri="{FF2B5EF4-FFF2-40B4-BE49-F238E27FC236}">
                <a16:creationId xmlns:a16="http://schemas.microsoft.com/office/drawing/2014/main" id="{00000000-0008-0000-1100-000012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07" name="Line 9">
            <a:extLst>
              <a:ext uri="{FF2B5EF4-FFF2-40B4-BE49-F238E27FC236}">
                <a16:creationId xmlns:a16="http://schemas.microsoft.com/office/drawing/2014/main" id="{00000000-0008-0000-1100-000013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08" name="Line 7">
            <a:extLst>
              <a:ext uri="{FF2B5EF4-FFF2-40B4-BE49-F238E27FC236}">
                <a16:creationId xmlns:a16="http://schemas.microsoft.com/office/drawing/2014/main" id="{00000000-0008-0000-1100-000014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09" name="Line 8">
            <a:extLst>
              <a:ext uri="{FF2B5EF4-FFF2-40B4-BE49-F238E27FC236}">
                <a16:creationId xmlns:a16="http://schemas.microsoft.com/office/drawing/2014/main" id="{00000000-0008-0000-1100-000015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10" name="Line 9">
            <a:extLst>
              <a:ext uri="{FF2B5EF4-FFF2-40B4-BE49-F238E27FC236}">
                <a16:creationId xmlns:a16="http://schemas.microsoft.com/office/drawing/2014/main" id="{00000000-0008-0000-1100-000016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11" name="Line 7">
            <a:extLst>
              <a:ext uri="{FF2B5EF4-FFF2-40B4-BE49-F238E27FC236}">
                <a16:creationId xmlns:a16="http://schemas.microsoft.com/office/drawing/2014/main" id="{00000000-0008-0000-1100-000017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12" name="Line 8">
            <a:extLst>
              <a:ext uri="{FF2B5EF4-FFF2-40B4-BE49-F238E27FC236}">
                <a16:creationId xmlns:a16="http://schemas.microsoft.com/office/drawing/2014/main" id="{00000000-0008-0000-1100-000018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13" name="Line 9">
            <a:extLst>
              <a:ext uri="{FF2B5EF4-FFF2-40B4-BE49-F238E27FC236}">
                <a16:creationId xmlns:a16="http://schemas.microsoft.com/office/drawing/2014/main" id="{00000000-0008-0000-1100-000019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14" name="Line 7">
            <a:extLst>
              <a:ext uri="{FF2B5EF4-FFF2-40B4-BE49-F238E27FC236}">
                <a16:creationId xmlns:a16="http://schemas.microsoft.com/office/drawing/2014/main" id="{00000000-0008-0000-1100-00001A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5" name="Line 8">
            <a:extLst>
              <a:ext uri="{FF2B5EF4-FFF2-40B4-BE49-F238E27FC236}">
                <a16:creationId xmlns:a16="http://schemas.microsoft.com/office/drawing/2014/main" id="{00000000-0008-0000-1100-00001B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6" name="Line 9">
            <a:extLst>
              <a:ext uri="{FF2B5EF4-FFF2-40B4-BE49-F238E27FC236}">
                <a16:creationId xmlns:a16="http://schemas.microsoft.com/office/drawing/2014/main" id="{00000000-0008-0000-1100-00001C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7" name="Line 7">
            <a:extLst>
              <a:ext uri="{FF2B5EF4-FFF2-40B4-BE49-F238E27FC236}">
                <a16:creationId xmlns:a16="http://schemas.microsoft.com/office/drawing/2014/main" id="{00000000-0008-0000-1100-000020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18" name="Line 8">
            <a:extLst>
              <a:ext uri="{FF2B5EF4-FFF2-40B4-BE49-F238E27FC236}">
                <a16:creationId xmlns:a16="http://schemas.microsoft.com/office/drawing/2014/main" id="{00000000-0008-0000-1100-000021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19" name="Line 9">
            <a:extLst>
              <a:ext uri="{FF2B5EF4-FFF2-40B4-BE49-F238E27FC236}">
                <a16:creationId xmlns:a16="http://schemas.microsoft.com/office/drawing/2014/main" id="{00000000-0008-0000-1100-000022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20" name="Line 7">
            <a:extLst>
              <a:ext uri="{FF2B5EF4-FFF2-40B4-BE49-F238E27FC236}">
                <a16:creationId xmlns:a16="http://schemas.microsoft.com/office/drawing/2014/main" id="{00000000-0008-0000-1100-000029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21" name="Line 8">
            <a:extLst>
              <a:ext uri="{FF2B5EF4-FFF2-40B4-BE49-F238E27FC236}">
                <a16:creationId xmlns:a16="http://schemas.microsoft.com/office/drawing/2014/main" id="{00000000-0008-0000-1100-00002A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22" name="Line 9">
            <a:extLst>
              <a:ext uri="{FF2B5EF4-FFF2-40B4-BE49-F238E27FC236}">
                <a16:creationId xmlns:a16="http://schemas.microsoft.com/office/drawing/2014/main" id="{00000000-0008-0000-1100-00002B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23" name="Line 7">
            <a:extLst>
              <a:ext uri="{FF2B5EF4-FFF2-40B4-BE49-F238E27FC236}">
                <a16:creationId xmlns:a16="http://schemas.microsoft.com/office/drawing/2014/main" id="{00000000-0008-0000-1100-00002F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24" name="Line 8">
            <a:extLst>
              <a:ext uri="{FF2B5EF4-FFF2-40B4-BE49-F238E27FC236}">
                <a16:creationId xmlns:a16="http://schemas.microsoft.com/office/drawing/2014/main" id="{00000000-0008-0000-1100-000030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25" name="Line 9">
            <a:extLst>
              <a:ext uri="{FF2B5EF4-FFF2-40B4-BE49-F238E27FC236}">
                <a16:creationId xmlns:a16="http://schemas.microsoft.com/office/drawing/2014/main" id="{00000000-0008-0000-1100-000031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26" name="Line 7">
            <a:extLst>
              <a:ext uri="{FF2B5EF4-FFF2-40B4-BE49-F238E27FC236}">
                <a16:creationId xmlns:a16="http://schemas.microsoft.com/office/drawing/2014/main" id="{00000000-0008-0000-1100-00003B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27" name="Line 8">
            <a:extLst>
              <a:ext uri="{FF2B5EF4-FFF2-40B4-BE49-F238E27FC236}">
                <a16:creationId xmlns:a16="http://schemas.microsoft.com/office/drawing/2014/main" id="{00000000-0008-0000-1100-00003C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28" name="Line 9">
            <a:extLst>
              <a:ext uri="{FF2B5EF4-FFF2-40B4-BE49-F238E27FC236}">
                <a16:creationId xmlns:a16="http://schemas.microsoft.com/office/drawing/2014/main" id="{00000000-0008-0000-1100-00003D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29" name="Line 7">
            <a:extLst>
              <a:ext uri="{FF2B5EF4-FFF2-40B4-BE49-F238E27FC236}">
                <a16:creationId xmlns:a16="http://schemas.microsoft.com/office/drawing/2014/main" id="{00000000-0008-0000-1100-00003E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30" name="Line 8">
            <a:extLst>
              <a:ext uri="{FF2B5EF4-FFF2-40B4-BE49-F238E27FC236}">
                <a16:creationId xmlns:a16="http://schemas.microsoft.com/office/drawing/2014/main" id="{00000000-0008-0000-1100-00003F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31" name="Line 9">
            <a:extLst>
              <a:ext uri="{FF2B5EF4-FFF2-40B4-BE49-F238E27FC236}">
                <a16:creationId xmlns:a16="http://schemas.microsoft.com/office/drawing/2014/main" id="{00000000-0008-0000-1100-000040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32" name="Line 7">
            <a:extLst>
              <a:ext uri="{FF2B5EF4-FFF2-40B4-BE49-F238E27FC236}">
                <a16:creationId xmlns:a16="http://schemas.microsoft.com/office/drawing/2014/main" id="{00000000-0008-0000-1100-000041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33" name="Line 8">
            <a:extLst>
              <a:ext uri="{FF2B5EF4-FFF2-40B4-BE49-F238E27FC236}">
                <a16:creationId xmlns:a16="http://schemas.microsoft.com/office/drawing/2014/main" id="{00000000-0008-0000-1100-000042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34" name="Line 9">
            <a:extLst>
              <a:ext uri="{FF2B5EF4-FFF2-40B4-BE49-F238E27FC236}">
                <a16:creationId xmlns:a16="http://schemas.microsoft.com/office/drawing/2014/main" id="{00000000-0008-0000-1100-000043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35" name="Line 7">
            <a:extLst>
              <a:ext uri="{FF2B5EF4-FFF2-40B4-BE49-F238E27FC236}">
                <a16:creationId xmlns:a16="http://schemas.microsoft.com/office/drawing/2014/main" id="{00000000-0008-0000-1100-000044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36" name="Line 8">
            <a:extLst>
              <a:ext uri="{FF2B5EF4-FFF2-40B4-BE49-F238E27FC236}">
                <a16:creationId xmlns:a16="http://schemas.microsoft.com/office/drawing/2014/main" id="{00000000-0008-0000-1100-000045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37" name="Line 9">
            <a:extLst>
              <a:ext uri="{FF2B5EF4-FFF2-40B4-BE49-F238E27FC236}">
                <a16:creationId xmlns:a16="http://schemas.microsoft.com/office/drawing/2014/main" id="{00000000-0008-0000-1100-000046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38" name="Line 7">
            <a:extLst>
              <a:ext uri="{FF2B5EF4-FFF2-40B4-BE49-F238E27FC236}">
                <a16:creationId xmlns:a16="http://schemas.microsoft.com/office/drawing/2014/main" id="{00000000-0008-0000-1100-000047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39" name="Line 8">
            <a:extLst>
              <a:ext uri="{FF2B5EF4-FFF2-40B4-BE49-F238E27FC236}">
                <a16:creationId xmlns:a16="http://schemas.microsoft.com/office/drawing/2014/main" id="{00000000-0008-0000-1100-000048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40" name="Line 9">
            <a:extLst>
              <a:ext uri="{FF2B5EF4-FFF2-40B4-BE49-F238E27FC236}">
                <a16:creationId xmlns:a16="http://schemas.microsoft.com/office/drawing/2014/main" id="{00000000-0008-0000-1100-000049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41" name="Line 7">
            <a:extLst>
              <a:ext uri="{FF2B5EF4-FFF2-40B4-BE49-F238E27FC236}">
                <a16:creationId xmlns:a16="http://schemas.microsoft.com/office/drawing/2014/main" id="{00000000-0008-0000-1100-00004A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42" name="Line 8">
            <a:extLst>
              <a:ext uri="{FF2B5EF4-FFF2-40B4-BE49-F238E27FC236}">
                <a16:creationId xmlns:a16="http://schemas.microsoft.com/office/drawing/2014/main" id="{00000000-0008-0000-1100-00004B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43" name="Line 9">
            <a:extLst>
              <a:ext uri="{FF2B5EF4-FFF2-40B4-BE49-F238E27FC236}">
                <a16:creationId xmlns:a16="http://schemas.microsoft.com/office/drawing/2014/main" id="{00000000-0008-0000-1100-00004C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44" name="Line 7">
            <a:extLst>
              <a:ext uri="{FF2B5EF4-FFF2-40B4-BE49-F238E27FC236}">
                <a16:creationId xmlns:a16="http://schemas.microsoft.com/office/drawing/2014/main" id="{00000000-0008-0000-1100-00004D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45" name="Line 8">
            <a:extLst>
              <a:ext uri="{FF2B5EF4-FFF2-40B4-BE49-F238E27FC236}">
                <a16:creationId xmlns:a16="http://schemas.microsoft.com/office/drawing/2014/main" id="{00000000-0008-0000-1100-00004E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46" name="Line 9">
            <a:extLst>
              <a:ext uri="{FF2B5EF4-FFF2-40B4-BE49-F238E27FC236}">
                <a16:creationId xmlns:a16="http://schemas.microsoft.com/office/drawing/2014/main" id="{00000000-0008-0000-1100-00004F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47" name="Line 7">
            <a:extLst>
              <a:ext uri="{FF2B5EF4-FFF2-40B4-BE49-F238E27FC236}">
                <a16:creationId xmlns:a16="http://schemas.microsoft.com/office/drawing/2014/main" id="{00000000-0008-0000-1100-000050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48" name="Line 8">
            <a:extLst>
              <a:ext uri="{FF2B5EF4-FFF2-40B4-BE49-F238E27FC236}">
                <a16:creationId xmlns:a16="http://schemas.microsoft.com/office/drawing/2014/main" id="{00000000-0008-0000-1100-000051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49" name="Line 9">
            <a:extLst>
              <a:ext uri="{FF2B5EF4-FFF2-40B4-BE49-F238E27FC236}">
                <a16:creationId xmlns:a16="http://schemas.microsoft.com/office/drawing/2014/main" id="{00000000-0008-0000-1100-000052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50" name="Line 7">
            <a:extLst>
              <a:ext uri="{FF2B5EF4-FFF2-40B4-BE49-F238E27FC236}">
                <a16:creationId xmlns:a16="http://schemas.microsoft.com/office/drawing/2014/main" id="{00000000-0008-0000-1100-000053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1" name="Line 8">
            <a:extLst>
              <a:ext uri="{FF2B5EF4-FFF2-40B4-BE49-F238E27FC236}">
                <a16:creationId xmlns:a16="http://schemas.microsoft.com/office/drawing/2014/main" id="{00000000-0008-0000-1100-000054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2" name="Line 9">
            <a:extLst>
              <a:ext uri="{FF2B5EF4-FFF2-40B4-BE49-F238E27FC236}">
                <a16:creationId xmlns:a16="http://schemas.microsoft.com/office/drawing/2014/main" id="{00000000-0008-0000-1100-000055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3" name="Line 7">
            <a:extLst>
              <a:ext uri="{FF2B5EF4-FFF2-40B4-BE49-F238E27FC236}">
                <a16:creationId xmlns:a16="http://schemas.microsoft.com/office/drawing/2014/main" id="{00000000-0008-0000-1100-000056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54" name="Line 8">
            <a:extLst>
              <a:ext uri="{FF2B5EF4-FFF2-40B4-BE49-F238E27FC236}">
                <a16:creationId xmlns:a16="http://schemas.microsoft.com/office/drawing/2014/main" id="{00000000-0008-0000-1100-000057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55" name="Line 9">
            <a:extLst>
              <a:ext uri="{FF2B5EF4-FFF2-40B4-BE49-F238E27FC236}">
                <a16:creationId xmlns:a16="http://schemas.microsoft.com/office/drawing/2014/main" id="{00000000-0008-0000-1100-000058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56" name="Line 7">
            <a:extLst>
              <a:ext uri="{FF2B5EF4-FFF2-40B4-BE49-F238E27FC236}">
                <a16:creationId xmlns:a16="http://schemas.microsoft.com/office/drawing/2014/main" id="{00000000-0008-0000-1100-000059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7" name="Line 8">
            <a:extLst>
              <a:ext uri="{FF2B5EF4-FFF2-40B4-BE49-F238E27FC236}">
                <a16:creationId xmlns:a16="http://schemas.microsoft.com/office/drawing/2014/main" id="{00000000-0008-0000-1100-00005A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8" name="Line 9">
            <a:extLst>
              <a:ext uri="{FF2B5EF4-FFF2-40B4-BE49-F238E27FC236}">
                <a16:creationId xmlns:a16="http://schemas.microsoft.com/office/drawing/2014/main" id="{00000000-0008-0000-1100-00005B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59" name="Line 7">
            <a:extLst>
              <a:ext uri="{FF2B5EF4-FFF2-40B4-BE49-F238E27FC236}">
                <a16:creationId xmlns:a16="http://schemas.microsoft.com/office/drawing/2014/main" id="{00000000-0008-0000-1100-00005C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60" name="Line 8">
            <a:extLst>
              <a:ext uri="{FF2B5EF4-FFF2-40B4-BE49-F238E27FC236}">
                <a16:creationId xmlns:a16="http://schemas.microsoft.com/office/drawing/2014/main" id="{00000000-0008-0000-1100-00005D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61" name="Line 9">
            <a:extLst>
              <a:ext uri="{FF2B5EF4-FFF2-40B4-BE49-F238E27FC236}">
                <a16:creationId xmlns:a16="http://schemas.microsoft.com/office/drawing/2014/main" id="{00000000-0008-0000-1100-00005E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62" name="Line 7">
            <a:extLst>
              <a:ext uri="{FF2B5EF4-FFF2-40B4-BE49-F238E27FC236}">
                <a16:creationId xmlns:a16="http://schemas.microsoft.com/office/drawing/2014/main" id="{00000000-0008-0000-1100-00005F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63" name="Line 8">
            <a:extLst>
              <a:ext uri="{FF2B5EF4-FFF2-40B4-BE49-F238E27FC236}">
                <a16:creationId xmlns:a16="http://schemas.microsoft.com/office/drawing/2014/main" id="{00000000-0008-0000-1100-000060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64" name="Line 9">
            <a:extLst>
              <a:ext uri="{FF2B5EF4-FFF2-40B4-BE49-F238E27FC236}">
                <a16:creationId xmlns:a16="http://schemas.microsoft.com/office/drawing/2014/main" id="{00000000-0008-0000-1100-000061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65" name="Line 7">
            <a:extLst>
              <a:ext uri="{FF2B5EF4-FFF2-40B4-BE49-F238E27FC236}">
                <a16:creationId xmlns:a16="http://schemas.microsoft.com/office/drawing/2014/main" id="{00000000-0008-0000-1100-000062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66" name="Line 8">
            <a:extLst>
              <a:ext uri="{FF2B5EF4-FFF2-40B4-BE49-F238E27FC236}">
                <a16:creationId xmlns:a16="http://schemas.microsoft.com/office/drawing/2014/main" id="{00000000-0008-0000-1100-000063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67" name="Line 9">
            <a:extLst>
              <a:ext uri="{FF2B5EF4-FFF2-40B4-BE49-F238E27FC236}">
                <a16:creationId xmlns:a16="http://schemas.microsoft.com/office/drawing/2014/main" id="{00000000-0008-0000-1100-000064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68" name="Line 7">
            <a:extLst>
              <a:ext uri="{FF2B5EF4-FFF2-40B4-BE49-F238E27FC236}">
                <a16:creationId xmlns:a16="http://schemas.microsoft.com/office/drawing/2014/main" id="{00000000-0008-0000-1100-000065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69" name="Line 8">
            <a:extLst>
              <a:ext uri="{FF2B5EF4-FFF2-40B4-BE49-F238E27FC236}">
                <a16:creationId xmlns:a16="http://schemas.microsoft.com/office/drawing/2014/main" id="{00000000-0008-0000-1100-000066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70" name="Line 9">
            <a:extLst>
              <a:ext uri="{FF2B5EF4-FFF2-40B4-BE49-F238E27FC236}">
                <a16:creationId xmlns:a16="http://schemas.microsoft.com/office/drawing/2014/main" id="{00000000-0008-0000-1100-000067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71" name="Line 7">
            <a:extLst>
              <a:ext uri="{FF2B5EF4-FFF2-40B4-BE49-F238E27FC236}">
                <a16:creationId xmlns:a16="http://schemas.microsoft.com/office/drawing/2014/main" id="{00000000-0008-0000-1100-000068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72" name="Line 8">
            <a:extLst>
              <a:ext uri="{FF2B5EF4-FFF2-40B4-BE49-F238E27FC236}">
                <a16:creationId xmlns:a16="http://schemas.microsoft.com/office/drawing/2014/main" id="{00000000-0008-0000-1100-000069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73" name="Line 9">
            <a:extLst>
              <a:ext uri="{FF2B5EF4-FFF2-40B4-BE49-F238E27FC236}">
                <a16:creationId xmlns:a16="http://schemas.microsoft.com/office/drawing/2014/main" id="{00000000-0008-0000-1100-00006A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74" name="Line 7">
            <a:extLst>
              <a:ext uri="{FF2B5EF4-FFF2-40B4-BE49-F238E27FC236}">
                <a16:creationId xmlns:a16="http://schemas.microsoft.com/office/drawing/2014/main" id="{00000000-0008-0000-1100-00006B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75" name="Line 8">
            <a:extLst>
              <a:ext uri="{FF2B5EF4-FFF2-40B4-BE49-F238E27FC236}">
                <a16:creationId xmlns:a16="http://schemas.microsoft.com/office/drawing/2014/main" id="{00000000-0008-0000-1100-00006C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76" name="Line 9">
            <a:extLst>
              <a:ext uri="{FF2B5EF4-FFF2-40B4-BE49-F238E27FC236}">
                <a16:creationId xmlns:a16="http://schemas.microsoft.com/office/drawing/2014/main" id="{00000000-0008-0000-1100-00006D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77" name="Line 7">
            <a:extLst>
              <a:ext uri="{FF2B5EF4-FFF2-40B4-BE49-F238E27FC236}">
                <a16:creationId xmlns:a16="http://schemas.microsoft.com/office/drawing/2014/main" id="{00000000-0008-0000-1100-00006E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78" name="Line 8">
            <a:extLst>
              <a:ext uri="{FF2B5EF4-FFF2-40B4-BE49-F238E27FC236}">
                <a16:creationId xmlns:a16="http://schemas.microsoft.com/office/drawing/2014/main" id="{00000000-0008-0000-1100-00006F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79" name="Line 9">
            <a:extLst>
              <a:ext uri="{FF2B5EF4-FFF2-40B4-BE49-F238E27FC236}">
                <a16:creationId xmlns:a16="http://schemas.microsoft.com/office/drawing/2014/main" id="{00000000-0008-0000-1100-000070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80" name="Line 7">
            <a:extLst>
              <a:ext uri="{FF2B5EF4-FFF2-40B4-BE49-F238E27FC236}">
                <a16:creationId xmlns:a16="http://schemas.microsoft.com/office/drawing/2014/main" id="{00000000-0008-0000-1100-000071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81" name="Line 8">
            <a:extLst>
              <a:ext uri="{FF2B5EF4-FFF2-40B4-BE49-F238E27FC236}">
                <a16:creationId xmlns:a16="http://schemas.microsoft.com/office/drawing/2014/main" id="{00000000-0008-0000-1100-000072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82" name="Line 9">
            <a:extLst>
              <a:ext uri="{FF2B5EF4-FFF2-40B4-BE49-F238E27FC236}">
                <a16:creationId xmlns:a16="http://schemas.microsoft.com/office/drawing/2014/main" id="{00000000-0008-0000-1100-000073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183" name="Line 7">
            <a:extLst>
              <a:ext uri="{FF2B5EF4-FFF2-40B4-BE49-F238E27FC236}">
                <a16:creationId xmlns:a16="http://schemas.microsoft.com/office/drawing/2014/main" id="{00000000-0008-0000-1100-000074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84" name="Line 8">
            <a:extLst>
              <a:ext uri="{FF2B5EF4-FFF2-40B4-BE49-F238E27FC236}">
                <a16:creationId xmlns:a16="http://schemas.microsoft.com/office/drawing/2014/main" id="{00000000-0008-0000-1100-000075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85" name="Line 9">
            <a:extLst>
              <a:ext uri="{FF2B5EF4-FFF2-40B4-BE49-F238E27FC236}">
                <a16:creationId xmlns:a16="http://schemas.microsoft.com/office/drawing/2014/main" id="{00000000-0008-0000-1100-000076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86" name="Line 7">
            <a:extLst>
              <a:ext uri="{FF2B5EF4-FFF2-40B4-BE49-F238E27FC236}">
                <a16:creationId xmlns:a16="http://schemas.microsoft.com/office/drawing/2014/main" id="{00000000-0008-0000-1100-000077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87" name="Line 8">
            <a:extLst>
              <a:ext uri="{FF2B5EF4-FFF2-40B4-BE49-F238E27FC236}">
                <a16:creationId xmlns:a16="http://schemas.microsoft.com/office/drawing/2014/main" id="{00000000-0008-0000-1100-000078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88" name="Line 9">
            <a:extLst>
              <a:ext uri="{FF2B5EF4-FFF2-40B4-BE49-F238E27FC236}">
                <a16:creationId xmlns:a16="http://schemas.microsoft.com/office/drawing/2014/main" id="{00000000-0008-0000-1100-000079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189" name="Line 7">
            <a:extLst>
              <a:ext uri="{FF2B5EF4-FFF2-40B4-BE49-F238E27FC236}">
                <a16:creationId xmlns:a16="http://schemas.microsoft.com/office/drawing/2014/main" id="{00000000-0008-0000-1100-00007A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0" name="Line 8">
            <a:extLst>
              <a:ext uri="{FF2B5EF4-FFF2-40B4-BE49-F238E27FC236}">
                <a16:creationId xmlns:a16="http://schemas.microsoft.com/office/drawing/2014/main" id="{00000000-0008-0000-1100-00007B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1" name="Line 9">
            <a:extLst>
              <a:ext uri="{FF2B5EF4-FFF2-40B4-BE49-F238E27FC236}">
                <a16:creationId xmlns:a16="http://schemas.microsoft.com/office/drawing/2014/main" id="{00000000-0008-0000-1100-00007C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2" name="Line 7">
            <a:extLst>
              <a:ext uri="{FF2B5EF4-FFF2-40B4-BE49-F238E27FC236}">
                <a16:creationId xmlns:a16="http://schemas.microsoft.com/office/drawing/2014/main" id="{00000000-0008-0000-1100-00007D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93" name="Line 8">
            <a:extLst>
              <a:ext uri="{FF2B5EF4-FFF2-40B4-BE49-F238E27FC236}">
                <a16:creationId xmlns:a16="http://schemas.microsoft.com/office/drawing/2014/main" id="{00000000-0008-0000-1100-00007E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94" name="Line 9">
            <a:extLst>
              <a:ext uri="{FF2B5EF4-FFF2-40B4-BE49-F238E27FC236}">
                <a16:creationId xmlns:a16="http://schemas.microsoft.com/office/drawing/2014/main" id="{00000000-0008-0000-1100-00007F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195" name="Line 7">
            <a:extLst>
              <a:ext uri="{FF2B5EF4-FFF2-40B4-BE49-F238E27FC236}">
                <a16:creationId xmlns:a16="http://schemas.microsoft.com/office/drawing/2014/main" id="{00000000-0008-0000-1100-000080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6" name="Line 8">
            <a:extLst>
              <a:ext uri="{FF2B5EF4-FFF2-40B4-BE49-F238E27FC236}">
                <a16:creationId xmlns:a16="http://schemas.microsoft.com/office/drawing/2014/main" id="{00000000-0008-0000-1100-000081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7" name="Line 9">
            <a:extLst>
              <a:ext uri="{FF2B5EF4-FFF2-40B4-BE49-F238E27FC236}">
                <a16:creationId xmlns:a16="http://schemas.microsoft.com/office/drawing/2014/main" id="{00000000-0008-0000-1100-000082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198" name="Line 7">
            <a:extLst>
              <a:ext uri="{FF2B5EF4-FFF2-40B4-BE49-F238E27FC236}">
                <a16:creationId xmlns:a16="http://schemas.microsoft.com/office/drawing/2014/main" id="{00000000-0008-0000-1100-000083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199" name="Line 8">
            <a:extLst>
              <a:ext uri="{FF2B5EF4-FFF2-40B4-BE49-F238E27FC236}">
                <a16:creationId xmlns:a16="http://schemas.microsoft.com/office/drawing/2014/main" id="{00000000-0008-0000-1100-000084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00" name="Line 9">
            <a:extLst>
              <a:ext uri="{FF2B5EF4-FFF2-40B4-BE49-F238E27FC236}">
                <a16:creationId xmlns:a16="http://schemas.microsoft.com/office/drawing/2014/main" id="{00000000-0008-0000-1100-000085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01" name="Line 7">
            <a:extLst>
              <a:ext uri="{FF2B5EF4-FFF2-40B4-BE49-F238E27FC236}">
                <a16:creationId xmlns:a16="http://schemas.microsoft.com/office/drawing/2014/main" id="{00000000-0008-0000-1100-000086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02" name="Line 8">
            <a:extLst>
              <a:ext uri="{FF2B5EF4-FFF2-40B4-BE49-F238E27FC236}">
                <a16:creationId xmlns:a16="http://schemas.microsoft.com/office/drawing/2014/main" id="{00000000-0008-0000-1100-000087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03" name="Line 9">
            <a:extLst>
              <a:ext uri="{FF2B5EF4-FFF2-40B4-BE49-F238E27FC236}">
                <a16:creationId xmlns:a16="http://schemas.microsoft.com/office/drawing/2014/main" id="{00000000-0008-0000-1100-000088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04" name="Line 7">
            <a:extLst>
              <a:ext uri="{FF2B5EF4-FFF2-40B4-BE49-F238E27FC236}">
                <a16:creationId xmlns:a16="http://schemas.microsoft.com/office/drawing/2014/main" id="{00000000-0008-0000-1100-000089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05" name="Line 8">
            <a:extLst>
              <a:ext uri="{FF2B5EF4-FFF2-40B4-BE49-F238E27FC236}">
                <a16:creationId xmlns:a16="http://schemas.microsoft.com/office/drawing/2014/main" id="{00000000-0008-0000-1100-00008A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06" name="Line 9">
            <a:extLst>
              <a:ext uri="{FF2B5EF4-FFF2-40B4-BE49-F238E27FC236}">
                <a16:creationId xmlns:a16="http://schemas.microsoft.com/office/drawing/2014/main" id="{00000000-0008-0000-1100-00008B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07" name="Line 7">
            <a:extLst>
              <a:ext uri="{FF2B5EF4-FFF2-40B4-BE49-F238E27FC236}">
                <a16:creationId xmlns:a16="http://schemas.microsoft.com/office/drawing/2014/main" id="{00000000-0008-0000-1100-00008C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08" name="Line 8">
            <a:extLst>
              <a:ext uri="{FF2B5EF4-FFF2-40B4-BE49-F238E27FC236}">
                <a16:creationId xmlns:a16="http://schemas.microsoft.com/office/drawing/2014/main" id="{00000000-0008-0000-1100-00008D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09" name="Line 9">
            <a:extLst>
              <a:ext uri="{FF2B5EF4-FFF2-40B4-BE49-F238E27FC236}">
                <a16:creationId xmlns:a16="http://schemas.microsoft.com/office/drawing/2014/main" id="{00000000-0008-0000-1100-00008E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10" name="Line 7">
            <a:extLst>
              <a:ext uri="{FF2B5EF4-FFF2-40B4-BE49-F238E27FC236}">
                <a16:creationId xmlns:a16="http://schemas.microsoft.com/office/drawing/2014/main" id="{00000000-0008-0000-1100-00008F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11" name="Line 8">
            <a:extLst>
              <a:ext uri="{FF2B5EF4-FFF2-40B4-BE49-F238E27FC236}">
                <a16:creationId xmlns:a16="http://schemas.microsoft.com/office/drawing/2014/main" id="{00000000-0008-0000-1100-000090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12" name="Line 9">
            <a:extLst>
              <a:ext uri="{FF2B5EF4-FFF2-40B4-BE49-F238E27FC236}">
                <a16:creationId xmlns:a16="http://schemas.microsoft.com/office/drawing/2014/main" id="{00000000-0008-0000-1100-000091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13" name="Line 7">
            <a:extLst>
              <a:ext uri="{FF2B5EF4-FFF2-40B4-BE49-F238E27FC236}">
                <a16:creationId xmlns:a16="http://schemas.microsoft.com/office/drawing/2014/main" id="{00000000-0008-0000-1100-000092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14" name="Line 8">
            <a:extLst>
              <a:ext uri="{FF2B5EF4-FFF2-40B4-BE49-F238E27FC236}">
                <a16:creationId xmlns:a16="http://schemas.microsoft.com/office/drawing/2014/main" id="{00000000-0008-0000-1100-000093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15" name="Line 9">
            <a:extLst>
              <a:ext uri="{FF2B5EF4-FFF2-40B4-BE49-F238E27FC236}">
                <a16:creationId xmlns:a16="http://schemas.microsoft.com/office/drawing/2014/main" id="{00000000-0008-0000-1100-000094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16" name="Line 7">
            <a:extLst>
              <a:ext uri="{FF2B5EF4-FFF2-40B4-BE49-F238E27FC236}">
                <a16:creationId xmlns:a16="http://schemas.microsoft.com/office/drawing/2014/main" id="{00000000-0008-0000-1100-000095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17" name="Line 8">
            <a:extLst>
              <a:ext uri="{FF2B5EF4-FFF2-40B4-BE49-F238E27FC236}">
                <a16:creationId xmlns:a16="http://schemas.microsoft.com/office/drawing/2014/main" id="{00000000-0008-0000-1100-000096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18" name="Line 9">
            <a:extLst>
              <a:ext uri="{FF2B5EF4-FFF2-40B4-BE49-F238E27FC236}">
                <a16:creationId xmlns:a16="http://schemas.microsoft.com/office/drawing/2014/main" id="{00000000-0008-0000-1100-000097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19" name="Line 7">
            <a:extLst>
              <a:ext uri="{FF2B5EF4-FFF2-40B4-BE49-F238E27FC236}">
                <a16:creationId xmlns:a16="http://schemas.microsoft.com/office/drawing/2014/main" id="{00000000-0008-0000-1100-000098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20" name="Line 8">
            <a:extLst>
              <a:ext uri="{FF2B5EF4-FFF2-40B4-BE49-F238E27FC236}">
                <a16:creationId xmlns:a16="http://schemas.microsoft.com/office/drawing/2014/main" id="{00000000-0008-0000-1100-000099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21" name="Line 9">
            <a:extLst>
              <a:ext uri="{FF2B5EF4-FFF2-40B4-BE49-F238E27FC236}">
                <a16:creationId xmlns:a16="http://schemas.microsoft.com/office/drawing/2014/main" id="{00000000-0008-0000-1100-00009A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22" name="Line 7">
            <a:extLst>
              <a:ext uri="{FF2B5EF4-FFF2-40B4-BE49-F238E27FC236}">
                <a16:creationId xmlns:a16="http://schemas.microsoft.com/office/drawing/2014/main" id="{00000000-0008-0000-1100-00009B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23" name="Line 8">
            <a:extLst>
              <a:ext uri="{FF2B5EF4-FFF2-40B4-BE49-F238E27FC236}">
                <a16:creationId xmlns:a16="http://schemas.microsoft.com/office/drawing/2014/main" id="{00000000-0008-0000-1100-00009C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24" name="Line 9">
            <a:extLst>
              <a:ext uri="{FF2B5EF4-FFF2-40B4-BE49-F238E27FC236}">
                <a16:creationId xmlns:a16="http://schemas.microsoft.com/office/drawing/2014/main" id="{00000000-0008-0000-1100-00009D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25" name="Line 7">
            <a:extLst>
              <a:ext uri="{FF2B5EF4-FFF2-40B4-BE49-F238E27FC236}">
                <a16:creationId xmlns:a16="http://schemas.microsoft.com/office/drawing/2014/main" id="{00000000-0008-0000-1100-00009E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26" name="Line 8">
            <a:extLst>
              <a:ext uri="{FF2B5EF4-FFF2-40B4-BE49-F238E27FC236}">
                <a16:creationId xmlns:a16="http://schemas.microsoft.com/office/drawing/2014/main" id="{00000000-0008-0000-1100-00009F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27" name="Line 9">
            <a:extLst>
              <a:ext uri="{FF2B5EF4-FFF2-40B4-BE49-F238E27FC236}">
                <a16:creationId xmlns:a16="http://schemas.microsoft.com/office/drawing/2014/main" id="{00000000-0008-0000-1100-0000A0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28" name="Line 7">
            <a:extLst>
              <a:ext uri="{FF2B5EF4-FFF2-40B4-BE49-F238E27FC236}">
                <a16:creationId xmlns:a16="http://schemas.microsoft.com/office/drawing/2014/main" id="{00000000-0008-0000-1100-0000A1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29" name="Line 8">
            <a:extLst>
              <a:ext uri="{FF2B5EF4-FFF2-40B4-BE49-F238E27FC236}">
                <a16:creationId xmlns:a16="http://schemas.microsoft.com/office/drawing/2014/main" id="{00000000-0008-0000-1100-0000A2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30" name="Line 9">
            <a:extLst>
              <a:ext uri="{FF2B5EF4-FFF2-40B4-BE49-F238E27FC236}">
                <a16:creationId xmlns:a16="http://schemas.microsoft.com/office/drawing/2014/main" id="{00000000-0008-0000-1100-0000A3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31" name="Line 7">
            <a:extLst>
              <a:ext uri="{FF2B5EF4-FFF2-40B4-BE49-F238E27FC236}">
                <a16:creationId xmlns:a16="http://schemas.microsoft.com/office/drawing/2014/main" id="{00000000-0008-0000-1100-0000A4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32" name="Line 8">
            <a:extLst>
              <a:ext uri="{FF2B5EF4-FFF2-40B4-BE49-F238E27FC236}">
                <a16:creationId xmlns:a16="http://schemas.microsoft.com/office/drawing/2014/main" id="{00000000-0008-0000-1100-0000A5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33" name="Line 9">
            <a:extLst>
              <a:ext uri="{FF2B5EF4-FFF2-40B4-BE49-F238E27FC236}">
                <a16:creationId xmlns:a16="http://schemas.microsoft.com/office/drawing/2014/main" id="{00000000-0008-0000-1100-0000A6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34" name="Line 7">
            <a:extLst>
              <a:ext uri="{FF2B5EF4-FFF2-40B4-BE49-F238E27FC236}">
                <a16:creationId xmlns:a16="http://schemas.microsoft.com/office/drawing/2014/main" id="{00000000-0008-0000-1100-0000A7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35" name="Line 8">
            <a:extLst>
              <a:ext uri="{FF2B5EF4-FFF2-40B4-BE49-F238E27FC236}">
                <a16:creationId xmlns:a16="http://schemas.microsoft.com/office/drawing/2014/main" id="{00000000-0008-0000-1100-0000A8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36" name="Line 9">
            <a:extLst>
              <a:ext uri="{FF2B5EF4-FFF2-40B4-BE49-F238E27FC236}">
                <a16:creationId xmlns:a16="http://schemas.microsoft.com/office/drawing/2014/main" id="{00000000-0008-0000-1100-0000A9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37" name="Line 7">
            <a:extLst>
              <a:ext uri="{FF2B5EF4-FFF2-40B4-BE49-F238E27FC236}">
                <a16:creationId xmlns:a16="http://schemas.microsoft.com/office/drawing/2014/main" id="{00000000-0008-0000-1100-0000AA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38" name="Line 8">
            <a:extLst>
              <a:ext uri="{FF2B5EF4-FFF2-40B4-BE49-F238E27FC236}">
                <a16:creationId xmlns:a16="http://schemas.microsoft.com/office/drawing/2014/main" id="{00000000-0008-0000-1100-0000AB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39" name="Line 9">
            <a:extLst>
              <a:ext uri="{FF2B5EF4-FFF2-40B4-BE49-F238E27FC236}">
                <a16:creationId xmlns:a16="http://schemas.microsoft.com/office/drawing/2014/main" id="{00000000-0008-0000-1100-0000AC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40" name="Line 7">
            <a:extLst>
              <a:ext uri="{FF2B5EF4-FFF2-40B4-BE49-F238E27FC236}">
                <a16:creationId xmlns:a16="http://schemas.microsoft.com/office/drawing/2014/main" id="{00000000-0008-0000-1100-0000AD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1" name="Line 8">
            <a:extLst>
              <a:ext uri="{FF2B5EF4-FFF2-40B4-BE49-F238E27FC236}">
                <a16:creationId xmlns:a16="http://schemas.microsoft.com/office/drawing/2014/main" id="{00000000-0008-0000-1100-0000AE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2" name="Line 9">
            <a:extLst>
              <a:ext uri="{FF2B5EF4-FFF2-40B4-BE49-F238E27FC236}">
                <a16:creationId xmlns:a16="http://schemas.microsoft.com/office/drawing/2014/main" id="{00000000-0008-0000-1100-0000AF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3" name="Line 7">
            <a:extLst>
              <a:ext uri="{FF2B5EF4-FFF2-40B4-BE49-F238E27FC236}">
                <a16:creationId xmlns:a16="http://schemas.microsoft.com/office/drawing/2014/main" id="{00000000-0008-0000-1100-0000B3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44" name="Line 8">
            <a:extLst>
              <a:ext uri="{FF2B5EF4-FFF2-40B4-BE49-F238E27FC236}">
                <a16:creationId xmlns:a16="http://schemas.microsoft.com/office/drawing/2014/main" id="{00000000-0008-0000-1100-0000B4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45" name="Line 9">
            <a:extLst>
              <a:ext uri="{FF2B5EF4-FFF2-40B4-BE49-F238E27FC236}">
                <a16:creationId xmlns:a16="http://schemas.microsoft.com/office/drawing/2014/main" id="{00000000-0008-0000-1100-0000B5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46" name="Line 7">
            <a:extLst>
              <a:ext uri="{FF2B5EF4-FFF2-40B4-BE49-F238E27FC236}">
                <a16:creationId xmlns:a16="http://schemas.microsoft.com/office/drawing/2014/main" id="{00000000-0008-0000-1100-0000B6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47" name="Line 8">
            <a:extLst>
              <a:ext uri="{FF2B5EF4-FFF2-40B4-BE49-F238E27FC236}">
                <a16:creationId xmlns:a16="http://schemas.microsoft.com/office/drawing/2014/main" id="{00000000-0008-0000-1100-0000B7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48" name="Line 9">
            <a:extLst>
              <a:ext uri="{FF2B5EF4-FFF2-40B4-BE49-F238E27FC236}">
                <a16:creationId xmlns:a16="http://schemas.microsoft.com/office/drawing/2014/main" id="{00000000-0008-0000-1100-0000B802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249" name="Line 7">
            <a:extLst>
              <a:ext uri="{FF2B5EF4-FFF2-40B4-BE49-F238E27FC236}">
                <a16:creationId xmlns:a16="http://schemas.microsoft.com/office/drawing/2014/main" id="{00000000-0008-0000-1100-0000B9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0" name="Line 8">
            <a:extLst>
              <a:ext uri="{FF2B5EF4-FFF2-40B4-BE49-F238E27FC236}">
                <a16:creationId xmlns:a16="http://schemas.microsoft.com/office/drawing/2014/main" id="{00000000-0008-0000-1100-0000BA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1" name="Line 9">
            <a:extLst>
              <a:ext uri="{FF2B5EF4-FFF2-40B4-BE49-F238E27FC236}">
                <a16:creationId xmlns:a16="http://schemas.microsoft.com/office/drawing/2014/main" id="{00000000-0008-0000-1100-0000BB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2" name="Line 7">
            <a:extLst>
              <a:ext uri="{FF2B5EF4-FFF2-40B4-BE49-F238E27FC236}">
                <a16:creationId xmlns:a16="http://schemas.microsoft.com/office/drawing/2014/main" id="{00000000-0008-0000-1100-0000BC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3" name="Line 8">
            <a:extLst>
              <a:ext uri="{FF2B5EF4-FFF2-40B4-BE49-F238E27FC236}">
                <a16:creationId xmlns:a16="http://schemas.microsoft.com/office/drawing/2014/main" id="{00000000-0008-0000-1100-0000BD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4" name="Line 9">
            <a:extLst>
              <a:ext uri="{FF2B5EF4-FFF2-40B4-BE49-F238E27FC236}">
                <a16:creationId xmlns:a16="http://schemas.microsoft.com/office/drawing/2014/main" id="{00000000-0008-0000-1100-0000BE02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5" name="Line 7">
            <a:extLst>
              <a:ext uri="{FF2B5EF4-FFF2-40B4-BE49-F238E27FC236}">
                <a16:creationId xmlns:a16="http://schemas.microsoft.com/office/drawing/2014/main" id="{00000000-0008-0000-1100-0000C2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6" name="Line 8">
            <a:extLst>
              <a:ext uri="{FF2B5EF4-FFF2-40B4-BE49-F238E27FC236}">
                <a16:creationId xmlns:a16="http://schemas.microsoft.com/office/drawing/2014/main" id="{00000000-0008-0000-1100-0000C3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7" name="Line 9">
            <a:extLst>
              <a:ext uri="{FF2B5EF4-FFF2-40B4-BE49-F238E27FC236}">
                <a16:creationId xmlns:a16="http://schemas.microsoft.com/office/drawing/2014/main" id="{00000000-0008-0000-1100-0000C402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258" name="Line 7">
            <a:extLst>
              <a:ext uri="{FF2B5EF4-FFF2-40B4-BE49-F238E27FC236}">
                <a16:creationId xmlns:a16="http://schemas.microsoft.com/office/drawing/2014/main" id="{00000000-0008-0000-1100-0000CB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59" name="Line 8">
            <a:extLst>
              <a:ext uri="{FF2B5EF4-FFF2-40B4-BE49-F238E27FC236}">
                <a16:creationId xmlns:a16="http://schemas.microsoft.com/office/drawing/2014/main" id="{00000000-0008-0000-1100-0000CC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60" name="Line 9">
            <a:extLst>
              <a:ext uri="{FF2B5EF4-FFF2-40B4-BE49-F238E27FC236}">
                <a16:creationId xmlns:a16="http://schemas.microsoft.com/office/drawing/2014/main" id="{00000000-0008-0000-1100-0000CD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61" name="Line 7">
            <a:extLst>
              <a:ext uri="{FF2B5EF4-FFF2-40B4-BE49-F238E27FC236}">
                <a16:creationId xmlns:a16="http://schemas.microsoft.com/office/drawing/2014/main" id="{00000000-0008-0000-1100-0000CE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62" name="Line 8">
            <a:extLst>
              <a:ext uri="{FF2B5EF4-FFF2-40B4-BE49-F238E27FC236}">
                <a16:creationId xmlns:a16="http://schemas.microsoft.com/office/drawing/2014/main" id="{00000000-0008-0000-1100-0000CF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63" name="Line 9">
            <a:extLst>
              <a:ext uri="{FF2B5EF4-FFF2-40B4-BE49-F238E27FC236}">
                <a16:creationId xmlns:a16="http://schemas.microsoft.com/office/drawing/2014/main" id="{00000000-0008-0000-1100-0000D0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64" name="Line 7">
            <a:extLst>
              <a:ext uri="{FF2B5EF4-FFF2-40B4-BE49-F238E27FC236}">
                <a16:creationId xmlns:a16="http://schemas.microsoft.com/office/drawing/2014/main" id="{00000000-0008-0000-1100-0000D1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65" name="Line 8">
            <a:extLst>
              <a:ext uri="{FF2B5EF4-FFF2-40B4-BE49-F238E27FC236}">
                <a16:creationId xmlns:a16="http://schemas.microsoft.com/office/drawing/2014/main" id="{00000000-0008-0000-1100-0000D2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66" name="Line 9">
            <a:extLst>
              <a:ext uri="{FF2B5EF4-FFF2-40B4-BE49-F238E27FC236}">
                <a16:creationId xmlns:a16="http://schemas.microsoft.com/office/drawing/2014/main" id="{00000000-0008-0000-1100-0000D3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67" name="Line 7">
            <a:extLst>
              <a:ext uri="{FF2B5EF4-FFF2-40B4-BE49-F238E27FC236}">
                <a16:creationId xmlns:a16="http://schemas.microsoft.com/office/drawing/2014/main" id="{00000000-0008-0000-1100-0000D4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68" name="Line 8">
            <a:extLst>
              <a:ext uri="{FF2B5EF4-FFF2-40B4-BE49-F238E27FC236}">
                <a16:creationId xmlns:a16="http://schemas.microsoft.com/office/drawing/2014/main" id="{00000000-0008-0000-1100-0000D5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69" name="Line 9">
            <a:extLst>
              <a:ext uri="{FF2B5EF4-FFF2-40B4-BE49-F238E27FC236}">
                <a16:creationId xmlns:a16="http://schemas.microsoft.com/office/drawing/2014/main" id="{00000000-0008-0000-1100-0000D6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70" name="Line 7">
            <a:extLst>
              <a:ext uri="{FF2B5EF4-FFF2-40B4-BE49-F238E27FC236}">
                <a16:creationId xmlns:a16="http://schemas.microsoft.com/office/drawing/2014/main" id="{00000000-0008-0000-1100-0000D7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1" name="Line 8">
            <a:extLst>
              <a:ext uri="{FF2B5EF4-FFF2-40B4-BE49-F238E27FC236}">
                <a16:creationId xmlns:a16="http://schemas.microsoft.com/office/drawing/2014/main" id="{00000000-0008-0000-1100-0000D8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2" name="Line 9">
            <a:extLst>
              <a:ext uri="{FF2B5EF4-FFF2-40B4-BE49-F238E27FC236}">
                <a16:creationId xmlns:a16="http://schemas.microsoft.com/office/drawing/2014/main" id="{00000000-0008-0000-1100-0000D9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3" name="Line 7">
            <a:extLst>
              <a:ext uri="{FF2B5EF4-FFF2-40B4-BE49-F238E27FC236}">
                <a16:creationId xmlns:a16="http://schemas.microsoft.com/office/drawing/2014/main" id="{00000000-0008-0000-1100-0000DA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74" name="Line 8">
            <a:extLst>
              <a:ext uri="{FF2B5EF4-FFF2-40B4-BE49-F238E27FC236}">
                <a16:creationId xmlns:a16="http://schemas.microsoft.com/office/drawing/2014/main" id="{00000000-0008-0000-1100-0000DB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75" name="Line 9">
            <a:extLst>
              <a:ext uri="{FF2B5EF4-FFF2-40B4-BE49-F238E27FC236}">
                <a16:creationId xmlns:a16="http://schemas.microsoft.com/office/drawing/2014/main" id="{00000000-0008-0000-1100-0000DC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76" name="Line 7">
            <a:extLst>
              <a:ext uri="{FF2B5EF4-FFF2-40B4-BE49-F238E27FC236}">
                <a16:creationId xmlns:a16="http://schemas.microsoft.com/office/drawing/2014/main" id="{00000000-0008-0000-1100-0000DD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7" name="Line 8">
            <a:extLst>
              <a:ext uri="{FF2B5EF4-FFF2-40B4-BE49-F238E27FC236}">
                <a16:creationId xmlns:a16="http://schemas.microsoft.com/office/drawing/2014/main" id="{00000000-0008-0000-1100-0000DE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8" name="Line 9">
            <a:extLst>
              <a:ext uri="{FF2B5EF4-FFF2-40B4-BE49-F238E27FC236}">
                <a16:creationId xmlns:a16="http://schemas.microsoft.com/office/drawing/2014/main" id="{00000000-0008-0000-1100-0000DF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79" name="Line 7">
            <a:extLst>
              <a:ext uri="{FF2B5EF4-FFF2-40B4-BE49-F238E27FC236}">
                <a16:creationId xmlns:a16="http://schemas.microsoft.com/office/drawing/2014/main" id="{00000000-0008-0000-1100-0000E0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80" name="Line 8">
            <a:extLst>
              <a:ext uri="{FF2B5EF4-FFF2-40B4-BE49-F238E27FC236}">
                <a16:creationId xmlns:a16="http://schemas.microsoft.com/office/drawing/2014/main" id="{00000000-0008-0000-1100-0000E1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81" name="Line 9">
            <a:extLst>
              <a:ext uri="{FF2B5EF4-FFF2-40B4-BE49-F238E27FC236}">
                <a16:creationId xmlns:a16="http://schemas.microsoft.com/office/drawing/2014/main" id="{00000000-0008-0000-1100-0000E2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82" name="Line 7">
            <a:extLst>
              <a:ext uri="{FF2B5EF4-FFF2-40B4-BE49-F238E27FC236}">
                <a16:creationId xmlns:a16="http://schemas.microsoft.com/office/drawing/2014/main" id="{00000000-0008-0000-1100-0000E3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83" name="Line 8">
            <a:extLst>
              <a:ext uri="{FF2B5EF4-FFF2-40B4-BE49-F238E27FC236}">
                <a16:creationId xmlns:a16="http://schemas.microsoft.com/office/drawing/2014/main" id="{00000000-0008-0000-1100-0000E4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84" name="Line 9">
            <a:extLst>
              <a:ext uri="{FF2B5EF4-FFF2-40B4-BE49-F238E27FC236}">
                <a16:creationId xmlns:a16="http://schemas.microsoft.com/office/drawing/2014/main" id="{00000000-0008-0000-1100-0000E5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85" name="Line 7">
            <a:extLst>
              <a:ext uri="{FF2B5EF4-FFF2-40B4-BE49-F238E27FC236}">
                <a16:creationId xmlns:a16="http://schemas.microsoft.com/office/drawing/2014/main" id="{00000000-0008-0000-1100-0000E6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86" name="Line 8">
            <a:extLst>
              <a:ext uri="{FF2B5EF4-FFF2-40B4-BE49-F238E27FC236}">
                <a16:creationId xmlns:a16="http://schemas.microsoft.com/office/drawing/2014/main" id="{00000000-0008-0000-1100-0000E7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87" name="Line 9">
            <a:extLst>
              <a:ext uri="{FF2B5EF4-FFF2-40B4-BE49-F238E27FC236}">
                <a16:creationId xmlns:a16="http://schemas.microsoft.com/office/drawing/2014/main" id="{00000000-0008-0000-1100-0000E8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88" name="Line 7">
            <a:extLst>
              <a:ext uri="{FF2B5EF4-FFF2-40B4-BE49-F238E27FC236}">
                <a16:creationId xmlns:a16="http://schemas.microsoft.com/office/drawing/2014/main" id="{00000000-0008-0000-1100-0000E9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89" name="Line 8">
            <a:extLst>
              <a:ext uri="{FF2B5EF4-FFF2-40B4-BE49-F238E27FC236}">
                <a16:creationId xmlns:a16="http://schemas.microsoft.com/office/drawing/2014/main" id="{00000000-0008-0000-1100-0000EA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90" name="Line 9">
            <a:extLst>
              <a:ext uri="{FF2B5EF4-FFF2-40B4-BE49-F238E27FC236}">
                <a16:creationId xmlns:a16="http://schemas.microsoft.com/office/drawing/2014/main" id="{00000000-0008-0000-1100-0000EB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291" name="Line 7">
            <a:extLst>
              <a:ext uri="{FF2B5EF4-FFF2-40B4-BE49-F238E27FC236}">
                <a16:creationId xmlns:a16="http://schemas.microsoft.com/office/drawing/2014/main" id="{00000000-0008-0000-1100-0000EC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92" name="Line 8">
            <a:extLst>
              <a:ext uri="{FF2B5EF4-FFF2-40B4-BE49-F238E27FC236}">
                <a16:creationId xmlns:a16="http://schemas.microsoft.com/office/drawing/2014/main" id="{00000000-0008-0000-1100-0000ED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93" name="Line 9">
            <a:extLst>
              <a:ext uri="{FF2B5EF4-FFF2-40B4-BE49-F238E27FC236}">
                <a16:creationId xmlns:a16="http://schemas.microsoft.com/office/drawing/2014/main" id="{00000000-0008-0000-1100-0000EE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294" name="Line 7">
            <a:extLst>
              <a:ext uri="{FF2B5EF4-FFF2-40B4-BE49-F238E27FC236}">
                <a16:creationId xmlns:a16="http://schemas.microsoft.com/office/drawing/2014/main" id="{00000000-0008-0000-1100-0000EF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95" name="Line 8">
            <a:extLst>
              <a:ext uri="{FF2B5EF4-FFF2-40B4-BE49-F238E27FC236}">
                <a16:creationId xmlns:a16="http://schemas.microsoft.com/office/drawing/2014/main" id="{00000000-0008-0000-1100-0000F0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96" name="Line 9">
            <a:extLst>
              <a:ext uri="{FF2B5EF4-FFF2-40B4-BE49-F238E27FC236}">
                <a16:creationId xmlns:a16="http://schemas.microsoft.com/office/drawing/2014/main" id="{00000000-0008-0000-1100-0000F1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297" name="Line 7">
            <a:extLst>
              <a:ext uri="{FF2B5EF4-FFF2-40B4-BE49-F238E27FC236}">
                <a16:creationId xmlns:a16="http://schemas.microsoft.com/office/drawing/2014/main" id="{00000000-0008-0000-1100-0000F2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98" name="Line 8">
            <a:extLst>
              <a:ext uri="{FF2B5EF4-FFF2-40B4-BE49-F238E27FC236}">
                <a16:creationId xmlns:a16="http://schemas.microsoft.com/office/drawing/2014/main" id="{00000000-0008-0000-1100-0000F3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299" name="Line 9">
            <a:extLst>
              <a:ext uri="{FF2B5EF4-FFF2-40B4-BE49-F238E27FC236}">
                <a16:creationId xmlns:a16="http://schemas.microsoft.com/office/drawing/2014/main" id="{00000000-0008-0000-1100-0000F4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00" name="Line 7">
            <a:extLst>
              <a:ext uri="{FF2B5EF4-FFF2-40B4-BE49-F238E27FC236}">
                <a16:creationId xmlns:a16="http://schemas.microsoft.com/office/drawing/2014/main" id="{00000000-0008-0000-1100-0000F5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01" name="Line 8">
            <a:extLst>
              <a:ext uri="{FF2B5EF4-FFF2-40B4-BE49-F238E27FC236}">
                <a16:creationId xmlns:a16="http://schemas.microsoft.com/office/drawing/2014/main" id="{00000000-0008-0000-1100-0000F6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02" name="Line 9">
            <a:extLst>
              <a:ext uri="{FF2B5EF4-FFF2-40B4-BE49-F238E27FC236}">
                <a16:creationId xmlns:a16="http://schemas.microsoft.com/office/drawing/2014/main" id="{00000000-0008-0000-1100-0000F702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03" name="Line 7">
            <a:extLst>
              <a:ext uri="{FF2B5EF4-FFF2-40B4-BE49-F238E27FC236}">
                <a16:creationId xmlns:a16="http://schemas.microsoft.com/office/drawing/2014/main" id="{00000000-0008-0000-1100-0000F8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04" name="Line 8">
            <a:extLst>
              <a:ext uri="{FF2B5EF4-FFF2-40B4-BE49-F238E27FC236}">
                <a16:creationId xmlns:a16="http://schemas.microsoft.com/office/drawing/2014/main" id="{00000000-0008-0000-1100-0000F9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05" name="Line 9">
            <a:extLst>
              <a:ext uri="{FF2B5EF4-FFF2-40B4-BE49-F238E27FC236}">
                <a16:creationId xmlns:a16="http://schemas.microsoft.com/office/drawing/2014/main" id="{00000000-0008-0000-1100-0000FA02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06" name="Line 7">
            <a:extLst>
              <a:ext uri="{FF2B5EF4-FFF2-40B4-BE49-F238E27FC236}">
                <a16:creationId xmlns:a16="http://schemas.microsoft.com/office/drawing/2014/main" id="{00000000-0008-0000-1100-0000FB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07" name="Line 8">
            <a:extLst>
              <a:ext uri="{FF2B5EF4-FFF2-40B4-BE49-F238E27FC236}">
                <a16:creationId xmlns:a16="http://schemas.microsoft.com/office/drawing/2014/main" id="{00000000-0008-0000-1100-0000FC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08" name="Line 9">
            <a:extLst>
              <a:ext uri="{FF2B5EF4-FFF2-40B4-BE49-F238E27FC236}">
                <a16:creationId xmlns:a16="http://schemas.microsoft.com/office/drawing/2014/main" id="{00000000-0008-0000-1100-0000FD02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09" name="Line 7">
            <a:extLst>
              <a:ext uri="{FF2B5EF4-FFF2-40B4-BE49-F238E27FC236}">
                <a16:creationId xmlns:a16="http://schemas.microsoft.com/office/drawing/2014/main" id="{00000000-0008-0000-1100-0000FE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10" name="Line 8">
            <a:extLst>
              <a:ext uri="{FF2B5EF4-FFF2-40B4-BE49-F238E27FC236}">
                <a16:creationId xmlns:a16="http://schemas.microsoft.com/office/drawing/2014/main" id="{00000000-0008-0000-1100-0000FF02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11" name="Line 9">
            <a:extLst>
              <a:ext uri="{FF2B5EF4-FFF2-40B4-BE49-F238E27FC236}">
                <a16:creationId xmlns:a16="http://schemas.microsoft.com/office/drawing/2014/main" id="{00000000-0008-0000-1100-000000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12" name="Line 7">
            <a:extLst>
              <a:ext uri="{FF2B5EF4-FFF2-40B4-BE49-F238E27FC236}">
                <a16:creationId xmlns:a16="http://schemas.microsoft.com/office/drawing/2014/main" id="{00000000-0008-0000-1100-000001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13" name="Line 8">
            <a:extLst>
              <a:ext uri="{FF2B5EF4-FFF2-40B4-BE49-F238E27FC236}">
                <a16:creationId xmlns:a16="http://schemas.microsoft.com/office/drawing/2014/main" id="{00000000-0008-0000-1100-000002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14" name="Line 9">
            <a:extLst>
              <a:ext uri="{FF2B5EF4-FFF2-40B4-BE49-F238E27FC236}">
                <a16:creationId xmlns:a16="http://schemas.microsoft.com/office/drawing/2014/main" id="{00000000-0008-0000-1100-000003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15" name="Line 7">
            <a:extLst>
              <a:ext uri="{FF2B5EF4-FFF2-40B4-BE49-F238E27FC236}">
                <a16:creationId xmlns:a16="http://schemas.microsoft.com/office/drawing/2014/main" id="{00000000-0008-0000-1100-000004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16" name="Line 8">
            <a:extLst>
              <a:ext uri="{FF2B5EF4-FFF2-40B4-BE49-F238E27FC236}">
                <a16:creationId xmlns:a16="http://schemas.microsoft.com/office/drawing/2014/main" id="{00000000-0008-0000-1100-000005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17" name="Line 9">
            <a:extLst>
              <a:ext uri="{FF2B5EF4-FFF2-40B4-BE49-F238E27FC236}">
                <a16:creationId xmlns:a16="http://schemas.microsoft.com/office/drawing/2014/main" id="{00000000-0008-0000-1100-000006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18" name="Line 7">
            <a:extLst>
              <a:ext uri="{FF2B5EF4-FFF2-40B4-BE49-F238E27FC236}">
                <a16:creationId xmlns:a16="http://schemas.microsoft.com/office/drawing/2014/main" id="{00000000-0008-0000-1100-000007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19" name="Line 8">
            <a:extLst>
              <a:ext uri="{FF2B5EF4-FFF2-40B4-BE49-F238E27FC236}">
                <a16:creationId xmlns:a16="http://schemas.microsoft.com/office/drawing/2014/main" id="{00000000-0008-0000-1100-000008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20" name="Line 9">
            <a:extLst>
              <a:ext uri="{FF2B5EF4-FFF2-40B4-BE49-F238E27FC236}">
                <a16:creationId xmlns:a16="http://schemas.microsoft.com/office/drawing/2014/main" id="{00000000-0008-0000-1100-000009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21" name="Line 7">
            <a:extLst>
              <a:ext uri="{FF2B5EF4-FFF2-40B4-BE49-F238E27FC236}">
                <a16:creationId xmlns:a16="http://schemas.microsoft.com/office/drawing/2014/main" id="{00000000-0008-0000-1100-00000A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22" name="Line 8">
            <a:extLst>
              <a:ext uri="{FF2B5EF4-FFF2-40B4-BE49-F238E27FC236}">
                <a16:creationId xmlns:a16="http://schemas.microsoft.com/office/drawing/2014/main" id="{00000000-0008-0000-1100-00000B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23" name="Line 9">
            <a:extLst>
              <a:ext uri="{FF2B5EF4-FFF2-40B4-BE49-F238E27FC236}">
                <a16:creationId xmlns:a16="http://schemas.microsoft.com/office/drawing/2014/main" id="{00000000-0008-0000-1100-00000C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24" name="Line 7">
            <a:extLst>
              <a:ext uri="{FF2B5EF4-FFF2-40B4-BE49-F238E27FC236}">
                <a16:creationId xmlns:a16="http://schemas.microsoft.com/office/drawing/2014/main" id="{00000000-0008-0000-1100-00000D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25" name="Line 8">
            <a:extLst>
              <a:ext uri="{FF2B5EF4-FFF2-40B4-BE49-F238E27FC236}">
                <a16:creationId xmlns:a16="http://schemas.microsoft.com/office/drawing/2014/main" id="{00000000-0008-0000-1100-00000E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26" name="Line 9">
            <a:extLst>
              <a:ext uri="{FF2B5EF4-FFF2-40B4-BE49-F238E27FC236}">
                <a16:creationId xmlns:a16="http://schemas.microsoft.com/office/drawing/2014/main" id="{00000000-0008-0000-1100-00000F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27" name="Line 7">
            <a:extLst>
              <a:ext uri="{FF2B5EF4-FFF2-40B4-BE49-F238E27FC236}">
                <a16:creationId xmlns:a16="http://schemas.microsoft.com/office/drawing/2014/main" id="{00000000-0008-0000-1100-000010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28" name="Line 8">
            <a:extLst>
              <a:ext uri="{FF2B5EF4-FFF2-40B4-BE49-F238E27FC236}">
                <a16:creationId xmlns:a16="http://schemas.microsoft.com/office/drawing/2014/main" id="{00000000-0008-0000-1100-000011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29" name="Line 9">
            <a:extLst>
              <a:ext uri="{FF2B5EF4-FFF2-40B4-BE49-F238E27FC236}">
                <a16:creationId xmlns:a16="http://schemas.microsoft.com/office/drawing/2014/main" id="{00000000-0008-0000-1100-000012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30" name="Line 7">
            <a:extLst>
              <a:ext uri="{FF2B5EF4-FFF2-40B4-BE49-F238E27FC236}">
                <a16:creationId xmlns:a16="http://schemas.microsoft.com/office/drawing/2014/main" id="{00000000-0008-0000-1100-000013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31" name="Line 8">
            <a:extLst>
              <a:ext uri="{FF2B5EF4-FFF2-40B4-BE49-F238E27FC236}">
                <a16:creationId xmlns:a16="http://schemas.microsoft.com/office/drawing/2014/main" id="{00000000-0008-0000-1100-000014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32" name="Line 9">
            <a:extLst>
              <a:ext uri="{FF2B5EF4-FFF2-40B4-BE49-F238E27FC236}">
                <a16:creationId xmlns:a16="http://schemas.microsoft.com/office/drawing/2014/main" id="{00000000-0008-0000-1100-000015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33" name="Line 7">
            <a:extLst>
              <a:ext uri="{FF2B5EF4-FFF2-40B4-BE49-F238E27FC236}">
                <a16:creationId xmlns:a16="http://schemas.microsoft.com/office/drawing/2014/main" id="{00000000-0008-0000-1100-000016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34" name="Line 8">
            <a:extLst>
              <a:ext uri="{FF2B5EF4-FFF2-40B4-BE49-F238E27FC236}">
                <a16:creationId xmlns:a16="http://schemas.microsoft.com/office/drawing/2014/main" id="{00000000-0008-0000-1100-000017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35" name="Line 9">
            <a:extLst>
              <a:ext uri="{FF2B5EF4-FFF2-40B4-BE49-F238E27FC236}">
                <a16:creationId xmlns:a16="http://schemas.microsoft.com/office/drawing/2014/main" id="{00000000-0008-0000-1100-000018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36" name="Line 7">
            <a:extLst>
              <a:ext uri="{FF2B5EF4-FFF2-40B4-BE49-F238E27FC236}">
                <a16:creationId xmlns:a16="http://schemas.microsoft.com/office/drawing/2014/main" id="{00000000-0008-0000-1100-000019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37" name="Line 8">
            <a:extLst>
              <a:ext uri="{FF2B5EF4-FFF2-40B4-BE49-F238E27FC236}">
                <a16:creationId xmlns:a16="http://schemas.microsoft.com/office/drawing/2014/main" id="{00000000-0008-0000-1100-00001A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38" name="Line 9">
            <a:extLst>
              <a:ext uri="{FF2B5EF4-FFF2-40B4-BE49-F238E27FC236}">
                <a16:creationId xmlns:a16="http://schemas.microsoft.com/office/drawing/2014/main" id="{00000000-0008-0000-1100-00001B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39" name="Line 7">
            <a:extLst>
              <a:ext uri="{FF2B5EF4-FFF2-40B4-BE49-F238E27FC236}">
                <a16:creationId xmlns:a16="http://schemas.microsoft.com/office/drawing/2014/main" id="{00000000-0008-0000-1100-00001C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40" name="Line 8">
            <a:extLst>
              <a:ext uri="{FF2B5EF4-FFF2-40B4-BE49-F238E27FC236}">
                <a16:creationId xmlns:a16="http://schemas.microsoft.com/office/drawing/2014/main" id="{00000000-0008-0000-1100-00001D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41" name="Line 9">
            <a:extLst>
              <a:ext uri="{FF2B5EF4-FFF2-40B4-BE49-F238E27FC236}">
                <a16:creationId xmlns:a16="http://schemas.microsoft.com/office/drawing/2014/main" id="{00000000-0008-0000-1100-00001E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42" name="Line 7">
            <a:extLst>
              <a:ext uri="{FF2B5EF4-FFF2-40B4-BE49-F238E27FC236}">
                <a16:creationId xmlns:a16="http://schemas.microsoft.com/office/drawing/2014/main" id="{00000000-0008-0000-1100-00001F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43" name="Line 8">
            <a:extLst>
              <a:ext uri="{FF2B5EF4-FFF2-40B4-BE49-F238E27FC236}">
                <a16:creationId xmlns:a16="http://schemas.microsoft.com/office/drawing/2014/main" id="{00000000-0008-0000-1100-000020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44" name="Line 9">
            <a:extLst>
              <a:ext uri="{FF2B5EF4-FFF2-40B4-BE49-F238E27FC236}">
                <a16:creationId xmlns:a16="http://schemas.microsoft.com/office/drawing/2014/main" id="{00000000-0008-0000-1100-000021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45" name="Line 7">
            <a:extLst>
              <a:ext uri="{FF2B5EF4-FFF2-40B4-BE49-F238E27FC236}">
                <a16:creationId xmlns:a16="http://schemas.microsoft.com/office/drawing/2014/main" id="{00000000-0008-0000-1100-000022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46" name="Line 8">
            <a:extLst>
              <a:ext uri="{FF2B5EF4-FFF2-40B4-BE49-F238E27FC236}">
                <a16:creationId xmlns:a16="http://schemas.microsoft.com/office/drawing/2014/main" id="{00000000-0008-0000-1100-000023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47" name="Line 9">
            <a:extLst>
              <a:ext uri="{FF2B5EF4-FFF2-40B4-BE49-F238E27FC236}">
                <a16:creationId xmlns:a16="http://schemas.microsoft.com/office/drawing/2014/main" id="{00000000-0008-0000-1100-000024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48" name="Line 7">
            <a:extLst>
              <a:ext uri="{FF2B5EF4-FFF2-40B4-BE49-F238E27FC236}">
                <a16:creationId xmlns:a16="http://schemas.microsoft.com/office/drawing/2014/main" id="{00000000-0008-0000-1100-000025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49" name="Line 8">
            <a:extLst>
              <a:ext uri="{FF2B5EF4-FFF2-40B4-BE49-F238E27FC236}">
                <a16:creationId xmlns:a16="http://schemas.microsoft.com/office/drawing/2014/main" id="{00000000-0008-0000-1100-000026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50" name="Line 9">
            <a:extLst>
              <a:ext uri="{FF2B5EF4-FFF2-40B4-BE49-F238E27FC236}">
                <a16:creationId xmlns:a16="http://schemas.microsoft.com/office/drawing/2014/main" id="{00000000-0008-0000-1100-000027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51" name="Line 7">
            <a:extLst>
              <a:ext uri="{FF2B5EF4-FFF2-40B4-BE49-F238E27FC236}">
                <a16:creationId xmlns:a16="http://schemas.microsoft.com/office/drawing/2014/main" id="{00000000-0008-0000-1100-00002B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52" name="Line 8">
            <a:extLst>
              <a:ext uri="{FF2B5EF4-FFF2-40B4-BE49-F238E27FC236}">
                <a16:creationId xmlns:a16="http://schemas.microsoft.com/office/drawing/2014/main" id="{00000000-0008-0000-1100-00002C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53" name="Line 9">
            <a:extLst>
              <a:ext uri="{FF2B5EF4-FFF2-40B4-BE49-F238E27FC236}">
                <a16:creationId xmlns:a16="http://schemas.microsoft.com/office/drawing/2014/main" id="{00000000-0008-0000-1100-00002D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54" name="Line 7">
            <a:extLst>
              <a:ext uri="{FF2B5EF4-FFF2-40B4-BE49-F238E27FC236}">
                <a16:creationId xmlns:a16="http://schemas.microsoft.com/office/drawing/2014/main" id="{00000000-0008-0000-1100-000034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55" name="Line 8">
            <a:extLst>
              <a:ext uri="{FF2B5EF4-FFF2-40B4-BE49-F238E27FC236}">
                <a16:creationId xmlns:a16="http://schemas.microsoft.com/office/drawing/2014/main" id="{00000000-0008-0000-1100-000035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56" name="Line 9">
            <a:extLst>
              <a:ext uri="{FF2B5EF4-FFF2-40B4-BE49-F238E27FC236}">
                <a16:creationId xmlns:a16="http://schemas.microsoft.com/office/drawing/2014/main" id="{00000000-0008-0000-1100-00003603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357" name="Line 7">
            <a:extLst>
              <a:ext uri="{FF2B5EF4-FFF2-40B4-BE49-F238E27FC236}">
                <a16:creationId xmlns:a16="http://schemas.microsoft.com/office/drawing/2014/main" id="{00000000-0008-0000-1100-00003A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58" name="Line 8">
            <a:extLst>
              <a:ext uri="{FF2B5EF4-FFF2-40B4-BE49-F238E27FC236}">
                <a16:creationId xmlns:a16="http://schemas.microsoft.com/office/drawing/2014/main" id="{00000000-0008-0000-1100-00003B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59" name="Line 9">
            <a:extLst>
              <a:ext uri="{FF2B5EF4-FFF2-40B4-BE49-F238E27FC236}">
                <a16:creationId xmlns:a16="http://schemas.microsoft.com/office/drawing/2014/main" id="{00000000-0008-0000-1100-00003C03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60" name="Line 7">
            <a:extLst>
              <a:ext uri="{FF2B5EF4-FFF2-40B4-BE49-F238E27FC236}">
                <a16:creationId xmlns:a16="http://schemas.microsoft.com/office/drawing/2014/main" id="{00000000-0008-0000-1100-000046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61" name="Line 8">
            <a:extLst>
              <a:ext uri="{FF2B5EF4-FFF2-40B4-BE49-F238E27FC236}">
                <a16:creationId xmlns:a16="http://schemas.microsoft.com/office/drawing/2014/main" id="{00000000-0008-0000-1100-000047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62" name="Line 9">
            <a:extLst>
              <a:ext uri="{FF2B5EF4-FFF2-40B4-BE49-F238E27FC236}">
                <a16:creationId xmlns:a16="http://schemas.microsoft.com/office/drawing/2014/main" id="{00000000-0008-0000-1100-000048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63" name="Line 7">
            <a:extLst>
              <a:ext uri="{FF2B5EF4-FFF2-40B4-BE49-F238E27FC236}">
                <a16:creationId xmlns:a16="http://schemas.microsoft.com/office/drawing/2014/main" id="{00000000-0008-0000-1100-000049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64" name="Line 8">
            <a:extLst>
              <a:ext uri="{FF2B5EF4-FFF2-40B4-BE49-F238E27FC236}">
                <a16:creationId xmlns:a16="http://schemas.microsoft.com/office/drawing/2014/main" id="{00000000-0008-0000-1100-00004A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65" name="Line 9">
            <a:extLst>
              <a:ext uri="{FF2B5EF4-FFF2-40B4-BE49-F238E27FC236}">
                <a16:creationId xmlns:a16="http://schemas.microsoft.com/office/drawing/2014/main" id="{00000000-0008-0000-1100-00004B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66" name="Line 7">
            <a:extLst>
              <a:ext uri="{FF2B5EF4-FFF2-40B4-BE49-F238E27FC236}">
                <a16:creationId xmlns:a16="http://schemas.microsoft.com/office/drawing/2014/main" id="{00000000-0008-0000-1100-00004C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67" name="Line 8">
            <a:extLst>
              <a:ext uri="{FF2B5EF4-FFF2-40B4-BE49-F238E27FC236}">
                <a16:creationId xmlns:a16="http://schemas.microsoft.com/office/drawing/2014/main" id="{00000000-0008-0000-1100-00004D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68" name="Line 9">
            <a:extLst>
              <a:ext uri="{FF2B5EF4-FFF2-40B4-BE49-F238E27FC236}">
                <a16:creationId xmlns:a16="http://schemas.microsoft.com/office/drawing/2014/main" id="{00000000-0008-0000-1100-00004E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69" name="Line 7">
            <a:extLst>
              <a:ext uri="{FF2B5EF4-FFF2-40B4-BE49-F238E27FC236}">
                <a16:creationId xmlns:a16="http://schemas.microsoft.com/office/drawing/2014/main" id="{00000000-0008-0000-1100-00004F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70" name="Line 8">
            <a:extLst>
              <a:ext uri="{FF2B5EF4-FFF2-40B4-BE49-F238E27FC236}">
                <a16:creationId xmlns:a16="http://schemas.microsoft.com/office/drawing/2014/main" id="{00000000-0008-0000-1100-000050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71" name="Line 9">
            <a:extLst>
              <a:ext uri="{FF2B5EF4-FFF2-40B4-BE49-F238E27FC236}">
                <a16:creationId xmlns:a16="http://schemas.microsoft.com/office/drawing/2014/main" id="{00000000-0008-0000-1100-000051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372" name="Line 7">
            <a:extLst>
              <a:ext uri="{FF2B5EF4-FFF2-40B4-BE49-F238E27FC236}">
                <a16:creationId xmlns:a16="http://schemas.microsoft.com/office/drawing/2014/main" id="{00000000-0008-0000-1100-000052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73" name="Line 8">
            <a:extLst>
              <a:ext uri="{FF2B5EF4-FFF2-40B4-BE49-F238E27FC236}">
                <a16:creationId xmlns:a16="http://schemas.microsoft.com/office/drawing/2014/main" id="{00000000-0008-0000-1100-000053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74" name="Line 9">
            <a:extLst>
              <a:ext uri="{FF2B5EF4-FFF2-40B4-BE49-F238E27FC236}">
                <a16:creationId xmlns:a16="http://schemas.microsoft.com/office/drawing/2014/main" id="{00000000-0008-0000-1100-000054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75" name="Line 7">
            <a:extLst>
              <a:ext uri="{FF2B5EF4-FFF2-40B4-BE49-F238E27FC236}">
                <a16:creationId xmlns:a16="http://schemas.microsoft.com/office/drawing/2014/main" id="{00000000-0008-0000-1100-000055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76" name="Line 8">
            <a:extLst>
              <a:ext uri="{FF2B5EF4-FFF2-40B4-BE49-F238E27FC236}">
                <a16:creationId xmlns:a16="http://schemas.microsoft.com/office/drawing/2014/main" id="{00000000-0008-0000-1100-000056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77" name="Line 9">
            <a:extLst>
              <a:ext uri="{FF2B5EF4-FFF2-40B4-BE49-F238E27FC236}">
                <a16:creationId xmlns:a16="http://schemas.microsoft.com/office/drawing/2014/main" id="{00000000-0008-0000-1100-000057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78" name="Line 7">
            <a:extLst>
              <a:ext uri="{FF2B5EF4-FFF2-40B4-BE49-F238E27FC236}">
                <a16:creationId xmlns:a16="http://schemas.microsoft.com/office/drawing/2014/main" id="{00000000-0008-0000-1100-000058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79" name="Line 8">
            <a:extLst>
              <a:ext uri="{FF2B5EF4-FFF2-40B4-BE49-F238E27FC236}">
                <a16:creationId xmlns:a16="http://schemas.microsoft.com/office/drawing/2014/main" id="{00000000-0008-0000-1100-000059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80" name="Line 9">
            <a:extLst>
              <a:ext uri="{FF2B5EF4-FFF2-40B4-BE49-F238E27FC236}">
                <a16:creationId xmlns:a16="http://schemas.microsoft.com/office/drawing/2014/main" id="{00000000-0008-0000-1100-00005A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81" name="Line 7">
            <a:extLst>
              <a:ext uri="{FF2B5EF4-FFF2-40B4-BE49-F238E27FC236}">
                <a16:creationId xmlns:a16="http://schemas.microsoft.com/office/drawing/2014/main" id="{00000000-0008-0000-1100-00005B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82" name="Line 8">
            <a:extLst>
              <a:ext uri="{FF2B5EF4-FFF2-40B4-BE49-F238E27FC236}">
                <a16:creationId xmlns:a16="http://schemas.microsoft.com/office/drawing/2014/main" id="{00000000-0008-0000-1100-00005C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83" name="Line 9">
            <a:extLst>
              <a:ext uri="{FF2B5EF4-FFF2-40B4-BE49-F238E27FC236}">
                <a16:creationId xmlns:a16="http://schemas.microsoft.com/office/drawing/2014/main" id="{00000000-0008-0000-1100-00005D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84" name="Line 7">
            <a:extLst>
              <a:ext uri="{FF2B5EF4-FFF2-40B4-BE49-F238E27FC236}">
                <a16:creationId xmlns:a16="http://schemas.microsoft.com/office/drawing/2014/main" id="{00000000-0008-0000-1100-00005E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85" name="Line 8">
            <a:extLst>
              <a:ext uri="{FF2B5EF4-FFF2-40B4-BE49-F238E27FC236}">
                <a16:creationId xmlns:a16="http://schemas.microsoft.com/office/drawing/2014/main" id="{00000000-0008-0000-1100-00005F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86" name="Line 9">
            <a:extLst>
              <a:ext uri="{FF2B5EF4-FFF2-40B4-BE49-F238E27FC236}">
                <a16:creationId xmlns:a16="http://schemas.microsoft.com/office/drawing/2014/main" id="{00000000-0008-0000-1100-000060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87" name="Line 7">
            <a:extLst>
              <a:ext uri="{FF2B5EF4-FFF2-40B4-BE49-F238E27FC236}">
                <a16:creationId xmlns:a16="http://schemas.microsoft.com/office/drawing/2014/main" id="{00000000-0008-0000-1100-000061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88" name="Line 8">
            <a:extLst>
              <a:ext uri="{FF2B5EF4-FFF2-40B4-BE49-F238E27FC236}">
                <a16:creationId xmlns:a16="http://schemas.microsoft.com/office/drawing/2014/main" id="{00000000-0008-0000-1100-000062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89" name="Line 9">
            <a:extLst>
              <a:ext uri="{FF2B5EF4-FFF2-40B4-BE49-F238E27FC236}">
                <a16:creationId xmlns:a16="http://schemas.microsoft.com/office/drawing/2014/main" id="{00000000-0008-0000-1100-000063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390" name="Line 7">
            <a:extLst>
              <a:ext uri="{FF2B5EF4-FFF2-40B4-BE49-F238E27FC236}">
                <a16:creationId xmlns:a16="http://schemas.microsoft.com/office/drawing/2014/main" id="{00000000-0008-0000-1100-000064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91" name="Line 8">
            <a:extLst>
              <a:ext uri="{FF2B5EF4-FFF2-40B4-BE49-F238E27FC236}">
                <a16:creationId xmlns:a16="http://schemas.microsoft.com/office/drawing/2014/main" id="{00000000-0008-0000-1100-000065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92" name="Line 9">
            <a:extLst>
              <a:ext uri="{FF2B5EF4-FFF2-40B4-BE49-F238E27FC236}">
                <a16:creationId xmlns:a16="http://schemas.microsoft.com/office/drawing/2014/main" id="{00000000-0008-0000-1100-000066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393" name="Line 7">
            <a:extLst>
              <a:ext uri="{FF2B5EF4-FFF2-40B4-BE49-F238E27FC236}">
                <a16:creationId xmlns:a16="http://schemas.microsoft.com/office/drawing/2014/main" id="{00000000-0008-0000-1100-000067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94" name="Line 8">
            <a:extLst>
              <a:ext uri="{FF2B5EF4-FFF2-40B4-BE49-F238E27FC236}">
                <a16:creationId xmlns:a16="http://schemas.microsoft.com/office/drawing/2014/main" id="{00000000-0008-0000-1100-000068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95" name="Line 9">
            <a:extLst>
              <a:ext uri="{FF2B5EF4-FFF2-40B4-BE49-F238E27FC236}">
                <a16:creationId xmlns:a16="http://schemas.microsoft.com/office/drawing/2014/main" id="{00000000-0008-0000-1100-000069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396" name="Line 7">
            <a:extLst>
              <a:ext uri="{FF2B5EF4-FFF2-40B4-BE49-F238E27FC236}">
                <a16:creationId xmlns:a16="http://schemas.microsoft.com/office/drawing/2014/main" id="{00000000-0008-0000-1100-00006A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97" name="Line 8">
            <a:extLst>
              <a:ext uri="{FF2B5EF4-FFF2-40B4-BE49-F238E27FC236}">
                <a16:creationId xmlns:a16="http://schemas.microsoft.com/office/drawing/2014/main" id="{00000000-0008-0000-1100-00006B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98" name="Line 9">
            <a:extLst>
              <a:ext uri="{FF2B5EF4-FFF2-40B4-BE49-F238E27FC236}">
                <a16:creationId xmlns:a16="http://schemas.microsoft.com/office/drawing/2014/main" id="{00000000-0008-0000-1100-00006C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399" name="Line 7">
            <a:extLst>
              <a:ext uri="{FF2B5EF4-FFF2-40B4-BE49-F238E27FC236}">
                <a16:creationId xmlns:a16="http://schemas.microsoft.com/office/drawing/2014/main" id="{00000000-0008-0000-1100-00006D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00" name="Line 8">
            <a:extLst>
              <a:ext uri="{FF2B5EF4-FFF2-40B4-BE49-F238E27FC236}">
                <a16:creationId xmlns:a16="http://schemas.microsoft.com/office/drawing/2014/main" id="{00000000-0008-0000-1100-00006E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01" name="Line 9">
            <a:extLst>
              <a:ext uri="{FF2B5EF4-FFF2-40B4-BE49-F238E27FC236}">
                <a16:creationId xmlns:a16="http://schemas.microsoft.com/office/drawing/2014/main" id="{00000000-0008-0000-1100-00006F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02" name="Line 7">
            <a:extLst>
              <a:ext uri="{FF2B5EF4-FFF2-40B4-BE49-F238E27FC236}">
                <a16:creationId xmlns:a16="http://schemas.microsoft.com/office/drawing/2014/main" id="{00000000-0008-0000-1100-000070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03" name="Line 8">
            <a:extLst>
              <a:ext uri="{FF2B5EF4-FFF2-40B4-BE49-F238E27FC236}">
                <a16:creationId xmlns:a16="http://schemas.microsoft.com/office/drawing/2014/main" id="{00000000-0008-0000-1100-000071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04" name="Line 9">
            <a:extLst>
              <a:ext uri="{FF2B5EF4-FFF2-40B4-BE49-F238E27FC236}">
                <a16:creationId xmlns:a16="http://schemas.microsoft.com/office/drawing/2014/main" id="{00000000-0008-0000-1100-000072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05" name="Line 7">
            <a:extLst>
              <a:ext uri="{FF2B5EF4-FFF2-40B4-BE49-F238E27FC236}">
                <a16:creationId xmlns:a16="http://schemas.microsoft.com/office/drawing/2014/main" id="{00000000-0008-0000-1100-000073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06" name="Line 8">
            <a:extLst>
              <a:ext uri="{FF2B5EF4-FFF2-40B4-BE49-F238E27FC236}">
                <a16:creationId xmlns:a16="http://schemas.microsoft.com/office/drawing/2014/main" id="{00000000-0008-0000-1100-000074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07" name="Line 9">
            <a:extLst>
              <a:ext uri="{FF2B5EF4-FFF2-40B4-BE49-F238E27FC236}">
                <a16:creationId xmlns:a16="http://schemas.microsoft.com/office/drawing/2014/main" id="{00000000-0008-0000-1100-000075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08" name="Line 7">
            <a:extLst>
              <a:ext uri="{FF2B5EF4-FFF2-40B4-BE49-F238E27FC236}">
                <a16:creationId xmlns:a16="http://schemas.microsoft.com/office/drawing/2014/main" id="{00000000-0008-0000-1100-000076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09" name="Line 8">
            <a:extLst>
              <a:ext uri="{FF2B5EF4-FFF2-40B4-BE49-F238E27FC236}">
                <a16:creationId xmlns:a16="http://schemas.microsoft.com/office/drawing/2014/main" id="{00000000-0008-0000-1100-000077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10" name="Line 9">
            <a:extLst>
              <a:ext uri="{FF2B5EF4-FFF2-40B4-BE49-F238E27FC236}">
                <a16:creationId xmlns:a16="http://schemas.microsoft.com/office/drawing/2014/main" id="{00000000-0008-0000-1100-000078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11" name="Line 7">
            <a:extLst>
              <a:ext uri="{FF2B5EF4-FFF2-40B4-BE49-F238E27FC236}">
                <a16:creationId xmlns:a16="http://schemas.microsoft.com/office/drawing/2014/main" id="{00000000-0008-0000-1100-000079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12" name="Line 8">
            <a:extLst>
              <a:ext uri="{FF2B5EF4-FFF2-40B4-BE49-F238E27FC236}">
                <a16:creationId xmlns:a16="http://schemas.microsoft.com/office/drawing/2014/main" id="{00000000-0008-0000-1100-00007A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13" name="Line 9">
            <a:extLst>
              <a:ext uri="{FF2B5EF4-FFF2-40B4-BE49-F238E27FC236}">
                <a16:creationId xmlns:a16="http://schemas.microsoft.com/office/drawing/2014/main" id="{00000000-0008-0000-1100-00007B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14" name="Line 7">
            <a:extLst>
              <a:ext uri="{FF2B5EF4-FFF2-40B4-BE49-F238E27FC236}">
                <a16:creationId xmlns:a16="http://schemas.microsoft.com/office/drawing/2014/main" id="{00000000-0008-0000-1100-00007C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15" name="Line 8">
            <a:extLst>
              <a:ext uri="{FF2B5EF4-FFF2-40B4-BE49-F238E27FC236}">
                <a16:creationId xmlns:a16="http://schemas.microsoft.com/office/drawing/2014/main" id="{00000000-0008-0000-1100-00007D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16" name="Line 9">
            <a:extLst>
              <a:ext uri="{FF2B5EF4-FFF2-40B4-BE49-F238E27FC236}">
                <a16:creationId xmlns:a16="http://schemas.microsoft.com/office/drawing/2014/main" id="{00000000-0008-0000-1100-00007E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17" name="Line 7">
            <a:extLst>
              <a:ext uri="{FF2B5EF4-FFF2-40B4-BE49-F238E27FC236}">
                <a16:creationId xmlns:a16="http://schemas.microsoft.com/office/drawing/2014/main" id="{00000000-0008-0000-1100-00007F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18" name="Line 8">
            <a:extLst>
              <a:ext uri="{FF2B5EF4-FFF2-40B4-BE49-F238E27FC236}">
                <a16:creationId xmlns:a16="http://schemas.microsoft.com/office/drawing/2014/main" id="{00000000-0008-0000-1100-000080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19" name="Line 9">
            <a:extLst>
              <a:ext uri="{FF2B5EF4-FFF2-40B4-BE49-F238E27FC236}">
                <a16:creationId xmlns:a16="http://schemas.microsoft.com/office/drawing/2014/main" id="{00000000-0008-0000-1100-000081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20" name="Line 7">
            <a:extLst>
              <a:ext uri="{FF2B5EF4-FFF2-40B4-BE49-F238E27FC236}">
                <a16:creationId xmlns:a16="http://schemas.microsoft.com/office/drawing/2014/main" id="{00000000-0008-0000-1100-000082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21" name="Line 8">
            <a:extLst>
              <a:ext uri="{FF2B5EF4-FFF2-40B4-BE49-F238E27FC236}">
                <a16:creationId xmlns:a16="http://schemas.microsoft.com/office/drawing/2014/main" id="{00000000-0008-0000-1100-000083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22" name="Line 9">
            <a:extLst>
              <a:ext uri="{FF2B5EF4-FFF2-40B4-BE49-F238E27FC236}">
                <a16:creationId xmlns:a16="http://schemas.microsoft.com/office/drawing/2014/main" id="{00000000-0008-0000-1100-000084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23" name="Line 7">
            <a:extLst>
              <a:ext uri="{FF2B5EF4-FFF2-40B4-BE49-F238E27FC236}">
                <a16:creationId xmlns:a16="http://schemas.microsoft.com/office/drawing/2014/main" id="{00000000-0008-0000-1100-000085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24" name="Line 8">
            <a:extLst>
              <a:ext uri="{FF2B5EF4-FFF2-40B4-BE49-F238E27FC236}">
                <a16:creationId xmlns:a16="http://schemas.microsoft.com/office/drawing/2014/main" id="{00000000-0008-0000-1100-000086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25" name="Line 9">
            <a:extLst>
              <a:ext uri="{FF2B5EF4-FFF2-40B4-BE49-F238E27FC236}">
                <a16:creationId xmlns:a16="http://schemas.microsoft.com/office/drawing/2014/main" id="{00000000-0008-0000-1100-000087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26" name="Line 7">
            <a:extLst>
              <a:ext uri="{FF2B5EF4-FFF2-40B4-BE49-F238E27FC236}">
                <a16:creationId xmlns:a16="http://schemas.microsoft.com/office/drawing/2014/main" id="{00000000-0008-0000-1100-000088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7" name="Line 8">
            <a:extLst>
              <a:ext uri="{FF2B5EF4-FFF2-40B4-BE49-F238E27FC236}">
                <a16:creationId xmlns:a16="http://schemas.microsoft.com/office/drawing/2014/main" id="{00000000-0008-0000-1100-000089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8" name="Line 9">
            <a:extLst>
              <a:ext uri="{FF2B5EF4-FFF2-40B4-BE49-F238E27FC236}">
                <a16:creationId xmlns:a16="http://schemas.microsoft.com/office/drawing/2014/main" id="{00000000-0008-0000-1100-00008A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9" name="Line 7">
            <a:extLst>
              <a:ext uri="{FF2B5EF4-FFF2-40B4-BE49-F238E27FC236}">
                <a16:creationId xmlns:a16="http://schemas.microsoft.com/office/drawing/2014/main" id="{00000000-0008-0000-1100-00008B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30" name="Line 8">
            <a:extLst>
              <a:ext uri="{FF2B5EF4-FFF2-40B4-BE49-F238E27FC236}">
                <a16:creationId xmlns:a16="http://schemas.microsoft.com/office/drawing/2014/main" id="{00000000-0008-0000-1100-00008C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31" name="Line 9">
            <a:extLst>
              <a:ext uri="{FF2B5EF4-FFF2-40B4-BE49-F238E27FC236}">
                <a16:creationId xmlns:a16="http://schemas.microsoft.com/office/drawing/2014/main" id="{00000000-0008-0000-1100-00008D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32" name="Line 7">
            <a:extLst>
              <a:ext uri="{FF2B5EF4-FFF2-40B4-BE49-F238E27FC236}">
                <a16:creationId xmlns:a16="http://schemas.microsoft.com/office/drawing/2014/main" id="{00000000-0008-0000-1100-00008E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33" name="Line 8">
            <a:extLst>
              <a:ext uri="{FF2B5EF4-FFF2-40B4-BE49-F238E27FC236}">
                <a16:creationId xmlns:a16="http://schemas.microsoft.com/office/drawing/2014/main" id="{00000000-0008-0000-1100-00008F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34" name="Line 9">
            <a:extLst>
              <a:ext uri="{FF2B5EF4-FFF2-40B4-BE49-F238E27FC236}">
                <a16:creationId xmlns:a16="http://schemas.microsoft.com/office/drawing/2014/main" id="{00000000-0008-0000-1100-000090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35" name="Line 7">
            <a:extLst>
              <a:ext uri="{FF2B5EF4-FFF2-40B4-BE49-F238E27FC236}">
                <a16:creationId xmlns:a16="http://schemas.microsoft.com/office/drawing/2014/main" id="{00000000-0008-0000-1100-000091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6" name="Line 8">
            <a:extLst>
              <a:ext uri="{FF2B5EF4-FFF2-40B4-BE49-F238E27FC236}">
                <a16:creationId xmlns:a16="http://schemas.microsoft.com/office/drawing/2014/main" id="{00000000-0008-0000-1100-000092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7" name="Line 9">
            <a:extLst>
              <a:ext uri="{FF2B5EF4-FFF2-40B4-BE49-F238E27FC236}">
                <a16:creationId xmlns:a16="http://schemas.microsoft.com/office/drawing/2014/main" id="{00000000-0008-0000-1100-000093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8" name="Line 7">
            <a:extLst>
              <a:ext uri="{FF2B5EF4-FFF2-40B4-BE49-F238E27FC236}">
                <a16:creationId xmlns:a16="http://schemas.microsoft.com/office/drawing/2014/main" id="{00000000-0008-0000-1100-000094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39" name="Line 8">
            <a:extLst>
              <a:ext uri="{FF2B5EF4-FFF2-40B4-BE49-F238E27FC236}">
                <a16:creationId xmlns:a16="http://schemas.microsoft.com/office/drawing/2014/main" id="{00000000-0008-0000-1100-000095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40" name="Line 9">
            <a:extLst>
              <a:ext uri="{FF2B5EF4-FFF2-40B4-BE49-F238E27FC236}">
                <a16:creationId xmlns:a16="http://schemas.microsoft.com/office/drawing/2014/main" id="{00000000-0008-0000-1100-000096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41" name="Line 7">
            <a:extLst>
              <a:ext uri="{FF2B5EF4-FFF2-40B4-BE49-F238E27FC236}">
                <a16:creationId xmlns:a16="http://schemas.microsoft.com/office/drawing/2014/main" id="{00000000-0008-0000-1100-000097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2" name="Line 8">
            <a:extLst>
              <a:ext uri="{FF2B5EF4-FFF2-40B4-BE49-F238E27FC236}">
                <a16:creationId xmlns:a16="http://schemas.microsoft.com/office/drawing/2014/main" id="{00000000-0008-0000-1100-000098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3" name="Line 9">
            <a:extLst>
              <a:ext uri="{FF2B5EF4-FFF2-40B4-BE49-F238E27FC236}">
                <a16:creationId xmlns:a16="http://schemas.microsoft.com/office/drawing/2014/main" id="{00000000-0008-0000-1100-000099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4" name="Line 7">
            <a:extLst>
              <a:ext uri="{FF2B5EF4-FFF2-40B4-BE49-F238E27FC236}">
                <a16:creationId xmlns:a16="http://schemas.microsoft.com/office/drawing/2014/main" id="{00000000-0008-0000-1100-00009A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45" name="Line 8">
            <a:extLst>
              <a:ext uri="{FF2B5EF4-FFF2-40B4-BE49-F238E27FC236}">
                <a16:creationId xmlns:a16="http://schemas.microsoft.com/office/drawing/2014/main" id="{00000000-0008-0000-1100-00009B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46" name="Line 9">
            <a:extLst>
              <a:ext uri="{FF2B5EF4-FFF2-40B4-BE49-F238E27FC236}">
                <a16:creationId xmlns:a16="http://schemas.microsoft.com/office/drawing/2014/main" id="{00000000-0008-0000-1100-00009C03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47" name="Line 7">
            <a:extLst>
              <a:ext uri="{FF2B5EF4-FFF2-40B4-BE49-F238E27FC236}">
                <a16:creationId xmlns:a16="http://schemas.microsoft.com/office/drawing/2014/main" id="{00000000-0008-0000-1100-00009D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48" name="Line 8">
            <a:extLst>
              <a:ext uri="{FF2B5EF4-FFF2-40B4-BE49-F238E27FC236}">
                <a16:creationId xmlns:a16="http://schemas.microsoft.com/office/drawing/2014/main" id="{00000000-0008-0000-1100-00009E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49" name="Line 9">
            <a:extLst>
              <a:ext uri="{FF2B5EF4-FFF2-40B4-BE49-F238E27FC236}">
                <a16:creationId xmlns:a16="http://schemas.microsoft.com/office/drawing/2014/main" id="{00000000-0008-0000-1100-00009F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50" name="Line 7">
            <a:extLst>
              <a:ext uri="{FF2B5EF4-FFF2-40B4-BE49-F238E27FC236}">
                <a16:creationId xmlns:a16="http://schemas.microsoft.com/office/drawing/2014/main" id="{00000000-0008-0000-1100-0000A0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51" name="Line 8">
            <a:extLst>
              <a:ext uri="{FF2B5EF4-FFF2-40B4-BE49-F238E27FC236}">
                <a16:creationId xmlns:a16="http://schemas.microsoft.com/office/drawing/2014/main" id="{00000000-0008-0000-1100-0000A1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52" name="Line 9">
            <a:extLst>
              <a:ext uri="{FF2B5EF4-FFF2-40B4-BE49-F238E27FC236}">
                <a16:creationId xmlns:a16="http://schemas.microsoft.com/office/drawing/2014/main" id="{00000000-0008-0000-1100-0000A203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53" name="Line 7">
            <a:extLst>
              <a:ext uri="{FF2B5EF4-FFF2-40B4-BE49-F238E27FC236}">
                <a16:creationId xmlns:a16="http://schemas.microsoft.com/office/drawing/2014/main" id="{00000000-0008-0000-1100-0000A3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4" name="Line 8">
            <a:extLst>
              <a:ext uri="{FF2B5EF4-FFF2-40B4-BE49-F238E27FC236}">
                <a16:creationId xmlns:a16="http://schemas.microsoft.com/office/drawing/2014/main" id="{00000000-0008-0000-1100-0000A4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5" name="Line 9">
            <a:extLst>
              <a:ext uri="{FF2B5EF4-FFF2-40B4-BE49-F238E27FC236}">
                <a16:creationId xmlns:a16="http://schemas.microsoft.com/office/drawing/2014/main" id="{00000000-0008-0000-1100-0000A503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6" name="Line 7">
            <a:extLst>
              <a:ext uri="{FF2B5EF4-FFF2-40B4-BE49-F238E27FC236}">
                <a16:creationId xmlns:a16="http://schemas.microsoft.com/office/drawing/2014/main" id="{00000000-0008-0000-1100-0000A6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57" name="Line 8">
            <a:extLst>
              <a:ext uri="{FF2B5EF4-FFF2-40B4-BE49-F238E27FC236}">
                <a16:creationId xmlns:a16="http://schemas.microsoft.com/office/drawing/2014/main" id="{00000000-0008-0000-1100-0000A7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58" name="Line 9">
            <a:extLst>
              <a:ext uri="{FF2B5EF4-FFF2-40B4-BE49-F238E27FC236}">
                <a16:creationId xmlns:a16="http://schemas.microsoft.com/office/drawing/2014/main" id="{00000000-0008-0000-1100-0000A803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59" name="Line 7">
            <a:extLst>
              <a:ext uri="{FF2B5EF4-FFF2-40B4-BE49-F238E27FC236}">
                <a16:creationId xmlns:a16="http://schemas.microsoft.com/office/drawing/2014/main" id="{00000000-0008-0000-1100-0000A9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60" name="Line 8">
            <a:extLst>
              <a:ext uri="{FF2B5EF4-FFF2-40B4-BE49-F238E27FC236}">
                <a16:creationId xmlns:a16="http://schemas.microsoft.com/office/drawing/2014/main" id="{00000000-0008-0000-1100-0000AA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61" name="Line 9">
            <a:extLst>
              <a:ext uri="{FF2B5EF4-FFF2-40B4-BE49-F238E27FC236}">
                <a16:creationId xmlns:a16="http://schemas.microsoft.com/office/drawing/2014/main" id="{00000000-0008-0000-1100-0000AB03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62" name="Line 7">
            <a:extLst>
              <a:ext uri="{FF2B5EF4-FFF2-40B4-BE49-F238E27FC236}">
                <a16:creationId xmlns:a16="http://schemas.microsoft.com/office/drawing/2014/main" id="{00000000-0008-0000-1100-000030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3" name="Line 8">
            <a:extLst>
              <a:ext uri="{FF2B5EF4-FFF2-40B4-BE49-F238E27FC236}">
                <a16:creationId xmlns:a16="http://schemas.microsoft.com/office/drawing/2014/main" id="{00000000-0008-0000-1100-000031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4" name="Line 9">
            <a:extLst>
              <a:ext uri="{FF2B5EF4-FFF2-40B4-BE49-F238E27FC236}">
                <a16:creationId xmlns:a16="http://schemas.microsoft.com/office/drawing/2014/main" id="{00000000-0008-0000-1100-000032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5" name="Line 7">
            <a:extLst>
              <a:ext uri="{FF2B5EF4-FFF2-40B4-BE49-F238E27FC236}">
                <a16:creationId xmlns:a16="http://schemas.microsoft.com/office/drawing/2014/main" id="{00000000-0008-0000-1100-000033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66" name="Line 8">
            <a:extLst>
              <a:ext uri="{FF2B5EF4-FFF2-40B4-BE49-F238E27FC236}">
                <a16:creationId xmlns:a16="http://schemas.microsoft.com/office/drawing/2014/main" id="{00000000-0008-0000-1100-000034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67" name="Line 9">
            <a:extLst>
              <a:ext uri="{FF2B5EF4-FFF2-40B4-BE49-F238E27FC236}">
                <a16:creationId xmlns:a16="http://schemas.microsoft.com/office/drawing/2014/main" id="{00000000-0008-0000-1100-000035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68" name="Line 7">
            <a:extLst>
              <a:ext uri="{FF2B5EF4-FFF2-40B4-BE49-F238E27FC236}">
                <a16:creationId xmlns:a16="http://schemas.microsoft.com/office/drawing/2014/main" id="{00000000-0008-0000-1100-000036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69" name="Line 8">
            <a:extLst>
              <a:ext uri="{FF2B5EF4-FFF2-40B4-BE49-F238E27FC236}">
                <a16:creationId xmlns:a16="http://schemas.microsoft.com/office/drawing/2014/main" id="{00000000-0008-0000-1100-000037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70" name="Line 9">
            <a:extLst>
              <a:ext uri="{FF2B5EF4-FFF2-40B4-BE49-F238E27FC236}">
                <a16:creationId xmlns:a16="http://schemas.microsoft.com/office/drawing/2014/main" id="{00000000-0008-0000-1100-000038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71" name="Line 7">
            <a:extLst>
              <a:ext uri="{FF2B5EF4-FFF2-40B4-BE49-F238E27FC236}">
                <a16:creationId xmlns:a16="http://schemas.microsoft.com/office/drawing/2014/main" id="{00000000-0008-0000-1100-000039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72" name="Line 8">
            <a:extLst>
              <a:ext uri="{FF2B5EF4-FFF2-40B4-BE49-F238E27FC236}">
                <a16:creationId xmlns:a16="http://schemas.microsoft.com/office/drawing/2014/main" id="{00000000-0008-0000-1100-00003A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73" name="Line 9">
            <a:extLst>
              <a:ext uri="{FF2B5EF4-FFF2-40B4-BE49-F238E27FC236}">
                <a16:creationId xmlns:a16="http://schemas.microsoft.com/office/drawing/2014/main" id="{00000000-0008-0000-1100-00003B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74" name="Line 7">
            <a:extLst>
              <a:ext uri="{FF2B5EF4-FFF2-40B4-BE49-F238E27FC236}">
                <a16:creationId xmlns:a16="http://schemas.microsoft.com/office/drawing/2014/main" id="{00000000-0008-0000-1100-00003C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75" name="Line 8">
            <a:extLst>
              <a:ext uri="{FF2B5EF4-FFF2-40B4-BE49-F238E27FC236}">
                <a16:creationId xmlns:a16="http://schemas.microsoft.com/office/drawing/2014/main" id="{00000000-0008-0000-1100-00003D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76" name="Line 9">
            <a:extLst>
              <a:ext uri="{FF2B5EF4-FFF2-40B4-BE49-F238E27FC236}">
                <a16:creationId xmlns:a16="http://schemas.microsoft.com/office/drawing/2014/main" id="{00000000-0008-0000-1100-00003E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77" name="Line 7">
            <a:extLst>
              <a:ext uri="{FF2B5EF4-FFF2-40B4-BE49-F238E27FC236}">
                <a16:creationId xmlns:a16="http://schemas.microsoft.com/office/drawing/2014/main" id="{00000000-0008-0000-1100-000042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78" name="Line 8">
            <a:extLst>
              <a:ext uri="{FF2B5EF4-FFF2-40B4-BE49-F238E27FC236}">
                <a16:creationId xmlns:a16="http://schemas.microsoft.com/office/drawing/2014/main" id="{00000000-0008-0000-1100-000043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79" name="Line 9">
            <a:extLst>
              <a:ext uri="{FF2B5EF4-FFF2-40B4-BE49-F238E27FC236}">
                <a16:creationId xmlns:a16="http://schemas.microsoft.com/office/drawing/2014/main" id="{00000000-0008-0000-1100-000044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80" name="Line 7">
            <a:extLst>
              <a:ext uri="{FF2B5EF4-FFF2-40B4-BE49-F238E27FC236}">
                <a16:creationId xmlns:a16="http://schemas.microsoft.com/office/drawing/2014/main" id="{00000000-0008-0000-1100-000045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81" name="Line 8">
            <a:extLst>
              <a:ext uri="{FF2B5EF4-FFF2-40B4-BE49-F238E27FC236}">
                <a16:creationId xmlns:a16="http://schemas.microsoft.com/office/drawing/2014/main" id="{00000000-0008-0000-1100-000046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82" name="Line 9">
            <a:extLst>
              <a:ext uri="{FF2B5EF4-FFF2-40B4-BE49-F238E27FC236}">
                <a16:creationId xmlns:a16="http://schemas.microsoft.com/office/drawing/2014/main" id="{00000000-0008-0000-1100-000047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483" name="Line 7">
            <a:extLst>
              <a:ext uri="{FF2B5EF4-FFF2-40B4-BE49-F238E27FC236}">
                <a16:creationId xmlns:a16="http://schemas.microsoft.com/office/drawing/2014/main" id="{00000000-0008-0000-1100-000048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84" name="Line 8">
            <a:extLst>
              <a:ext uri="{FF2B5EF4-FFF2-40B4-BE49-F238E27FC236}">
                <a16:creationId xmlns:a16="http://schemas.microsoft.com/office/drawing/2014/main" id="{00000000-0008-0000-1100-000049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85" name="Line 9">
            <a:extLst>
              <a:ext uri="{FF2B5EF4-FFF2-40B4-BE49-F238E27FC236}">
                <a16:creationId xmlns:a16="http://schemas.microsoft.com/office/drawing/2014/main" id="{00000000-0008-0000-1100-00004A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86" name="Line 7">
            <a:extLst>
              <a:ext uri="{FF2B5EF4-FFF2-40B4-BE49-F238E27FC236}">
                <a16:creationId xmlns:a16="http://schemas.microsoft.com/office/drawing/2014/main" id="{00000000-0008-0000-1100-00004B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87" name="Line 8">
            <a:extLst>
              <a:ext uri="{FF2B5EF4-FFF2-40B4-BE49-F238E27FC236}">
                <a16:creationId xmlns:a16="http://schemas.microsoft.com/office/drawing/2014/main" id="{00000000-0008-0000-1100-00004C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88" name="Line 9">
            <a:extLst>
              <a:ext uri="{FF2B5EF4-FFF2-40B4-BE49-F238E27FC236}">
                <a16:creationId xmlns:a16="http://schemas.microsoft.com/office/drawing/2014/main" id="{00000000-0008-0000-1100-00004D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489" name="Line 7">
            <a:extLst>
              <a:ext uri="{FF2B5EF4-FFF2-40B4-BE49-F238E27FC236}">
                <a16:creationId xmlns:a16="http://schemas.microsoft.com/office/drawing/2014/main" id="{00000000-0008-0000-1100-000051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90" name="Line 8">
            <a:extLst>
              <a:ext uri="{FF2B5EF4-FFF2-40B4-BE49-F238E27FC236}">
                <a16:creationId xmlns:a16="http://schemas.microsoft.com/office/drawing/2014/main" id="{00000000-0008-0000-1100-000052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91" name="Line 9">
            <a:extLst>
              <a:ext uri="{FF2B5EF4-FFF2-40B4-BE49-F238E27FC236}">
                <a16:creationId xmlns:a16="http://schemas.microsoft.com/office/drawing/2014/main" id="{00000000-0008-0000-1100-000053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92" name="Line 7">
            <a:extLst>
              <a:ext uri="{FF2B5EF4-FFF2-40B4-BE49-F238E27FC236}">
                <a16:creationId xmlns:a16="http://schemas.microsoft.com/office/drawing/2014/main" id="{00000000-0008-0000-1100-00005A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93" name="Line 8">
            <a:extLst>
              <a:ext uri="{FF2B5EF4-FFF2-40B4-BE49-F238E27FC236}">
                <a16:creationId xmlns:a16="http://schemas.microsoft.com/office/drawing/2014/main" id="{00000000-0008-0000-1100-00005B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94" name="Line 9">
            <a:extLst>
              <a:ext uri="{FF2B5EF4-FFF2-40B4-BE49-F238E27FC236}">
                <a16:creationId xmlns:a16="http://schemas.microsoft.com/office/drawing/2014/main" id="{00000000-0008-0000-1100-00005C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495" name="Line 7">
            <a:extLst>
              <a:ext uri="{FF2B5EF4-FFF2-40B4-BE49-F238E27FC236}">
                <a16:creationId xmlns:a16="http://schemas.microsoft.com/office/drawing/2014/main" id="{00000000-0008-0000-1100-00005D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6" name="Line 8">
            <a:extLst>
              <a:ext uri="{FF2B5EF4-FFF2-40B4-BE49-F238E27FC236}">
                <a16:creationId xmlns:a16="http://schemas.microsoft.com/office/drawing/2014/main" id="{00000000-0008-0000-1100-00005E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7" name="Line 9">
            <a:extLst>
              <a:ext uri="{FF2B5EF4-FFF2-40B4-BE49-F238E27FC236}">
                <a16:creationId xmlns:a16="http://schemas.microsoft.com/office/drawing/2014/main" id="{00000000-0008-0000-1100-00005F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8" name="Line 7">
            <a:extLst>
              <a:ext uri="{FF2B5EF4-FFF2-40B4-BE49-F238E27FC236}">
                <a16:creationId xmlns:a16="http://schemas.microsoft.com/office/drawing/2014/main" id="{00000000-0008-0000-1100-000060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99" name="Line 8">
            <a:extLst>
              <a:ext uri="{FF2B5EF4-FFF2-40B4-BE49-F238E27FC236}">
                <a16:creationId xmlns:a16="http://schemas.microsoft.com/office/drawing/2014/main" id="{00000000-0008-0000-1100-000061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00" name="Line 9">
            <a:extLst>
              <a:ext uri="{FF2B5EF4-FFF2-40B4-BE49-F238E27FC236}">
                <a16:creationId xmlns:a16="http://schemas.microsoft.com/office/drawing/2014/main" id="{00000000-0008-0000-1100-000062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01" name="Line 7">
            <a:extLst>
              <a:ext uri="{FF2B5EF4-FFF2-40B4-BE49-F238E27FC236}">
                <a16:creationId xmlns:a16="http://schemas.microsoft.com/office/drawing/2014/main" id="{00000000-0008-0000-1100-000063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02" name="Line 8">
            <a:extLst>
              <a:ext uri="{FF2B5EF4-FFF2-40B4-BE49-F238E27FC236}">
                <a16:creationId xmlns:a16="http://schemas.microsoft.com/office/drawing/2014/main" id="{00000000-0008-0000-1100-000064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03" name="Line 9">
            <a:extLst>
              <a:ext uri="{FF2B5EF4-FFF2-40B4-BE49-F238E27FC236}">
                <a16:creationId xmlns:a16="http://schemas.microsoft.com/office/drawing/2014/main" id="{00000000-0008-0000-1100-000065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04" name="Line 7">
            <a:extLst>
              <a:ext uri="{FF2B5EF4-FFF2-40B4-BE49-F238E27FC236}">
                <a16:creationId xmlns:a16="http://schemas.microsoft.com/office/drawing/2014/main" id="{00000000-0008-0000-1100-000066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05" name="Line 8">
            <a:extLst>
              <a:ext uri="{FF2B5EF4-FFF2-40B4-BE49-F238E27FC236}">
                <a16:creationId xmlns:a16="http://schemas.microsoft.com/office/drawing/2014/main" id="{00000000-0008-0000-1100-000067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06" name="Line 9">
            <a:extLst>
              <a:ext uri="{FF2B5EF4-FFF2-40B4-BE49-F238E27FC236}">
                <a16:creationId xmlns:a16="http://schemas.microsoft.com/office/drawing/2014/main" id="{00000000-0008-0000-1100-000068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07" name="Line 7">
            <a:extLst>
              <a:ext uri="{FF2B5EF4-FFF2-40B4-BE49-F238E27FC236}">
                <a16:creationId xmlns:a16="http://schemas.microsoft.com/office/drawing/2014/main" id="{00000000-0008-0000-1100-000069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08" name="Line 8">
            <a:extLst>
              <a:ext uri="{FF2B5EF4-FFF2-40B4-BE49-F238E27FC236}">
                <a16:creationId xmlns:a16="http://schemas.microsoft.com/office/drawing/2014/main" id="{00000000-0008-0000-1100-00006A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09" name="Line 9">
            <a:extLst>
              <a:ext uri="{FF2B5EF4-FFF2-40B4-BE49-F238E27FC236}">
                <a16:creationId xmlns:a16="http://schemas.microsoft.com/office/drawing/2014/main" id="{00000000-0008-0000-1100-00006B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10" name="Line 7">
            <a:extLst>
              <a:ext uri="{FF2B5EF4-FFF2-40B4-BE49-F238E27FC236}">
                <a16:creationId xmlns:a16="http://schemas.microsoft.com/office/drawing/2014/main" id="{00000000-0008-0000-1100-00006C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1" name="Line 8">
            <a:extLst>
              <a:ext uri="{FF2B5EF4-FFF2-40B4-BE49-F238E27FC236}">
                <a16:creationId xmlns:a16="http://schemas.microsoft.com/office/drawing/2014/main" id="{00000000-0008-0000-1100-00006D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2" name="Line 9">
            <a:extLst>
              <a:ext uri="{FF2B5EF4-FFF2-40B4-BE49-F238E27FC236}">
                <a16:creationId xmlns:a16="http://schemas.microsoft.com/office/drawing/2014/main" id="{00000000-0008-0000-1100-00006E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3" name="Line 7">
            <a:extLst>
              <a:ext uri="{FF2B5EF4-FFF2-40B4-BE49-F238E27FC236}">
                <a16:creationId xmlns:a16="http://schemas.microsoft.com/office/drawing/2014/main" id="{00000000-0008-0000-1100-00006F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14" name="Line 8">
            <a:extLst>
              <a:ext uri="{FF2B5EF4-FFF2-40B4-BE49-F238E27FC236}">
                <a16:creationId xmlns:a16="http://schemas.microsoft.com/office/drawing/2014/main" id="{00000000-0008-0000-1100-000070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15" name="Line 9">
            <a:extLst>
              <a:ext uri="{FF2B5EF4-FFF2-40B4-BE49-F238E27FC236}">
                <a16:creationId xmlns:a16="http://schemas.microsoft.com/office/drawing/2014/main" id="{00000000-0008-0000-1100-000071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16" name="Line 7">
            <a:extLst>
              <a:ext uri="{FF2B5EF4-FFF2-40B4-BE49-F238E27FC236}">
                <a16:creationId xmlns:a16="http://schemas.microsoft.com/office/drawing/2014/main" id="{00000000-0008-0000-1100-000072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7" name="Line 8">
            <a:extLst>
              <a:ext uri="{FF2B5EF4-FFF2-40B4-BE49-F238E27FC236}">
                <a16:creationId xmlns:a16="http://schemas.microsoft.com/office/drawing/2014/main" id="{00000000-0008-0000-1100-000073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8" name="Line 9">
            <a:extLst>
              <a:ext uri="{FF2B5EF4-FFF2-40B4-BE49-F238E27FC236}">
                <a16:creationId xmlns:a16="http://schemas.microsoft.com/office/drawing/2014/main" id="{00000000-0008-0000-1100-000074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19" name="Line 7">
            <a:extLst>
              <a:ext uri="{FF2B5EF4-FFF2-40B4-BE49-F238E27FC236}">
                <a16:creationId xmlns:a16="http://schemas.microsoft.com/office/drawing/2014/main" id="{00000000-0008-0000-1100-000075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20" name="Line 8">
            <a:extLst>
              <a:ext uri="{FF2B5EF4-FFF2-40B4-BE49-F238E27FC236}">
                <a16:creationId xmlns:a16="http://schemas.microsoft.com/office/drawing/2014/main" id="{00000000-0008-0000-1100-000076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21" name="Line 9">
            <a:extLst>
              <a:ext uri="{FF2B5EF4-FFF2-40B4-BE49-F238E27FC236}">
                <a16:creationId xmlns:a16="http://schemas.microsoft.com/office/drawing/2014/main" id="{00000000-0008-0000-1100-000077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22" name="Line 7">
            <a:extLst>
              <a:ext uri="{FF2B5EF4-FFF2-40B4-BE49-F238E27FC236}">
                <a16:creationId xmlns:a16="http://schemas.microsoft.com/office/drawing/2014/main" id="{00000000-0008-0000-1100-000078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23" name="Line 8">
            <a:extLst>
              <a:ext uri="{FF2B5EF4-FFF2-40B4-BE49-F238E27FC236}">
                <a16:creationId xmlns:a16="http://schemas.microsoft.com/office/drawing/2014/main" id="{00000000-0008-0000-1100-000079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24" name="Line 9">
            <a:extLst>
              <a:ext uri="{FF2B5EF4-FFF2-40B4-BE49-F238E27FC236}">
                <a16:creationId xmlns:a16="http://schemas.microsoft.com/office/drawing/2014/main" id="{00000000-0008-0000-1100-00007A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25" name="Line 7">
            <a:extLst>
              <a:ext uri="{FF2B5EF4-FFF2-40B4-BE49-F238E27FC236}">
                <a16:creationId xmlns:a16="http://schemas.microsoft.com/office/drawing/2014/main" id="{00000000-0008-0000-1100-00007B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26" name="Line 8">
            <a:extLst>
              <a:ext uri="{FF2B5EF4-FFF2-40B4-BE49-F238E27FC236}">
                <a16:creationId xmlns:a16="http://schemas.microsoft.com/office/drawing/2014/main" id="{00000000-0008-0000-1100-00007C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27" name="Line 9">
            <a:extLst>
              <a:ext uri="{FF2B5EF4-FFF2-40B4-BE49-F238E27FC236}">
                <a16:creationId xmlns:a16="http://schemas.microsoft.com/office/drawing/2014/main" id="{00000000-0008-0000-1100-00007D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28" name="Line 7">
            <a:extLst>
              <a:ext uri="{FF2B5EF4-FFF2-40B4-BE49-F238E27FC236}">
                <a16:creationId xmlns:a16="http://schemas.microsoft.com/office/drawing/2014/main" id="{00000000-0008-0000-1100-00007E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29" name="Line 8">
            <a:extLst>
              <a:ext uri="{FF2B5EF4-FFF2-40B4-BE49-F238E27FC236}">
                <a16:creationId xmlns:a16="http://schemas.microsoft.com/office/drawing/2014/main" id="{00000000-0008-0000-1100-00007F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30" name="Line 9">
            <a:extLst>
              <a:ext uri="{FF2B5EF4-FFF2-40B4-BE49-F238E27FC236}">
                <a16:creationId xmlns:a16="http://schemas.microsoft.com/office/drawing/2014/main" id="{00000000-0008-0000-1100-000080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31" name="Line 7">
            <a:extLst>
              <a:ext uri="{FF2B5EF4-FFF2-40B4-BE49-F238E27FC236}">
                <a16:creationId xmlns:a16="http://schemas.microsoft.com/office/drawing/2014/main" id="{00000000-0008-0000-1100-000081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32" name="Line 8">
            <a:extLst>
              <a:ext uri="{FF2B5EF4-FFF2-40B4-BE49-F238E27FC236}">
                <a16:creationId xmlns:a16="http://schemas.microsoft.com/office/drawing/2014/main" id="{00000000-0008-0000-1100-000082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33" name="Line 9">
            <a:extLst>
              <a:ext uri="{FF2B5EF4-FFF2-40B4-BE49-F238E27FC236}">
                <a16:creationId xmlns:a16="http://schemas.microsoft.com/office/drawing/2014/main" id="{00000000-0008-0000-1100-000083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34" name="Line 7">
            <a:extLst>
              <a:ext uri="{FF2B5EF4-FFF2-40B4-BE49-F238E27FC236}">
                <a16:creationId xmlns:a16="http://schemas.microsoft.com/office/drawing/2014/main" id="{00000000-0008-0000-1100-000084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35" name="Line 8">
            <a:extLst>
              <a:ext uri="{FF2B5EF4-FFF2-40B4-BE49-F238E27FC236}">
                <a16:creationId xmlns:a16="http://schemas.microsoft.com/office/drawing/2014/main" id="{00000000-0008-0000-1100-000085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36" name="Line 9">
            <a:extLst>
              <a:ext uri="{FF2B5EF4-FFF2-40B4-BE49-F238E27FC236}">
                <a16:creationId xmlns:a16="http://schemas.microsoft.com/office/drawing/2014/main" id="{00000000-0008-0000-1100-000086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37" name="Line 7">
            <a:extLst>
              <a:ext uri="{FF2B5EF4-FFF2-40B4-BE49-F238E27FC236}">
                <a16:creationId xmlns:a16="http://schemas.microsoft.com/office/drawing/2014/main" id="{00000000-0008-0000-1100-000087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38" name="Line 8">
            <a:extLst>
              <a:ext uri="{FF2B5EF4-FFF2-40B4-BE49-F238E27FC236}">
                <a16:creationId xmlns:a16="http://schemas.microsoft.com/office/drawing/2014/main" id="{00000000-0008-0000-1100-000088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39" name="Line 9">
            <a:extLst>
              <a:ext uri="{FF2B5EF4-FFF2-40B4-BE49-F238E27FC236}">
                <a16:creationId xmlns:a16="http://schemas.microsoft.com/office/drawing/2014/main" id="{00000000-0008-0000-1100-000089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40" name="Line 7">
            <a:extLst>
              <a:ext uri="{FF2B5EF4-FFF2-40B4-BE49-F238E27FC236}">
                <a16:creationId xmlns:a16="http://schemas.microsoft.com/office/drawing/2014/main" id="{00000000-0008-0000-1100-00008A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41" name="Line 8">
            <a:extLst>
              <a:ext uri="{FF2B5EF4-FFF2-40B4-BE49-F238E27FC236}">
                <a16:creationId xmlns:a16="http://schemas.microsoft.com/office/drawing/2014/main" id="{00000000-0008-0000-1100-00008B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42" name="Line 9">
            <a:extLst>
              <a:ext uri="{FF2B5EF4-FFF2-40B4-BE49-F238E27FC236}">
                <a16:creationId xmlns:a16="http://schemas.microsoft.com/office/drawing/2014/main" id="{00000000-0008-0000-1100-00008C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43" name="Line 7">
            <a:extLst>
              <a:ext uri="{FF2B5EF4-FFF2-40B4-BE49-F238E27FC236}">
                <a16:creationId xmlns:a16="http://schemas.microsoft.com/office/drawing/2014/main" id="{00000000-0008-0000-1100-00008D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44" name="Line 8">
            <a:extLst>
              <a:ext uri="{FF2B5EF4-FFF2-40B4-BE49-F238E27FC236}">
                <a16:creationId xmlns:a16="http://schemas.microsoft.com/office/drawing/2014/main" id="{00000000-0008-0000-1100-00008E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45" name="Line 9">
            <a:extLst>
              <a:ext uri="{FF2B5EF4-FFF2-40B4-BE49-F238E27FC236}">
                <a16:creationId xmlns:a16="http://schemas.microsoft.com/office/drawing/2014/main" id="{00000000-0008-0000-1100-00008F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46" name="Line 7">
            <a:extLst>
              <a:ext uri="{FF2B5EF4-FFF2-40B4-BE49-F238E27FC236}">
                <a16:creationId xmlns:a16="http://schemas.microsoft.com/office/drawing/2014/main" id="{00000000-0008-0000-1100-000090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7" name="Line 8">
            <a:extLst>
              <a:ext uri="{FF2B5EF4-FFF2-40B4-BE49-F238E27FC236}">
                <a16:creationId xmlns:a16="http://schemas.microsoft.com/office/drawing/2014/main" id="{00000000-0008-0000-1100-000091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8" name="Line 9">
            <a:extLst>
              <a:ext uri="{FF2B5EF4-FFF2-40B4-BE49-F238E27FC236}">
                <a16:creationId xmlns:a16="http://schemas.microsoft.com/office/drawing/2014/main" id="{00000000-0008-0000-1100-000092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9" name="Line 7">
            <a:extLst>
              <a:ext uri="{FF2B5EF4-FFF2-40B4-BE49-F238E27FC236}">
                <a16:creationId xmlns:a16="http://schemas.microsoft.com/office/drawing/2014/main" id="{00000000-0008-0000-1100-000093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50" name="Line 8">
            <a:extLst>
              <a:ext uri="{FF2B5EF4-FFF2-40B4-BE49-F238E27FC236}">
                <a16:creationId xmlns:a16="http://schemas.microsoft.com/office/drawing/2014/main" id="{00000000-0008-0000-1100-000094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51" name="Line 9">
            <a:extLst>
              <a:ext uri="{FF2B5EF4-FFF2-40B4-BE49-F238E27FC236}">
                <a16:creationId xmlns:a16="http://schemas.microsoft.com/office/drawing/2014/main" id="{00000000-0008-0000-1100-000095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52" name="Line 7">
            <a:extLst>
              <a:ext uri="{FF2B5EF4-FFF2-40B4-BE49-F238E27FC236}">
                <a16:creationId xmlns:a16="http://schemas.microsoft.com/office/drawing/2014/main" id="{00000000-0008-0000-1100-000096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3" name="Line 8">
            <a:extLst>
              <a:ext uri="{FF2B5EF4-FFF2-40B4-BE49-F238E27FC236}">
                <a16:creationId xmlns:a16="http://schemas.microsoft.com/office/drawing/2014/main" id="{00000000-0008-0000-1100-000097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4" name="Line 9">
            <a:extLst>
              <a:ext uri="{FF2B5EF4-FFF2-40B4-BE49-F238E27FC236}">
                <a16:creationId xmlns:a16="http://schemas.microsoft.com/office/drawing/2014/main" id="{00000000-0008-0000-1100-000098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5" name="Line 7">
            <a:extLst>
              <a:ext uri="{FF2B5EF4-FFF2-40B4-BE49-F238E27FC236}">
                <a16:creationId xmlns:a16="http://schemas.microsoft.com/office/drawing/2014/main" id="{00000000-0008-0000-1100-000099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56" name="Line 8">
            <a:extLst>
              <a:ext uri="{FF2B5EF4-FFF2-40B4-BE49-F238E27FC236}">
                <a16:creationId xmlns:a16="http://schemas.microsoft.com/office/drawing/2014/main" id="{00000000-0008-0000-1100-00009A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57" name="Line 9">
            <a:extLst>
              <a:ext uri="{FF2B5EF4-FFF2-40B4-BE49-F238E27FC236}">
                <a16:creationId xmlns:a16="http://schemas.microsoft.com/office/drawing/2014/main" id="{00000000-0008-0000-1100-00009B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58" name="Line 7">
            <a:extLst>
              <a:ext uri="{FF2B5EF4-FFF2-40B4-BE49-F238E27FC236}">
                <a16:creationId xmlns:a16="http://schemas.microsoft.com/office/drawing/2014/main" id="{00000000-0008-0000-1100-00009C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9" name="Line 8">
            <a:extLst>
              <a:ext uri="{FF2B5EF4-FFF2-40B4-BE49-F238E27FC236}">
                <a16:creationId xmlns:a16="http://schemas.microsoft.com/office/drawing/2014/main" id="{00000000-0008-0000-1100-00009D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0" name="Line 9">
            <a:extLst>
              <a:ext uri="{FF2B5EF4-FFF2-40B4-BE49-F238E27FC236}">
                <a16:creationId xmlns:a16="http://schemas.microsoft.com/office/drawing/2014/main" id="{00000000-0008-0000-1100-00009E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1" name="Line 7">
            <a:extLst>
              <a:ext uri="{FF2B5EF4-FFF2-40B4-BE49-F238E27FC236}">
                <a16:creationId xmlns:a16="http://schemas.microsoft.com/office/drawing/2014/main" id="{00000000-0008-0000-1100-00009F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62" name="Line 8">
            <a:extLst>
              <a:ext uri="{FF2B5EF4-FFF2-40B4-BE49-F238E27FC236}">
                <a16:creationId xmlns:a16="http://schemas.microsoft.com/office/drawing/2014/main" id="{00000000-0008-0000-1100-0000A0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63" name="Line 9">
            <a:extLst>
              <a:ext uri="{FF2B5EF4-FFF2-40B4-BE49-F238E27FC236}">
                <a16:creationId xmlns:a16="http://schemas.microsoft.com/office/drawing/2014/main" id="{00000000-0008-0000-1100-0000A1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64" name="Line 7">
            <a:extLst>
              <a:ext uri="{FF2B5EF4-FFF2-40B4-BE49-F238E27FC236}">
                <a16:creationId xmlns:a16="http://schemas.microsoft.com/office/drawing/2014/main" id="{00000000-0008-0000-1100-0000A2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5" name="Line 8">
            <a:extLst>
              <a:ext uri="{FF2B5EF4-FFF2-40B4-BE49-F238E27FC236}">
                <a16:creationId xmlns:a16="http://schemas.microsoft.com/office/drawing/2014/main" id="{00000000-0008-0000-1100-0000A3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6" name="Line 9">
            <a:extLst>
              <a:ext uri="{FF2B5EF4-FFF2-40B4-BE49-F238E27FC236}">
                <a16:creationId xmlns:a16="http://schemas.microsoft.com/office/drawing/2014/main" id="{00000000-0008-0000-1100-0000A4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7" name="Line 7">
            <a:extLst>
              <a:ext uri="{FF2B5EF4-FFF2-40B4-BE49-F238E27FC236}">
                <a16:creationId xmlns:a16="http://schemas.microsoft.com/office/drawing/2014/main" id="{00000000-0008-0000-1100-0000A5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68" name="Line 8">
            <a:extLst>
              <a:ext uri="{FF2B5EF4-FFF2-40B4-BE49-F238E27FC236}">
                <a16:creationId xmlns:a16="http://schemas.microsoft.com/office/drawing/2014/main" id="{00000000-0008-0000-1100-0000A6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69" name="Line 9">
            <a:extLst>
              <a:ext uri="{FF2B5EF4-FFF2-40B4-BE49-F238E27FC236}">
                <a16:creationId xmlns:a16="http://schemas.microsoft.com/office/drawing/2014/main" id="{00000000-0008-0000-1100-0000A7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70" name="Line 7">
            <a:extLst>
              <a:ext uri="{FF2B5EF4-FFF2-40B4-BE49-F238E27FC236}">
                <a16:creationId xmlns:a16="http://schemas.microsoft.com/office/drawing/2014/main" id="{00000000-0008-0000-1100-0000A8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1" name="Line 8">
            <a:extLst>
              <a:ext uri="{FF2B5EF4-FFF2-40B4-BE49-F238E27FC236}">
                <a16:creationId xmlns:a16="http://schemas.microsoft.com/office/drawing/2014/main" id="{00000000-0008-0000-1100-0000A9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2" name="Line 9">
            <a:extLst>
              <a:ext uri="{FF2B5EF4-FFF2-40B4-BE49-F238E27FC236}">
                <a16:creationId xmlns:a16="http://schemas.microsoft.com/office/drawing/2014/main" id="{00000000-0008-0000-1100-0000AA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3" name="Line 7">
            <a:extLst>
              <a:ext uri="{FF2B5EF4-FFF2-40B4-BE49-F238E27FC236}">
                <a16:creationId xmlns:a16="http://schemas.microsoft.com/office/drawing/2014/main" id="{00000000-0008-0000-1100-0000AB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74" name="Line 8">
            <a:extLst>
              <a:ext uri="{FF2B5EF4-FFF2-40B4-BE49-F238E27FC236}">
                <a16:creationId xmlns:a16="http://schemas.microsoft.com/office/drawing/2014/main" id="{00000000-0008-0000-1100-0000AC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75" name="Line 9">
            <a:extLst>
              <a:ext uri="{FF2B5EF4-FFF2-40B4-BE49-F238E27FC236}">
                <a16:creationId xmlns:a16="http://schemas.microsoft.com/office/drawing/2014/main" id="{00000000-0008-0000-1100-0000AD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76" name="Line 7">
            <a:extLst>
              <a:ext uri="{FF2B5EF4-FFF2-40B4-BE49-F238E27FC236}">
                <a16:creationId xmlns:a16="http://schemas.microsoft.com/office/drawing/2014/main" id="{00000000-0008-0000-1100-0000AE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77" name="Line 8">
            <a:extLst>
              <a:ext uri="{FF2B5EF4-FFF2-40B4-BE49-F238E27FC236}">
                <a16:creationId xmlns:a16="http://schemas.microsoft.com/office/drawing/2014/main" id="{00000000-0008-0000-1100-0000AF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78" name="Line 9">
            <a:extLst>
              <a:ext uri="{FF2B5EF4-FFF2-40B4-BE49-F238E27FC236}">
                <a16:creationId xmlns:a16="http://schemas.microsoft.com/office/drawing/2014/main" id="{00000000-0008-0000-1100-0000B0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79" name="Line 7">
            <a:extLst>
              <a:ext uri="{FF2B5EF4-FFF2-40B4-BE49-F238E27FC236}">
                <a16:creationId xmlns:a16="http://schemas.microsoft.com/office/drawing/2014/main" id="{00000000-0008-0000-1100-0000B1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0" name="Line 8">
            <a:extLst>
              <a:ext uri="{FF2B5EF4-FFF2-40B4-BE49-F238E27FC236}">
                <a16:creationId xmlns:a16="http://schemas.microsoft.com/office/drawing/2014/main" id="{00000000-0008-0000-1100-0000B2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1" name="Line 9">
            <a:extLst>
              <a:ext uri="{FF2B5EF4-FFF2-40B4-BE49-F238E27FC236}">
                <a16:creationId xmlns:a16="http://schemas.microsoft.com/office/drawing/2014/main" id="{00000000-0008-0000-1100-0000B3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2" name="Line 7">
            <a:extLst>
              <a:ext uri="{FF2B5EF4-FFF2-40B4-BE49-F238E27FC236}">
                <a16:creationId xmlns:a16="http://schemas.microsoft.com/office/drawing/2014/main" id="{00000000-0008-0000-1100-0000B4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83" name="Line 8">
            <a:extLst>
              <a:ext uri="{FF2B5EF4-FFF2-40B4-BE49-F238E27FC236}">
                <a16:creationId xmlns:a16="http://schemas.microsoft.com/office/drawing/2014/main" id="{00000000-0008-0000-1100-0000B5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84" name="Line 9">
            <a:extLst>
              <a:ext uri="{FF2B5EF4-FFF2-40B4-BE49-F238E27FC236}">
                <a16:creationId xmlns:a16="http://schemas.microsoft.com/office/drawing/2014/main" id="{00000000-0008-0000-1100-0000B6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85" name="Line 7">
            <a:extLst>
              <a:ext uri="{FF2B5EF4-FFF2-40B4-BE49-F238E27FC236}">
                <a16:creationId xmlns:a16="http://schemas.microsoft.com/office/drawing/2014/main" id="{00000000-0008-0000-1100-0000BA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6" name="Line 8">
            <a:extLst>
              <a:ext uri="{FF2B5EF4-FFF2-40B4-BE49-F238E27FC236}">
                <a16:creationId xmlns:a16="http://schemas.microsoft.com/office/drawing/2014/main" id="{00000000-0008-0000-1100-0000BB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7" name="Line 9">
            <a:extLst>
              <a:ext uri="{FF2B5EF4-FFF2-40B4-BE49-F238E27FC236}">
                <a16:creationId xmlns:a16="http://schemas.microsoft.com/office/drawing/2014/main" id="{00000000-0008-0000-1100-0000BC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88" name="Line 7">
            <a:extLst>
              <a:ext uri="{FF2B5EF4-FFF2-40B4-BE49-F238E27FC236}">
                <a16:creationId xmlns:a16="http://schemas.microsoft.com/office/drawing/2014/main" id="{00000000-0008-0000-1100-0000C3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89" name="Line 8">
            <a:extLst>
              <a:ext uri="{FF2B5EF4-FFF2-40B4-BE49-F238E27FC236}">
                <a16:creationId xmlns:a16="http://schemas.microsoft.com/office/drawing/2014/main" id="{00000000-0008-0000-1100-0000C4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90" name="Line 9">
            <a:extLst>
              <a:ext uri="{FF2B5EF4-FFF2-40B4-BE49-F238E27FC236}">
                <a16:creationId xmlns:a16="http://schemas.microsoft.com/office/drawing/2014/main" id="{00000000-0008-0000-1100-0000C504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591" name="Line 7">
            <a:extLst>
              <a:ext uri="{FF2B5EF4-FFF2-40B4-BE49-F238E27FC236}">
                <a16:creationId xmlns:a16="http://schemas.microsoft.com/office/drawing/2014/main" id="{00000000-0008-0000-1100-0000C9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92" name="Line 8">
            <a:extLst>
              <a:ext uri="{FF2B5EF4-FFF2-40B4-BE49-F238E27FC236}">
                <a16:creationId xmlns:a16="http://schemas.microsoft.com/office/drawing/2014/main" id="{00000000-0008-0000-1100-0000CA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93" name="Line 9">
            <a:extLst>
              <a:ext uri="{FF2B5EF4-FFF2-40B4-BE49-F238E27FC236}">
                <a16:creationId xmlns:a16="http://schemas.microsoft.com/office/drawing/2014/main" id="{00000000-0008-0000-1100-0000CB04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94" name="Line 7">
            <a:extLst>
              <a:ext uri="{FF2B5EF4-FFF2-40B4-BE49-F238E27FC236}">
                <a16:creationId xmlns:a16="http://schemas.microsoft.com/office/drawing/2014/main" id="{00000000-0008-0000-1100-0000D5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5" name="Line 8">
            <a:extLst>
              <a:ext uri="{FF2B5EF4-FFF2-40B4-BE49-F238E27FC236}">
                <a16:creationId xmlns:a16="http://schemas.microsoft.com/office/drawing/2014/main" id="{00000000-0008-0000-1100-0000D6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6" name="Line 9">
            <a:extLst>
              <a:ext uri="{FF2B5EF4-FFF2-40B4-BE49-F238E27FC236}">
                <a16:creationId xmlns:a16="http://schemas.microsoft.com/office/drawing/2014/main" id="{00000000-0008-0000-1100-0000D7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7" name="Line 7">
            <a:extLst>
              <a:ext uri="{FF2B5EF4-FFF2-40B4-BE49-F238E27FC236}">
                <a16:creationId xmlns:a16="http://schemas.microsoft.com/office/drawing/2014/main" id="{00000000-0008-0000-1100-0000D8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98" name="Line 8">
            <a:extLst>
              <a:ext uri="{FF2B5EF4-FFF2-40B4-BE49-F238E27FC236}">
                <a16:creationId xmlns:a16="http://schemas.microsoft.com/office/drawing/2014/main" id="{00000000-0008-0000-1100-0000D9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599" name="Line 9">
            <a:extLst>
              <a:ext uri="{FF2B5EF4-FFF2-40B4-BE49-F238E27FC236}">
                <a16:creationId xmlns:a16="http://schemas.microsoft.com/office/drawing/2014/main" id="{00000000-0008-0000-1100-0000DA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00" name="Line 7">
            <a:extLst>
              <a:ext uri="{FF2B5EF4-FFF2-40B4-BE49-F238E27FC236}">
                <a16:creationId xmlns:a16="http://schemas.microsoft.com/office/drawing/2014/main" id="{00000000-0008-0000-1100-0000DB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01" name="Line 8">
            <a:extLst>
              <a:ext uri="{FF2B5EF4-FFF2-40B4-BE49-F238E27FC236}">
                <a16:creationId xmlns:a16="http://schemas.microsoft.com/office/drawing/2014/main" id="{00000000-0008-0000-1100-0000DC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02" name="Line 9">
            <a:extLst>
              <a:ext uri="{FF2B5EF4-FFF2-40B4-BE49-F238E27FC236}">
                <a16:creationId xmlns:a16="http://schemas.microsoft.com/office/drawing/2014/main" id="{00000000-0008-0000-1100-0000DD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03" name="Line 7">
            <a:extLst>
              <a:ext uri="{FF2B5EF4-FFF2-40B4-BE49-F238E27FC236}">
                <a16:creationId xmlns:a16="http://schemas.microsoft.com/office/drawing/2014/main" id="{00000000-0008-0000-1100-0000DE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04" name="Line 8">
            <a:extLst>
              <a:ext uri="{FF2B5EF4-FFF2-40B4-BE49-F238E27FC236}">
                <a16:creationId xmlns:a16="http://schemas.microsoft.com/office/drawing/2014/main" id="{00000000-0008-0000-1100-0000DF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05" name="Line 9">
            <a:extLst>
              <a:ext uri="{FF2B5EF4-FFF2-40B4-BE49-F238E27FC236}">
                <a16:creationId xmlns:a16="http://schemas.microsoft.com/office/drawing/2014/main" id="{00000000-0008-0000-1100-0000E004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06" name="Line 7">
            <a:extLst>
              <a:ext uri="{FF2B5EF4-FFF2-40B4-BE49-F238E27FC236}">
                <a16:creationId xmlns:a16="http://schemas.microsoft.com/office/drawing/2014/main" id="{00000000-0008-0000-1100-0000E1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7" name="Line 8">
            <a:extLst>
              <a:ext uri="{FF2B5EF4-FFF2-40B4-BE49-F238E27FC236}">
                <a16:creationId xmlns:a16="http://schemas.microsoft.com/office/drawing/2014/main" id="{00000000-0008-0000-1100-0000E2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8" name="Line 9">
            <a:extLst>
              <a:ext uri="{FF2B5EF4-FFF2-40B4-BE49-F238E27FC236}">
                <a16:creationId xmlns:a16="http://schemas.microsoft.com/office/drawing/2014/main" id="{00000000-0008-0000-1100-0000E3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9" name="Line 7">
            <a:extLst>
              <a:ext uri="{FF2B5EF4-FFF2-40B4-BE49-F238E27FC236}">
                <a16:creationId xmlns:a16="http://schemas.microsoft.com/office/drawing/2014/main" id="{00000000-0008-0000-1100-0000E4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10" name="Line 8">
            <a:extLst>
              <a:ext uri="{FF2B5EF4-FFF2-40B4-BE49-F238E27FC236}">
                <a16:creationId xmlns:a16="http://schemas.microsoft.com/office/drawing/2014/main" id="{00000000-0008-0000-1100-0000E5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11" name="Line 9">
            <a:extLst>
              <a:ext uri="{FF2B5EF4-FFF2-40B4-BE49-F238E27FC236}">
                <a16:creationId xmlns:a16="http://schemas.microsoft.com/office/drawing/2014/main" id="{00000000-0008-0000-1100-0000E6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12" name="Line 7">
            <a:extLst>
              <a:ext uri="{FF2B5EF4-FFF2-40B4-BE49-F238E27FC236}">
                <a16:creationId xmlns:a16="http://schemas.microsoft.com/office/drawing/2014/main" id="{00000000-0008-0000-1100-0000E7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3" name="Line 8">
            <a:extLst>
              <a:ext uri="{FF2B5EF4-FFF2-40B4-BE49-F238E27FC236}">
                <a16:creationId xmlns:a16="http://schemas.microsoft.com/office/drawing/2014/main" id="{00000000-0008-0000-1100-0000E8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4" name="Line 9">
            <a:extLst>
              <a:ext uri="{FF2B5EF4-FFF2-40B4-BE49-F238E27FC236}">
                <a16:creationId xmlns:a16="http://schemas.microsoft.com/office/drawing/2014/main" id="{00000000-0008-0000-1100-0000E9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5" name="Line 7">
            <a:extLst>
              <a:ext uri="{FF2B5EF4-FFF2-40B4-BE49-F238E27FC236}">
                <a16:creationId xmlns:a16="http://schemas.microsoft.com/office/drawing/2014/main" id="{00000000-0008-0000-1100-0000EA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16" name="Line 8">
            <a:extLst>
              <a:ext uri="{FF2B5EF4-FFF2-40B4-BE49-F238E27FC236}">
                <a16:creationId xmlns:a16="http://schemas.microsoft.com/office/drawing/2014/main" id="{00000000-0008-0000-1100-0000EB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17" name="Line 9">
            <a:extLst>
              <a:ext uri="{FF2B5EF4-FFF2-40B4-BE49-F238E27FC236}">
                <a16:creationId xmlns:a16="http://schemas.microsoft.com/office/drawing/2014/main" id="{00000000-0008-0000-1100-0000EC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18" name="Line 7">
            <a:extLst>
              <a:ext uri="{FF2B5EF4-FFF2-40B4-BE49-F238E27FC236}">
                <a16:creationId xmlns:a16="http://schemas.microsoft.com/office/drawing/2014/main" id="{00000000-0008-0000-1100-0000ED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19" name="Line 8">
            <a:extLst>
              <a:ext uri="{FF2B5EF4-FFF2-40B4-BE49-F238E27FC236}">
                <a16:creationId xmlns:a16="http://schemas.microsoft.com/office/drawing/2014/main" id="{00000000-0008-0000-1100-0000EE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20" name="Line 9">
            <a:extLst>
              <a:ext uri="{FF2B5EF4-FFF2-40B4-BE49-F238E27FC236}">
                <a16:creationId xmlns:a16="http://schemas.microsoft.com/office/drawing/2014/main" id="{00000000-0008-0000-1100-0000EF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21" name="Line 7">
            <a:extLst>
              <a:ext uri="{FF2B5EF4-FFF2-40B4-BE49-F238E27FC236}">
                <a16:creationId xmlns:a16="http://schemas.microsoft.com/office/drawing/2014/main" id="{00000000-0008-0000-1100-0000F0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22" name="Line 8">
            <a:extLst>
              <a:ext uri="{FF2B5EF4-FFF2-40B4-BE49-F238E27FC236}">
                <a16:creationId xmlns:a16="http://schemas.microsoft.com/office/drawing/2014/main" id="{00000000-0008-0000-1100-0000F1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23" name="Line 9">
            <a:extLst>
              <a:ext uri="{FF2B5EF4-FFF2-40B4-BE49-F238E27FC236}">
                <a16:creationId xmlns:a16="http://schemas.microsoft.com/office/drawing/2014/main" id="{00000000-0008-0000-1100-0000F2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24" name="Line 7">
            <a:extLst>
              <a:ext uri="{FF2B5EF4-FFF2-40B4-BE49-F238E27FC236}">
                <a16:creationId xmlns:a16="http://schemas.microsoft.com/office/drawing/2014/main" id="{00000000-0008-0000-1100-0000F3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25" name="Line 8">
            <a:extLst>
              <a:ext uri="{FF2B5EF4-FFF2-40B4-BE49-F238E27FC236}">
                <a16:creationId xmlns:a16="http://schemas.microsoft.com/office/drawing/2014/main" id="{00000000-0008-0000-1100-0000F4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26" name="Line 9">
            <a:extLst>
              <a:ext uri="{FF2B5EF4-FFF2-40B4-BE49-F238E27FC236}">
                <a16:creationId xmlns:a16="http://schemas.microsoft.com/office/drawing/2014/main" id="{00000000-0008-0000-1100-0000F5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27" name="Line 7">
            <a:extLst>
              <a:ext uri="{FF2B5EF4-FFF2-40B4-BE49-F238E27FC236}">
                <a16:creationId xmlns:a16="http://schemas.microsoft.com/office/drawing/2014/main" id="{00000000-0008-0000-1100-0000F6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28" name="Line 8">
            <a:extLst>
              <a:ext uri="{FF2B5EF4-FFF2-40B4-BE49-F238E27FC236}">
                <a16:creationId xmlns:a16="http://schemas.microsoft.com/office/drawing/2014/main" id="{00000000-0008-0000-1100-0000F7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29" name="Line 9">
            <a:extLst>
              <a:ext uri="{FF2B5EF4-FFF2-40B4-BE49-F238E27FC236}">
                <a16:creationId xmlns:a16="http://schemas.microsoft.com/office/drawing/2014/main" id="{00000000-0008-0000-1100-0000F804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30" name="Line 7">
            <a:extLst>
              <a:ext uri="{FF2B5EF4-FFF2-40B4-BE49-F238E27FC236}">
                <a16:creationId xmlns:a16="http://schemas.microsoft.com/office/drawing/2014/main" id="{00000000-0008-0000-1100-0000F9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1" name="Line 8">
            <a:extLst>
              <a:ext uri="{FF2B5EF4-FFF2-40B4-BE49-F238E27FC236}">
                <a16:creationId xmlns:a16="http://schemas.microsoft.com/office/drawing/2014/main" id="{00000000-0008-0000-1100-0000FA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2" name="Line 9">
            <a:extLst>
              <a:ext uri="{FF2B5EF4-FFF2-40B4-BE49-F238E27FC236}">
                <a16:creationId xmlns:a16="http://schemas.microsoft.com/office/drawing/2014/main" id="{00000000-0008-0000-1100-0000FB04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3" name="Line 7">
            <a:extLst>
              <a:ext uri="{FF2B5EF4-FFF2-40B4-BE49-F238E27FC236}">
                <a16:creationId xmlns:a16="http://schemas.microsoft.com/office/drawing/2014/main" id="{00000000-0008-0000-1100-0000FC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34" name="Line 8">
            <a:extLst>
              <a:ext uri="{FF2B5EF4-FFF2-40B4-BE49-F238E27FC236}">
                <a16:creationId xmlns:a16="http://schemas.microsoft.com/office/drawing/2014/main" id="{00000000-0008-0000-1100-0000FD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35" name="Line 9">
            <a:extLst>
              <a:ext uri="{FF2B5EF4-FFF2-40B4-BE49-F238E27FC236}">
                <a16:creationId xmlns:a16="http://schemas.microsoft.com/office/drawing/2014/main" id="{00000000-0008-0000-1100-0000FE04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36" name="Line 7">
            <a:extLst>
              <a:ext uri="{FF2B5EF4-FFF2-40B4-BE49-F238E27FC236}">
                <a16:creationId xmlns:a16="http://schemas.microsoft.com/office/drawing/2014/main" id="{00000000-0008-0000-1100-0000FF04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37" name="Line 8">
            <a:extLst>
              <a:ext uri="{FF2B5EF4-FFF2-40B4-BE49-F238E27FC236}">
                <a16:creationId xmlns:a16="http://schemas.microsoft.com/office/drawing/2014/main" id="{00000000-0008-0000-1100-000000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38" name="Line 9">
            <a:extLst>
              <a:ext uri="{FF2B5EF4-FFF2-40B4-BE49-F238E27FC236}">
                <a16:creationId xmlns:a16="http://schemas.microsoft.com/office/drawing/2014/main" id="{00000000-0008-0000-1100-000001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39" name="Line 7">
            <a:extLst>
              <a:ext uri="{FF2B5EF4-FFF2-40B4-BE49-F238E27FC236}">
                <a16:creationId xmlns:a16="http://schemas.microsoft.com/office/drawing/2014/main" id="{00000000-0008-0000-1100-000002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0" name="Line 8">
            <a:extLst>
              <a:ext uri="{FF2B5EF4-FFF2-40B4-BE49-F238E27FC236}">
                <a16:creationId xmlns:a16="http://schemas.microsoft.com/office/drawing/2014/main" id="{00000000-0008-0000-1100-000003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1" name="Line 9">
            <a:extLst>
              <a:ext uri="{FF2B5EF4-FFF2-40B4-BE49-F238E27FC236}">
                <a16:creationId xmlns:a16="http://schemas.microsoft.com/office/drawing/2014/main" id="{00000000-0008-0000-1100-000004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2" name="Line 7">
            <a:extLst>
              <a:ext uri="{FF2B5EF4-FFF2-40B4-BE49-F238E27FC236}">
                <a16:creationId xmlns:a16="http://schemas.microsoft.com/office/drawing/2014/main" id="{00000000-0008-0000-1100-000005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43" name="Line 8">
            <a:extLst>
              <a:ext uri="{FF2B5EF4-FFF2-40B4-BE49-F238E27FC236}">
                <a16:creationId xmlns:a16="http://schemas.microsoft.com/office/drawing/2014/main" id="{00000000-0008-0000-1100-000006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44" name="Line 9">
            <a:extLst>
              <a:ext uri="{FF2B5EF4-FFF2-40B4-BE49-F238E27FC236}">
                <a16:creationId xmlns:a16="http://schemas.microsoft.com/office/drawing/2014/main" id="{00000000-0008-0000-1100-000007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45" name="Line 7">
            <a:extLst>
              <a:ext uri="{FF2B5EF4-FFF2-40B4-BE49-F238E27FC236}">
                <a16:creationId xmlns:a16="http://schemas.microsoft.com/office/drawing/2014/main" id="{00000000-0008-0000-1100-000008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46" name="Line 8">
            <a:extLst>
              <a:ext uri="{FF2B5EF4-FFF2-40B4-BE49-F238E27FC236}">
                <a16:creationId xmlns:a16="http://schemas.microsoft.com/office/drawing/2014/main" id="{00000000-0008-0000-1100-000009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47" name="Line 9">
            <a:extLst>
              <a:ext uri="{FF2B5EF4-FFF2-40B4-BE49-F238E27FC236}">
                <a16:creationId xmlns:a16="http://schemas.microsoft.com/office/drawing/2014/main" id="{00000000-0008-0000-1100-00000A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48" name="Line 7">
            <a:extLst>
              <a:ext uri="{FF2B5EF4-FFF2-40B4-BE49-F238E27FC236}">
                <a16:creationId xmlns:a16="http://schemas.microsoft.com/office/drawing/2014/main" id="{00000000-0008-0000-1100-00000B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49" name="Line 8">
            <a:extLst>
              <a:ext uri="{FF2B5EF4-FFF2-40B4-BE49-F238E27FC236}">
                <a16:creationId xmlns:a16="http://schemas.microsoft.com/office/drawing/2014/main" id="{00000000-0008-0000-1100-00000C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50" name="Line 9">
            <a:extLst>
              <a:ext uri="{FF2B5EF4-FFF2-40B4-BE49-F238E27FC236}">
                <a16:creationId xmlns:a16="http://schemas.microsoft.com/office/drawing/2014/main" id="{00000000-0008-0000-1100-00000D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51" name="Line 7">
            <a:extLst>
              <a:ext uri="{FF2B5EF4-FFF2-40B4-BE49-F238E27FC236}">
                <a16:creationId xmlns:a16="http://schemas.microsoft.com/office/drawing/2014/main" id="{00000000-0008-0000-1100-00000E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2" name="Line 8">
            <a:extLst>
              <a:ext uri="{FF2B5EF4-FFF2-40B4-BE49-F238E27FC236}">
                <a16:creationId xmlns:a16="http://schemas.microsoft.com/office/drawing/2014/main" id="{00000000-0008-0000-1100-00000F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3" name="Line 9">
            <a:extLst>
              <a:ext uri="{FF2B5EF4-FFF2-40B4-BE49-F238E27FC236}">
                <a16:creationId xmlns:a16="http://schemas.microsoft.com/office/drawing/2014/main" id="{00000000-0008-0000-1100-000010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4" name="Line 7">
            <a:extLst>
              <a:ext uri="{FF2B5EF4-FFF2-40B4-BE49-F238E27FC236}">
                <a16:creationId xmlns:a16="http://schemas.microsoft.com/office/drawing/2014/main" id="{00000000-0008-0000-1100-000011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55" name="Line 8">
            <a:extLst>
              <a:ext uri="{FF2B5EF4-FFF2-40B4-BE49-F238E27FC236}">
                <a16:creationId xmlns:a16="http://schemas.microsoft.com/office/drawing/2014/main" id="{00000000-0008-0000-1100-000012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56" name="Line 9">
            <a:extLst>
              <a:ext uri="{FF2B5EF4-FFF2-40B4-BE49-F238E27FC236}">
                <a16:creationId xmlns:a16="http://schemas.microsoft.com/office/drawing/2014/main" id="{00000000-0008-0000-1100-000013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57" name="Line 7">
            <a:extLst>
              <a:ext uri="{FF2B5EF4-FFF2-40B4-BE49-F238E27FC236}">
                <a16:creationId xmlns:a16="http://schemas.microsoft.com/office/drawing/2014/main" id="{00000000-0008-0000-1100-000014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58" name="Line 8">
            <a:extLst>
              <a:ext uri="{FF2B5EF4-FFF2-40B4-BE49-F238E27FC236}">
                <a16:creationId xmlns:a16="http://schemas.microsoft.com/office/drawing/2014/main" id="{00000000-0008-0000-1100-000015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59" name="Line 9">
            <a:extLst>
              <a:ext uri="{FF2B5EF4-FFF2-40B4-BE49-F238E27FC236}">
                <a16:creationId xmlns:a16="http://schemas.microsoft.com/office/drawing/2014/main" id="{00000000-0008-0000-1100-000016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60" name="Line 7">
            <a:extLst>
              <a:ext uri="{FF2B5EF4-FFF2-40B4-BE49-F238E27FC236}">
                <a16:creationId xmlns:a16="http://schemas.microsoft.com/office/drawing/2014/main" id="{00000000-0008-0000-1100-000017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1" name="Line 8">
            <a:extLst>
              <a:ext uri="{FF2B5EF4-FFF2-40B4-BE49-F238E27FC236}">
                <a16:creationId xmlns:a16="http://schemas.microsoft.com/office/drawing/2014/main" id="{00000000-0008-0000-1100-000018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2" name="Line 9">
            <a:extLst>
              <a:ext uri="{FF2B5EF4-FFF2-40B4-BE49-F238E27FC236}">
                <a16:creationId xmlns:a16="http://schemas.microsoft.com/office/drawing/2014/main" id="{00000000-0008-0000-1100-000019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3" name="Line 7">
            <a:extLst>
              <a:ext uri="{FF2B5EF4-FFF2-40B4-BE49-F238E27FC236}">
                <a16:creationId xmlns:a16="http://schemas.microsoft.com/office/drawing/2014/main" id="{00000000-0008-0000-1100-00001A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64" name="Line 8">
            <a:extLst>
              <a:ext uri="{FF2B5EF4-FFF2-40B4-BE49-F238E27FC236}">
                <a16:creationId xmlns:a16="http://schemas.microsoft.com/office/drawing/2014/main" id="{00000000-0008-0000-1100-00001B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65" name="Line 9">
            <a:extLst>
              <a:ext uri="{FF2B5EF4-FFF2-40B4-BE49-F238E27FC236}">
                <a16:creationId xmlns:a16="http://schemas.microsoft.com/office/drawing/2014/main" id="{00000000-0008-0000-1100-00001C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66" name="Line 7">
            <a:extLst>
              <a:ext uri="{FF2B5EF4-FFF2-40B4-BE49-F238E27FC236}">
                <a16:creationId xmlns:a16="http://schemas.microsoft.com/office/drawing/2014/main" id="{00000000-0008-0000-1100-00001D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67" name="Line 8">
            <a:extLst>
              <a:ext uri="{FF2B5EF4-FFF2-40B4-BE49-F238E27FC236}">
                <a16:creationId xmlns:a16="http://schemas.microsoft.com/office/drawing/2014/main" id="{00000000-0008-0000-1100-00001E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68" name="Line 9">
            <a:extLst>
              <a:ext uri="{FF2B5EF4-FFF2-40B4-BE49-F238E27FC236}">
                <a16:creationId xmlns:a16="http://schemas.microsoft.com/office/drawing/2014/main" id="{00000000-0008-0000-1100-00001F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69" name="Line 7">
            <a:extLst>
              <a:ext uri="{FF2B5EF4-FFF2-40B4-BE49-F238E27FC236}">
                <a16:creationId xmlns:a16="http://schemas.microsoft.com/office/drawing/2014/main" id="{00000000-0008-0000-1100-00002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0" name="Line 8">
            <a:extLst>
              <a:ext uri="{FF2B5EF4-FFF2-40B4-BE49-F238E27FC236}">
                <a16:creationId xmlns:a16="http://schemas.microsoft.com/office/drawing/2014/main" id="{00000000-0008-0000-1100-000021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1" name="Line 9">
            <a:extLst>
              <a:ext uri="{FF2B5EF4-FFF2-40B4-BE49-F238E27FC236}">
                <a16:creationId xmlns:a16="http://schemas.microsoft.com/office/drawing/2014/main" id="{00000000-0008-0000-1100-000022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2" name="Line 7">
            <a:extLst>
              <a:ext uri="{FF2B5EF4-FFF2-40B4-BE49-F238E27FC236}">
                <a16:creationId xmlns:a16="http://schemas.microsoft.com/office/drawing/2014/main" id="{00000000-0008-0000-1100-000023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73" name="Line 8">
            <a:extLst>
              <a:ext uri="{FF2B5EF4-FFF2-40B4-BE49-F238E27FC236}">
                <a16:creationId xmlns:a16="http://schemas.microsoft.com/office/drawing/2014/main" id="{00000000-0008-0000-1100-000024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74" name="Line 9">
            <a:extLst>
              <a:ext uri="{FF2B5EF4-FFF2-40B4-BE49-F238E27FC236}">
                <a16:creationId xmlns:a16="http://schemas.microsoft.com/office/drawing/2014/main" id="{00000000-0008-0000-1100-000025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75" name="Line 7">
            <a:extLst>
              <a:ext uri="{FF2B5EF4-FFF2-40B4-BE49-F238E27FC236}">
                <a16:creationId xmlns:a16="http://schemas.microsoft.com/office/drawing/2014/main" id="{00000000-0008-0000-1100-000026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6" name="Line 8">
            <a:extLst>
              <a:ext uri="{FF2B5EF4-FFF2-40B4-BE49-F238E27FC236}">
                <a16:creationId xmlns:a16="http://schemas.microsoft.com/office/drawing/2014/main" id="{00000000-0008-0000-1100-000027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7" name="Line 9">
            <a:extLst>
              <a:ext uri="{FF2B5EF4-FFF2-40B4-BE49-F238E27FC236}">
                <a16:creationId xmlns:a16="http://schemas.microsoft.com/office/drawing/2014/main" id="{00000000-0008-0000-1100-000028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8" name="Line 7">
            <a:extLst>
              <a:ext uri="{FF2B5EF4-FFF2-40B4-BE49-F238E27FC236}">
                <a16:creationId xmlns:a16="http://schemas.microsoft.com/office/drawing/2014/main" id="{00000000-0008-0000-1100-000029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79" name="Line 8">
            <a:extLst>
              <a:ext uri="{FF2B5EF4-FFF2-40B4-BE49-F238E27FC236}">
                <a16:creationId xmlns:a16="http://schemas.microsoft.com/office/drawing/2014/main" id="{00000000-0008-0000-1100-00002A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80" name="Line 9">
            <a:extLst>
              <a:ext uri="{FF2B5EF4-FFF2-40B4-BE49-F238E27FC236}">
                <a16:creationId xmlns:a16="http://schemas.microsoft.com/office/drawing/2014/main" id="{00000000-0008-0000-1100-00002B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81" name="Line 7">
            <a:extLst>
              <a:ext uri="{FF2B5EF4-FFF2-40B4-BE49-F238E27FC236}">
                <a16:creationId xmlns:a16="http://schemas.microsoft.com/office/drawing/2014/main" id="{00000000-0008-0000-1100-00002C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82" name="Line 8">
            <a:extLst>
              <a:ext uri="{FF2B5EF4-FFF2-40B4-BE49-F238E27FC236}">
                <a16:creationId xmlns:a16="http://schemas.microsoft.com/office/drawing/2014/main" id="{00000000-0008-0000-1100-00002D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83" name="Line 9">
            <a:extLst>
              <a:ext uri="{FF2B5EF4-FFF2-40B4-BE49-F238E27FC236}">
                <a16:creationId xmlns:a16="http://schemas.microsoft.com/office/drawing/2014/main" id="{00000000-0008-0000-1100-00002E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84" name="Line 7">
            <a:extLst>
              <a:ext uri="{FF2B5EF4-FFF2-40B4-BE49-F238E27FC236}">
                <a16:creationId xmlns:a16="http://schemas.microsoft.com/office/drawing/2014/main" id="{00000000-0008-0000-1100-00002F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5" name="Line 8">
            <a:extLst>
              <a:ext uri="{FF2B5EF4-FFF2-40B4-BE49-F238E27FC236}">
                <a16:creationId xmlns:a16="http://schemas.microsoft.com/office/drawing/2014/main" id="{00000000-0008-0000-1100-00003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6" name="Line 9">
            <a:extLst>
              <a:ext uri="{FF2B5EF4-FFF2-40B4-BE49-F238E27FC236}">
                <a16:creationId xmlns:a16="http://schemas.microsoft.com/office/drawing/2014/main" id="{00000000-0008-0000-1100-000031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7" name="Line 7">
            <a:extLst>
              <a:ext uri="{FF2B5EF4-FFF2-40B4-BE49-F238E27FC236}">
                <a16:creationId xmlns:a16="http://schemas.microsoft.com/office/drawing/2014/main" id="{00000000-0008-0000-1100-000032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88" name="Line 8">
            <a:extLst>
              <a:ext uri="{FF2B5EF4-FFF2-40B4-BE49-F238E27FC236}">
                <a16:creationId xmlns:a16="http://schemas.microsoft.com/office/drawing/2014/main" id="{00000000-0008-0000-1100-000033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89" name="Line 9">
            <a:extLst>
              <a:ext uri="{FF2B5EF4-FFF2-40B4-BE49-F238E27FC236}">
                <a16:creationId xmlns:a16="http://schemas.microsoft.com/office/drawing/2014/main" id="{00000000-0008-0000-1100-000034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0" name="Line 7">
            <a:extLst>
              <a:ext uri="{FF2B5EF4-FFF2-40B4-BE49-F238E27FC236}">
                <a16:creationId xmlns:a16="http://schemas.microsoft.com/office/drawing/2014/main" id="{00000000-0008-0000-1100-000035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91" name="Line 8">
            <a:extLst>
              <a:ext uri="{FF2B5EF4-FFF2-40B4-BE49-F238E27FC236}">
                <a16:creationId xmlns:a16="http://schemas.microsoft.com/office/drawing/2014/main" id="{00000000-0008-0000-1100-000036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92" name="Line 9">
            <a:extLst>
              <a:ext uri="{FF2B5EF4-FFF2-40B4-BE49-F238E27FC236}">
                <a16:creationId xmlns:a16="http://schemas.microsoft.com/office/drawing/2014/main" id="{00000000-0008-0000-1100-000037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93" name="Line 7">
            <a:extLst>
              <a:ext uri="{FF2B5EF4-FFF2-40B4-BE49-F238E27FC236}">
                <a16:creationId xmlns:a16="http://schemas.microsoft.com/office/drawing/2014/main" id="{00000000-0008-0000-1100-000038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94" name="Line 8">
            <a:extLst>
              <a:ext uri="{FF2B5EF4-FFF2-40B4-BE49-F238E27FC236}">
                <a16:creationId xmlns:a16="http://schemas.microsoft.com/office/drawing/2014/main" id="{00000000-0008-0000-1100-000039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95" name="Line 9">
            <a:extLst>
              <a:ext uri="{FF2B5EF4-FFF2-40B4-BE49-F238E27FC236}">
                <a16:creationId xmlns:a16="http://schemas.microsoft.com/office/drawing/2014/main" id="{00000000-0008-0000-1100-00003A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696" name="Line 7">
            <a:extLst>
              <a:ext uri="{FF2B5EF4-FFF2-40B4-BE49-F238E27FC236}">
                <a16:creationId xmlns:a16="http://schemas.microsoft.com/office/drawing/2014/main" id="{00000000-0008-0000-1100-00003B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7" name="Line 8">
            <a:extLst>
              <a:ext uri="{FF2B5EF4-FFF2-40B4-BE49-F238E27FC236}">
                <a16:creationId xmlns:a16="http://schemas.microsoft.com/office/drawing/2014/main" id="{00000000-0008-0000-1100-00003C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8" name="Line 9">
            <a:extLst>
              <a:ext uri="{FF2B5EF4-FFF2-40B4-BE49-F238E27FC236}">
                <a16:creationId xmlns:a16="http://schemas.microsoft.com/office/drawing/2014/main" id="{00000000-0008-0000-1100-00003D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9" name="Line 7">
            <a:extLst>
              <a:ext uri="{FF2B5EF4-FFF2-40B4-BE49-F238E27FC236}">
                <a16:creationId xmlns:a16="http://schemas.microsoft.com/office/drawing/2014/main" id="{00000000-0008-0000-1100-00003E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00" name="Line 8">
            <a:extLst>
              <a:ext uri="{FF2B5EF4-FFF2-40B4-BE49-F238E27FC236}">
                <a16:creationId xmlns:a16="http://schemas.microsoft.com/office/drawing/2014/main" id="{00000000-0008-0000-1100-00003F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01" name="Line 9">
            <a:extLst>
              <a:ext uri="{FF2B5EF4-FFF2-40B4-BE49-F238E27FC236}">
                <a16:creationId xmlns:a16="http://schemas.microsoft.com/office/drawing/2014/main" id="{00000000-0008-0000-1100-000040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02" name="Line 7">
            <a:extLst>
              <a:ext uri="{FF2B5EF4-FFF2-40B4-BE49-F238E27FC236}">
                <a16:creationId xmlns:a16="http://schemas.microsoft.com/office/drawing/2014/main" id="{00000000-0008-0000-1100-000041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03" name="Line 8">
            <a:extLst>
              <a:ext uri="{FF2B5EF4-FFF2-40B4-BE49-F238E27FC236}">
                <a16:creationId xmlns:a16="http://schemas.microsoft.com/office/drawing/2014/main" id="{00000000-0008-0000-1100-000042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04" name="Line 9">
            <a:extLst>
              <a:ext uri="{FF2B5EF4-FFF2-40B4-BE49-F238E27FC236}">
                <a16:creationId xmlns:a16="http://schemas.microsoft.com/office/drawing/2014/main" id="{00000000-0008-0000-1100-000043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05" name="Line 7">
            <a:extLst>
              <a:ext uri="{FF2B5EF4-FFF2-40B4-BE49-F238E27FC236}">
                <a16:creationId xmlns:a16="http://schemas.microsoft.com/office/drawing/2014/main" id="{00000000-0008-0000-1100-000044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06" name="Line 8">
            <a:extLst>
              <a:ext uri="{FF2B5EF4-FFF2-40B4-BE49-F238E27FC236}">
                <a16:creationId xmlns:a16="http://schemas.microsoft.com/office/drawing/2014/main" id="{00000000-0008-0000-1100-000045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07" name="Line 9">
            <a:extLst>
              <a:ext uri="{FF2B5EF4-FFF2-40B4-BE49-F238E27FC236}">
                <a16:creationId xmlns:a16="http://schemas.microsoft.com/office/drawing/2014/main" id="{00000000-0008-0000-1100-000046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08" name="Line 7">
            <a:extLst>
              <a:ext uri="{FF2B5EF4-FFF2-40B4-BE49-F238E27FC236}">
                <a16:creationId xmlns:a16="http://schemas.microsoft.com/office/drawing/2014/main" id="{00000000-0008-0000-1100-000047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09" name="Line 8">
            <a:extLst>
              <a:ext uri="{FF2B5EF4-FFF2-40B4-BE49-F238E27FC236}">
                <a16:creationId xmlns:a16="http://schemas.microsoft.com/office/drawing/2014/main" id="{00000000-0008-0000-1100-000048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10" name="Line 9">
            <a:extLst>
              <a:ext uri="{FF2B5EF4-FFF2-40B4-BE49-F238E27FC236}">
                <a16:creationId xmlns:a16="http://schemas.microsoft.com/office/drawing/2014/main" id="{00000000-0008-0000-1100-000049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11" name="Line 7">
            <a:extLst>
              <a:ext uri="{FF2B5EF4-FFF2-40B4-BE49-F238E27FC236}">
                <a16:creationId xmlns:a16="http://schemas.microsoft.com/office/drawing/2014/main" id="{00000000-0008-0000-1100-00004D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12" name="Line 8">
            <a:extLst>
              <a:ext uri="{FF2B5EF4-FFF2-40B4-BE49-F238E27FC236}">
                <a16:creationId xmlns:a16="http://schemas.microsoft.com/office/drawing/2014/main" id="{00000000-0008-0000-1100-00004E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13" name="Line 9">
            <a:extLst>
              <a:ext uri="{FF2B5EF4-FFF2-40B4-BE49-F238E27FC236}">
                <a16:creationId xmlns:a16="http://schemas.microsoft.com/office/drawing/2014/main" id="{00000000-0008-0000-1100-00004F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14" name="Line 7">
            <a:extLst>
              <a:ext uri="{FF2B5EF4-FFF2-40B4-BE49-F238E27FC236}">
                <a16:creationId xmlns:a16="http://schemas.microsoft.com/office/drawing/2014/main" id="{00000000-0008-0000-1100-000050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15" name="Line 8">
            <a:extLst>
              <a:ext uri="{FF2B5EF4-FFF2-40B4-BE49-F238E27FC236}">
                <a16:creationId xmlns:a16="http://schemas.microsoft.com/office/drawing/2014/main" id="{00000000-0008-0000-1100-000051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16" name="Line 9">
            <a:extLst>
              <a:ext uri="{FF2B5EF4-FFF2-40B4-BE49-F238E27FC236}">
                <a16:creationId xmlns:a16="http://schemas.microsoft.com/office/drawing/2014/main" id="{00000000-0008-0000-1100-000052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717" name="Line 7">
            <a:extLst>
              <a:ext uri="{FF2B5EF4-FFF2-40B4-BE49-F238E27FC236}">
                <a16:creationId xmlns:a16="http://schemas.microsoft.com/office/drawing/2014/main" id="{00000000-0008-0000-1100-000053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18" name="Line 8">
            <a:extLst>
              <a:ext uri="{FF2B5EF4-FFF2-40B4-BE49-F238E27FC236}">
                <a16:creationId xmlns:a16="http://schemas.microsoft.com/office/drawing/2014/main" id="{00000000-0008-0000-1100-000054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19" name="Line 9">
            <a:extLst>
              <a:ext uri="{FF2B5EF4-FFF2-40B4-BE49-F238E27FC236}">
                <a16:creationId xmlns:a16="http://schemas.microsoft.com/office/drawing/2014/main" id="{00000000-0008-0000-1100-000055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20" name="Line 7">
            <a:extLst>
              <a:ext uri="{FF2B5EF4-FFF2-40B4-BE49-F238E27FC236}">
                <a16:creationId xmlns:a16="http://schemas.microsoft.com/office/drawing/2014/main" id="{00000000-0008-0000-1100-000056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21" name="Line 8">
            <a:extLst>
              <a:ext uri="{FF2B5EF4-FFF2-40B4-BE49-F238E27FC236}">
                <a16:creationId xmlns:a16="http://schemas.microsoft.com/office/drawing/2014/main" id="{00000000-0008-0000-1100-000057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22" name="Line 9">
            <a:extLst>
              <a:ext uri="{FF2B5EF4-FFF2-40B4-BE49-F238E27FC236}">
                <a16:creationId xmlns:a16="http://schemas.microsoft.com/office/drawing/2014/main" id="{00000000-0008-0000-1100-000058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723" name="Line 7">
            <a:extLst>
              <a:ext uri="{FF2B5EF4-FFF2-40B4-BE49-F238E27FC236}">
                <a16:creationId xmlns:a16="http://schemas.microsoft.com/office/drawing/2014/main" id="{00000000-0008-0000-1100-00005C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24" name="Line 8">
            <a:extLst>
              <a:ext uri="{FF2B5EF4-FFF2-40B4-BE49-F238E27FC236}">
                <a16:creationId xmlns:a16="http://schemas.microsoft.com/office/drawing/2014/main" id="{00000000-0008-0000-1100-00005D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25" name="Line 9">
            <a:extLst>
              <a:ext uri="{FF2B5EF4-FFF2-40B4-BE49-F238E27FC236}">
                <a16:creationId xmlns:a16="http://schemas.microsoft.com/office/drawing/2014/main" id="{00000000-0008-0000-1100-00005E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726" name="Line 7">
            <a:extLst>
              <a:ext uri="{FF2B5EF4-FFF2-40B4-BE49-F238E27FC236}">
                <a16:creationId xmlns:a16="http://schemas.microsoft.com/office/drawing/2014/main" id="{00000000-0008-0000-1100-000065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27" name="Line 8">
            <a:extLst>
              <a:ext uri="{FF2B5EF4-FFF2-40B4-BE49-F238E27FC236}">
                <a16:creationId xmlns:a16="http://schemas.microsoft.com/office/drawing/2014/main" id="{00000000-0008-0000-1100-000066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28" name="Line 9">
            <a:extLst>
              <a:ext uri="{FF2B5EF4-FFF2-40B4-BE49-F238E27FC236}">
                <a16:creationId xmlns:a16="http://schemas.microsoft.com/office/drawing/2014/main" id="{00000000-0008-0000-1100-000067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29" name="Line 7">
            <a:extLst>
              <a:ext uri="{FF2B5EF4-FFF2-40B4-BE49-F238E27FC236}">
                <a16:creationId xmlns:a16="http://schemas.microsoft.com/office/drawing/2014/main" id="{00000000-0008-0000-1100-000068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30" name="Line 8">
            <a:extLst>
              <a:ext uri="{FF2B5EF4-FFF2-40B4-BE49-F238E27FC236}">
                <a16:creationId xmlns:a16="http://schemas.microsoft.com/office/drawing/2014/main" id="{00000000-0008-0000-1100-000069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31" name="Line 9">
            <a:extLst>
              <a:ext uri="{FF2B5EF4-FFF2-40B4-BE49-F238E27FC236}">
                <a16:creationId xmlns:a16="http://schemas.microsoft.com/office/drawing/2014/main" id="{00000000-0008-0000-1100-00006A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32" name="Line 7">
            <a:extLst>
              <a:ext uri="{FF2B5EF4-FFF2-40B4-BE49-F238E27FC236}">
                <a16:creationId xmlns:a16="http://schemas.microsoft.com/office/drawing/2014/main" id="{00000000-0008-0000-1100-00006B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3" name="Line 8">
            <a:extLst>
              <a:ext uri="{FF2B5EF4-FFF2-40B4-BE49-F238E27FC236}">
                <a16:creationId xmlns:a16="http://schemas.microsoft.com/office/drawing/2014/main" id="{00000000-0008-0000-1100-00006C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4" name="Line 9">
            <a:extLst>
              <a:ext uri="{FF2B5EF4-FFF2-40B4-BE49-F238E27FC236}">
                <a16:creationId xmlns:a16="http://schemas.microsoft.com/office/drawing/2014/main" id="{00000000-0008-0000-1100-00006D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5" name="Line 7">
            <a:extLst>
              <a:ext uri="{FF2B5EF4-FFF2-40B4-BE49-F238E27FC236}">
                <a16:creationId xmlns:a16="http://schemas.microsoft.com/office/drawing/2014/main" id="{00000000-0008-0000-1100-00006E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36" name="Line 8">
            <a:extLst>
              <a:ext uri="{FF2B5EF4-FFF2-40B4-BE49-F238E27FC236}">
                <a16:creationId xmlns:a16="http://schemas.microsoft.com/office/drawing/2014/main" id="{00000000-0008-0000-1100-00006F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37" name="Line 9">
            <a:extLst>
              <a:ext uri="{FF2B5EF4-FFF2-40B4-BE49-F238E27FC236}">
                <a16:creationId xmlns:a16="http://schemas.microsoft.com/office/drawing/2014/main" id="{00000000-0008-0000-1100-000070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38" name="Line 7">
            <a:extLst>
              <a:ext uri="{FF2B5EF4-FFF2-40B4-BE49-F238E27FC236}">
                <a16:creationId xmlns:a16="http://schemas.microsoft.com/office/drawing/2014/main" id="{00000000-0008-0000-1100-000071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39" name="Line 8">
            <a:extLst>
              <a:ext uri="{FF2B5EF4-FFF2-40B4-BE49-F238E27FC236}">
                <a16:creationId xmlns:a16="http://schemas.microsoft.com/office/drawing/2014/main" id="{00000000-0008-0000-1100-000072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40" name="Line 9">
            <a:extLst>
              <a:ext uri="{FF2B5EF4-FFF2-40B4-BE49-F238E27FC236}">
                <a16:creationId xmlns:a16="http://schemas.microsoft.com/office/drawing/2014/main" id="{00000000-0008-0000-1100-000073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41" name="Line 7">
            <a:extLst>
              <a:ext uri="{FF2B5EF4-FFF2-40B4-BE49-F238E27FC236}">
                <a16:creationId xmlns:a16="http://schemas.microsoft.com/office/drawing/2014/main" id="{00000000-0008-0000-1100-000074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2" name="Line 8">
            <a:extLst>
              <a:ext uri="{FF2B5EF4-FFF2-40B4-BE49-F238E27FC236}">
                <a16:creationId xmlns:a16="http://schemas.microsoft.com/office/drawing/2014/main" id="{00000000-0008-0000-1100-000075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3" name="Line 9">
            <a:extLst>
              <a:ext uri="{FF2B5EF4-FFF2-40B4-BE49-F238E27FC236}">
                <a16:creationId xmlns:a16="http://schemas.microsoft.com/office/drawing/2014/main" id="{00000000-0008-0000-1100-000076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4" name="Line 7">
            <a:extLst>
              <a:ext uri="{FF2B5EF4-FFF2-40B4-BE49-F238E27FC236}">
                <a16:creationId xmlns:a16="http://schemas.microsoft.com/office/drawing/2014/main" id="{00000000-0008-0000-1100-000077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45" name="Line 8">
            <a:extLst>
              <a:ext uri="{FF2B5EF4-FFF2-40B4-BE49-F238E27FC236}">
                <a16:creationId xmlns:a16="http://schemas.microsoft.com/office/drawing/2014/main" id="{00000000-0008-0000-1100-000078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46" name="Line 9">
            <a:extLst>
              <a:ext uri="{FF2B5EF4-FFF2-40B4-BE49-F238E27FC236}">
                <a16:creationId xmlns:a16="http://schemas.microsoft.com/office/drawing/2014/main" id="{00000000-0008-0000-1100-000079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47" name="Line 7">
            <a:extLst>
              <a:ext uri="{FF2B5EF4-FFF2-40B4-BE49-F238E27FC236}">
                <a16:creationId xmlns:a16="http://schemas.microsoft.com/office/drawing/2014/main" id="{00000000-0008-0000-1100-00007A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48" name="Line 8">
            <a:extLst>
              <a:ext uri="{FF2B5EF4-FFF2-40B4-BE49-F238E27FC236}">
                <a16:creationId xmlns:a16="http://schemas.microsoft.com/office/drawing/2014/main" id="{00000000-0008-0000-1100-00007B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49" name="Line 9">
            <a:extLst>
              <a:ext uri="{FF2B5EF4-FFF2-40B4-BE49-F238E27FC236}">
                <a16:creationId xmlns:a16="http://schemas.microsoft.com/office/drawing/2014/main" id="{00000000-0008-0000-1100-00007C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50" name="Line 7">
            <a:extLst>
              <a:ext uri="{FF2B5EF4-FFF2-40B4-BE49-F238E27FC236}">
                <a16:creationId xmlns:a16="http://schemas.microsoft.com/office/drawing/2014/main" id="{00000000-0008-0000-1100-00007D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1" name="Line 8">
            <a:extLst>
              <a:ext uri="{FF2B5EF4-FFF2-40B4-BE49-F238E27FC236}">
                <a16:creationId xmlns:a16="http://schemas.microsoft.com/office/drawing/2014/main" id="{00000000-0008-0000-1100-00007E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2" name="Line 9">
            <a:extLst>
              <a:ext uri="{FF2B5EF4-FFF2-40B4-BE49-F238E27FC236}">
                <a16:creationId xmlns:a16="http://schemas.microsoft.com/office/drawing/2014/main" id="{00000000-0008-0000-1100-00007F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3" name="Line 7">
            <a:extLst>
              <a:ext uri="{FF2B5EF4-FFF2-40B4-BE49-F238E27FC236}">
                <a16:creationId xmlns:a16="http://schemas.microsoft.com/office/drawing/2014/main" id="{00000000-0008-0000-1100-00008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54" name="Line 8">
            <a:extLst>
              <a:ext uri="{FF2B5EF4-FFF2-40B4-BE49-F238E27FC236}">
                <a16:creationId xmlns:a16="http://schemas.microsoft.com/office/drawing/2014/main" id="{00000000-0008-0000-1100-000081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55" name="Line 9">
            <a:extLst>
              <a:ext uri="{FF2B5EF4-FFF2-40B4-BE49-F238E27FC236}">
                <a16:creationId xmlns:a16="http://schemas.microsoft.com/office/drawing/2014/main" id="{00000000-0008-0000-1100-000082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56" name="Line 7">
            <a:extLst>
              <a:ext uri="{FF2B5EF4-FFF2-40B4-BE49-F238E27FC236}">
                <a16:creationId xmlns:a16="http://schemas.microsoft.com/office/drawing/2014/main" id="{00000000-0008-0000-1100-000083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7" name="Line 8">
            <a:extLst>
              <a:ext uri="{FF2B5EF4-FFF2-40B4-BE49-F238E27FC236}">
                <a16:creationId xmlns:a16="http://schemas.microsoft.com/office/drawing/2014/main" id="{00000000-0008-0000-1100-000084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8" name="Line 9">
            <a:extLst>
              <a:ext uri="{FF2B5EF4-FFF2-40B4-BE49-F238E27FC236}">
                <a16:creationId xmlns:a16="http://schemas.microsoft.com/office/drawing/2014/main" id="{00000000-0008-0000-1100-000085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9" name="Line 7">
            <a:extLst>
              <a:ext uri="{FF2B5EF4-FFF2-40B4-BE49-F238E27FC236}">
                <a16:creationId xmlns:a16="http://schemas.microsoft.com/office/drawing/2014/main" id="{00000000-0008-0000-1100-000086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60" name="Line 8">
            <a:extLst>
              <a:ext uri="{FF2B5EF4-FFF2-40B4-BE49-F238E27FC236}">
                <a16:creationId xmlns:a16="http://schemas.microsoft.com/office/drawing/2014/main" id="{00000000-0008-0000-1100-000087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61" name="Line 9">
            <a:extLst>
              <a:ext uri="{FF2B5EF4-FFF2-40B4-BE49-F238E27FC236}">
                <a16:creationId xmlns:a16="http://schemas.microsoft.com/office/drawing/2014/main" id="{00000000-0008-0000-1100-000088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62" name="Line 7">
            <a:extLst>
              <a:ext uri="{FF2B5EF4-FFF2-40B4-BE49-F238E27FC236}">
                <a16:creationId xmlns:a16="http://schemas.microsoft.com/office/drawing/2014/main" id="{00000000-0008-0000-1100-000089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63" name="Line 8">
            <a:extLst>
              <a:ext uri="{FF2B5EF4-FFF2-40B4-BE49-F238E27FC236}">
                <a16:creationId xmlns:a16="http://schemas.microsoft.com/office/drawing/2014/main" id="{00000000-0008-0000-1100-00008A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64" name="Line 9">
            <a:extLst>
              <a:ext uri="{FF2B5EF4-FFF2-40B4-BE49-F238E27FC236}">
                <a16:creationId xmlns:a16="http://schemas.microsoft.com/office/drawing/2014/main" id="{00000000-0008-0000-1100-00008B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65" name="Line 7">
            <a:extLst>
              <a:ext uri="{FF2B5EF4-FFF2-40B4-BE49-F238E27FC236}">
                <a16:creationId xmlns:a16="http://schemas.microsoft.com/office/drawing/2014/main" id="{00000000-0008-0000-1100-00008C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66" name="Line 8">
            <a:extLst>
              <a:ext uri="{FF2B5EF4-FFF2-40B4-BE49-F238E27FC236}">
                <a16:creationId xmlns:a16="http://schemas.microsoft.com/office/drawing/2014/main" id="{00000000-0008-0000-1100-00008D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67" name="Line 9">
            <a:extLst>
              <a:ext uri="{FF2B5EF4-FFF2-40B4-BE49-F238E27FC236}">
                <a16:creationId xmlns:a16="http://schemas.microsoft.com/office/drawing/2014/main" id="{00000000-0008-0000-1100-00008E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68" name="Line 7">
            <a:extLst>
              <a:ext uri="{FF2B5EF4-FFF2-40B4-BE49-F238E27FC236}">
                <a16:creationId xmlns:a16="http://schemas.microsoft.com/office/drawing/2014/main" id="{00000000-0008-0000-1100-00008F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69" name="Line 8">
            <a:extLst>
              <a:ext uri="{FF2B5EF4-FFF2-40B4-BE49-F238E27FC236}">
                <a16:creationId xmlns:a16="http://schemas.microsoft.com/office/drawing/2014/main" id="{00000000-0008-0000-1100-000090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70" name="Line 9">
            <a:extLst>
              <a:ext uri="{FF2B5EF4-FFF2-40B4-BE49-F238E27FC236}">
                <a16:creationId xmlns:a16="http://schemas.microsoft.com/office/drawing/2014/main" id="{00000000-0008-0000-1100-000091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71" name="Line 7">
            <a:extLst>
              <a:ext uri="{FF2B5EF4-FFF2-40B4-BE49-F238E27FC236}">
                <a16:creationId xmlns:a16="http://schemas.microsoft.com/office/drawing/2014/main" id="{00000000-0008-0000-1100-000092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72" name="Line 8">
            <a:extLst>
              <a:ext uri="{FF2B5EF4-FFF2-40B4-BE49-F238E27FC236}">
                <a16:creationId xmlns:a16="http://schemas.microsoft.com/office/drawing/2014/main" id="{00000000-0008-0000-1100-000093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73" name="Line 9">
            <a:extLst>
              <a:ext uri="{FF2B5EF4-FFF2-40B4-BE49-F238E27FC236}">
                <a16:creationId xmlns:a16="http://schemas.microsoft.com/office/drawing/2014/main" id="{00000000-0008-0000-1100-000094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74" name="Line 7">
            <a:extLst>
              <a:ext uri="{FF2B5EF4-FFF2-40B4-BE49-F238E27FC236}">
                <a16:creationId xmlns:a16="http://schemas.microsoft.com/office/drawing/2014/main" id="{00000000-0008-0000-1100-000095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75" name="Line 8">
            <a:extLst>
              <a:ext uri="{FF2B5EF4-FFF2-40B4-BE49-F238E27FC236}">
                <a16:creationId xmlns:a16="http://schemas.microsoft.com/office/drawing/2014/main" id="{00000000-0008-0000-1100-000096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76" name="Line 9">
            <a:extLst>
              <a:ext uri="{FF2B5EF4-FFF2-40B4-BE49-F238E27FC236}">
                <a16:creationId xmlns:a16="http://schemas.microsoft.com/office/drawing/2014/main" id="{00000000-0008-0000-1100-000097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77" name="Line 7">
            <a:extLst>
              <a:ext uri="{FF2B5EF4-FFF2-40B4-BE49-F238E27FC236}">
                <a16:creationId xmlns:a16="http://schemas.microsoft.com/office/drawing/2014/main" id="{00000000-0008-0000-1100-000098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78" name="Line 8">
            <a:extLst>
              <a:ext uri="{FF2B5EF4-FFF2-40B4-BE49-F238E27FC236}">
                <a16:creationId xmlns:a16="http://schemas.microsoft.com/office/drawing/2014/main" id="{00000000-0008-0000-1100-000099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79" name="Line 9">
            <a:extLst>
              <a:ext uri="{FF2B5EF4-FFF2-40B4-BE49-F238E27FC236}">
                <a16:creationId xmlns:a16="http://schemas.microsoft.com/office/drawing/2014/main" id="{00000000-0008-0000-1100-00009A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80" name="Line 7">
            <a:extLst>
              <a:ext uri="{FF2B5EF4-FFF2-40B4-BE49-F238E27FC236}">
                <a16:creationId xmlns:a16="http://schemas.microsoft.com/office/drawing/2014/main" id="{00000000-0008-0000-1100-00009B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1" name="Line 8">
            <a:extLst>
              <a:ext uri="{FF2B5EF4-FFF2-40B4-BE49-F238E27FC236}">
                <a16:creationId xmlns:a16="http://schemas.microsoft.com/office/drawing/2014/main" id="{00000000-0008-0000-1100-00009C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2" name="Line 9">
            <a:extLst>
              <a:ext uri="{FF2B5EF4-FFF2-40B4-BE49-F238E27FC236}">
                <a16:creationId xmlns:a16="http://schemas.microsoft.com/office/drawing/2014/main" id="{00000000-0008-0000-1100-00009D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3" name="Line 7">
            <a:extLst>
              <a:ext uri="{FF2B5EF4-FFF2-40B4-BE49-F238E27FC236}">
                <a16:creationId xmlns:a16="http://schemas.microsoft.com/office/drawing/2014/main" id="{00000000-0008-0000-1100-00009E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84" name="Line 8">
            <a:extLst>
              <a:ext uri="{FF2B5EF4-FFF2-40B4-BE49-F238E27FC236}">
                <a16:creationId xmlns:a16="http://schemas.microsoft.com/office/drawing/2014/main" id="{00000000-0008-0000-1100-00009F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85" name="Line 9">
            <a:extLst>
              <a:ext uri="{FF2B5EF4-FFF2-40B4-BE49-F238E27FC236}">
                <a16:creationId xmlns:a16="http://schemas.microsoft.com/office/drawing/2014/main" id="{00000000-0008-0000-1100-0000A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86" name="Line 7">
            <a:extLst>
              <a:ext uri="{FF2B5EF4-FFF2-40B4-BE49-F238E27FC236}">
                <a16:creationId xmlns:a16="http://schemas.microsoft.com/office/drawing/2014/main" id="{00000000-0008-0000-1100-0000A1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7" name="Line 8">
            <a:extLst>
              <a:ext uri="{FF2B5EF4-FFF2-40B4-BE49-F238E27FC236}">
                <a16:creationId xmlns:a16="http://schemas.microsoft.com/office/drawing/2014/main" id="{00000000-0008-0000-1100-0000A2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8" name="Line 9">
            <a:extLst>
              <a:ext uri="{FF2B5EF4-FFF2-40B4-BE49-F238E27FC236}">
                <a16:creationId xmlns:a16="http://schemas.microsoft.com/office/drawing/2014/main" id="{00000000-0008-0000-1100-0000A3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89" name="Line 7">
            <a:extLst>
              <a:ext uri="{FF2B5EF4-FFF2-40B4-BE49-F238E27FC236}">
                <a16:creationId xmlns:a16="http://schemas.microsoft.com/office/drawing/2014/main" id="{00000000-0008-0000-1100-0000A4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0" name="Line 8">
            <a:extLst>
              <a:ext uri="{FF2B5EF4-FFF2-40B4-BE49-F238E27FC236}">
                <a16:creationId xmlns:a16="http://schemas.microsoft.com/office/drawing/2014/main" id="{00000000-0008-0000-1100-0000A5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1" name="Line 9">
            <a:extLst>
              <a:ext uri="{FF2B5EF4-FFF2-40B4-BE49-F238E27FC236}">
                <a16:creationId xmlns:a16="http://schemas.microsoft.com/office/drawing/2014/main" id="{00000000-0008-0000-1100-0000A6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2" name="Line 7">
            <a:extLst>
              <a:ext uri="{FF2B5EF4-FFF2-40B4-BE49-F238E27FC236}">
                <a16:creationId xmlns:a16="http://schemas.microsoft.com/office/drawing/2014/main" id="{00000000-0008-0000-1100-0000A7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93" name="Line 8">
            <a:extLst>
              <a:ext uri="{FF2B5EF4-FFF2-40B4-BE49-F238E27FC236}">
                <a16:creationId xmlns:a16="http://schemas.microsoft.com/office/drawing/2014/main" id="{00000000-0008-0000-1100-0000A8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94" name="Line 9">
            <a:extLst>
              <a:ext uri="{FF2B5EF4-FFF2-40B4-BE49-F238E27FC236}">
                <a16:creationId xmlns:a16="http://schemas.microsoft.com/office/drawing/2014/main" id="{00000000-0008-0000-1100-0000A9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95" name="Line 7">
            <a:extLst>
              <a:ext uri="{FF2B5EF4-FFF2-40B4-BE49-F238E27FC236}">
                <a16:creationId xmlns:a16="http://schemas.microsoft.com/office/drawing/2014/main" id="{00000000-0008-0000-1100-0000AA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96" name="Line 8">
            <a:extLst>
              <a:ext uri="{FF2B5EF4-FFF2-40B4-BE49-F238E27FC236}">
                <a16:creationId xmlns:a16="http://schemas.microsoft.com/office/drawing/2014/main" id="{00000000-0008-0000-1100-0000AB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97" name="Line 9">
            <a:extLst>
              <a:ext uri="{FF2B5EF4-FFF2-40B4-BE49-F238E27FC236}">
                <a16:creationId xmlns:a16="http://schemas.microsoft.com/office/drawing/2014/main" id="{00000000-0008-0000-1100-0000AC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98" name="Line 7">
            <a:extLst>
              <a:ext uri="{FF2B5EF4-FFF2-40B4-BE49-F238E27FC236}">
                <a16:creationId xmlns:a16="http://schemas.microsoft.com/office/drawing/2014/main" id="{00000000-0008-0000-1100-0000AD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99" name="Line 8">
            <a:extLst>
              <a:ext uri="{FF2B5EF4-FFF2-40B4-BE49-F238E27FC236}">
                <a16:creationId xmlns:a16="http://schemas.microsoft.com/office/drawing/2014/main" id="{00000000-0008-0000-1100-0000AE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00" name="Line 9">
            <a:extLst>
              <a:ext uri="{FF2B5EF4-FFF2-40B4-BE49-F238E27FC236}">
                <a16:creationId xmlns:a16="http://schemas.microsoft.com/office/drawing/2014/main" id="{00000000-0008-0000-1100-0000AF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01" name="Line 7">
            <a:extLst>
              <a:ext uri="{FF2B5EF4-FFF2-40B4-BE49-F238E27FC236}">
                <a16:creationId xmlns:a16="http://schemas.microsoft.com/office/drawing/2014/main" id="{00000000-0008-0000-1100-0000B0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2" name="Line 8">
            <a:extLst>
              <a:ext uri="{FF2B5EF4-FFF2-40B4-BE49-F238E27FC236}">
                <a16:creationId xmlns:a16="http://schemas.microsoft.com/office/drawing/2014/main" id="{00000000-0008-0000-1100-0000B1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3" name="Line 9">
            <a:extLst>
              <a:ext uri="{FF2B5EF4-FFF2-40B4-BE49-F238E27FC236}">
                <a16:creationId xmlns:a16="http://schemas.microsoft.com/office/drawing/2014/main" id="{00000000-0008-0000-1100-0000B2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4" name="Line 7">
            <a:extLst>
              <a:ext uri="{FF2B5EF4-FFF2-40B4-BE49-F238E27FC236}">
                <a16:creationId xmlns:a16="http://schemas.microsoft.com/office/drawing/2014/main" id="{00000000-0008-0000-1100-0000B3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05" name="Line 8">
            <a:extLst>
              <a:ext uri="{FF2B5EF4-FFF2-40B4-BE49-F238E27FC236}">
                <a16:creationId xmlns:a16="http://schemas.microsoft.com/office/drawing/2014/main" id="{00000000-0008-0000-1100-0000B4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06" name="Line 9">
            <a:extLst>
              <a:ext uri="{FF2B5EF4-FFF2-40B4-BE49-F238E27FC236}">
                <a16:creationId xmlns:a16="http://schemas.microsoft.com/office/drawing/2014/main" id="{00000000-0008-0000-1100-0000B5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07" name="Line 7">
            <a:extLst>
              <a:ext uri="{FF2B5EF4-FFF2-40B4-BE49-F238E27FC236}">
                <a16:creationId xmlns:a16="http://schemas.microsoft.com/office/drawing/2014/main" id="{00000000-0008-0000-1100-0000B6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08" name="Line 8">
            <a:extLst>
              <a:ext uri="{FF2B5EF4-FFF2-40B4-BE49-F238E27FC236}">
                <a16:creationId xmlns:a16="http://schemas.microsoft.com/office/drawing/2014/main" id="{00000000-0008-0000-1100-0000B7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09" name="Line 9">
            <a:extLst>
              <a:ext uri="{FF2B5EF4-FFF2-40B4-BE49-F238E27FC236}">
                <a16:creationId xmlns:a16="http://schemas.microsoft.com/office/drawing/2014/main" id="{00000000-0008-0000-1100-0000B8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10" name="Line 7">
            <a:extLst>
              <a:ext uri="{FF2B5EF4-FFF2-40B4-BE49-F238E27FC236}">
                <a16:creationId xmlns:a16="http://schemas.microsoft.com/office/drawing/2014/main" id="{00000000-0008-0000-1100-0000B9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11" name="Line 8">
            <a:extLst>
              <a:ext uri="{FF2B5EF4-FFF2-40B4-BE49-F238E27FC236}">
                <a16:creationId xmlns:a16="http://schemas.microsoft.com/office/drawing/2014/main" id="{00000000-0008-0000-1100-0000BA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12" name="Line 9">
            <a:extLst>
              <a:ext uri="{FF2B5EF4-FFF2-40B4-BE49-F238E27FC236}">
                <a16:creationId xmlns:a16="http://schemas.microsoft.com/office/drawing/2014/main" id="{00000000-0008-0000-1100-0000BB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13" name="Line 7">
            <a:extLst>
              <a:ext uri="{FF2B5EF4-FFF2-40B4-BE49-F238E27FC236}">
                <a16:creationId xmlns:a16="http://schemas.microsoft.com/office/drawing/2014/main" id="{00000000-0008-0000-1100-0000BC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14" name="Line 8">
            <a:extLst>
              <a:ext uri="{FF2B5EF4-FFF2-40B4-BE49-F238E27FC236}">
                <a16:creationId xmlns:a16="http://schemas.microsoft.com/office/drawing/2014/main" id="{00000000-0008-0000-1100-0000BD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15" name="Line 9">
            <a:extLst>
              <a:ext uri="{FF2B5EF4-FFF2-40B4-BE49-F238E27FC236}">
                <a16:creationId xmlns:a16="http://schemas.microsoft.com/office/drawing/2014/main" id="{00000000-0008-0000-1100-0000BE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16" name="Line 7">
            <a:extLst>
              <a:ext uri="{FF2B5EF4-FFF2-40B4-BE49-F238E27FC236}">
                <a16:creationId xmlns:a16="http://schemas.microsoft.com/office/drawing/2014/main" id="{00000000-0008-0000-1100-0000BF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17" name="Line 8">
            <a:extLst>
              <a:ext uri="{FF2B5EF4-FFF2-40B4-BE49-F238E27FC236}">
                <a16:creationId xmlns:a16="http://schemas.microsoft.com/office/drawing/2014/main" id="{00000000-0008-0000-1100-0000C0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18" name="Line 9">
            <a:extLst>
              <a:ext uri="{FF2B5EF4-FFF2-40B4-BE49-F238E27FC236}">
                <a16:creationId xmlns:a16="http://schemas.microsoft.com/office/drawing/2014/main" id="{00000000-0008-0000-1100-0000C1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19" name="Line 7">
            <a:extLst>
              <a:ext uri="{FF2B5EF4-FFF2-40B4-BE49-F238E27FC236}">
                <a16:creationId xmlns:a16="http://schemas.microsoft.com/office/drawing/2014/main" id="{00000000-0008-0000-1100-0000C5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0" name="Line 8">
            <a:extLst>
              <a:ext uri="{FF2B5EF4-FFF2-40B4-BE49-F238E27FC236}">
                <a16:creationId xmlns:a16="http://schemas.microsoft.com/office/drawing/2014/main" id="{00000000-0008-0000-1100-0000C6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1" name="Line 9">
            <a:extLst>
              <a:ext uri="{FF2B5EF4-FFF2-40B4-BE49-F238E27FC236}">
                <a16:creationId xmlns:a16="http://schemas.microsoft.com/office/drawing/2014/main" id="{00000000-0008-0000-1100-0000C7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2" name="Line 7">
            <a:extLst>
              <a:ext uri="{FF2B5EF4-FFF2-40B4-BE49-F238E27FC236}">
                <a16:creationId xmlns:a16="http://schemas.microsoft.com/office/drawing/2014/main" id="{00000000-0008-0000-1100-0000CE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23" name="Line 8">
            <a:extLst>
              <a:ext uri="{FF2B5EF4-FFF2-40B4-BE49-F238E27FC236}">
                <a16:creationId xmlns:a16="http://schemas.microsoft.com/office/drawing/2014/main" id="{00000000-0008-0000-1100-0000CF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24" name="Line 9">
            <a:extLst>
              <a:ext uri="{FF2B5EF4-FFF2-40B4-BE49-F238E27FC236}">
                <a16:creationId xmlns:a16="http://schemas.microsoft.com/office/drawing/2014/main" id="{00000000-0008-0000-1100-0000D0050000}"/>
              </a:ext>
            </a:extLst>
          </p:cNvPr>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825" name="Line 7">
            <a:extLst>
              <a:ext uri="{FF2B5EF4-FFF2-40B4-BE49-F238E27FC236}">
                <a16:creationId xmlns:a16="http://schemas.microsoft.com/office/drawing/2014/main" id="{00000000-0008-0000-1100-0000D4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6" name="Line 8">
            <a:extLst>
              <a:ext uri="{FF2B5EF4-FFF2-40B4-BE49-F238E27FC236}">
                <a16:creationId xmlns:a16="http://schemas.microsoft.com/office/drawing/2014/main" id="{00000000-0008-0000-1100-0000D5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7" name="Line 9">
            <a:extLst>
              <a:ext uri="{FF2B5EF4-FFF2-40B4-BE49-F238E27FC236}">
                <a16:creationId xmlns:a16="http://schemas.microsoft.com/office/drawing/2014/main" id="{00000000-0008-0000-1100-0000D6050000}"/>
              </a:ext>
            </a:extLst>
          </p:cNvPr>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828" name="Line 7">
            <a:extLst>
              <a:ext uri="{FF2B5EF4-FFF2-40B4-BE49-F238E27FC236}">
                <a16:creationId xmlns:a16="http://schemas.microsoft.com/office/drawing/2014/main" id="{00000000-0008-0000-1100-0000E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29" name="Line 8">
            <a:extLst>
              <a:ext uri="{FF2B5EF4-FFF2-40B4-BE49-F238E27FC236}">
                <a16:creationId xmlns:a16="http://schemas.microsoft.com/office/drawing/2014/main" id="{00000000-0008-0000-1100-0000E1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30" name="Line 9">
            <a:extLst>
              <a:ext uri="{FF2B5EF4-FFF2-40B4-BE49-F238E27FC236}">
                <a16:creationId xmlns:a16="http://schemas.microsoft.com/office/drawing/2014/main" id="{00000000-0008-0000-1100-0000E2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31" name="Line 7">
            <a:extLst>
              <a:ext uri="{FF2B5EF4-FFF2-40B4-BE49-F238E27FC236}">
                <a16:creationId xmlns:a16="http://schemas.microsoft.com/office/drawing/2014/main" id="{00000000-0008-0000-1100-0000E3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32" name="Line 8">
            <a:extLst>
              <a:ext uri="{FF2B5EF4-FFF2-40B4-BE49-F238E27FC236}">
                <a16:creationId xmlns:a16="http://schemas.microsoft.com/office/drawing/2014/main" id="{00000000-0008-0000-1100-0000E4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33" name="Line 9">
            <a:extLst>
              <a:ext uri="{FF2B5EF4-FFF2-40B4-BE49-F238E27FC236}">
                <a16:creationId xmlns:a16="http://schemas.microsoft.com/office/drawing/2014/main" id="{00000000-0008-0000-1100-0000E5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34" name="Line 7">
            <a:extLst>
              <a:ext uri="{FF2B5EF4-FFF2-40B4-BE49-F238E27FC236}">
                <a16:creationId xmlns:a16="http://schemas.microsoft.com/office/drawing/2014/main" id="{00000000-0008-0000-1100-0000E6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35" name="Line 8">
            <a:extLst>
              <a:ext uri="{FF2B5EF4-FFF2-40B4-BE49-F238E27FC236}">
                <a16:creationId xmlns:a16="http://schemas.microsoft.com/office/drawing/2014/main" id="{00000000-0008-0000-1100-0000E7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36" name="Line 9">
            <a:extLst>
              <a:ext uri="{FF2B5EF4-FFF2-40B4-BE49-F238E27FC236}">
                <a16:creationId xmlns:a16="http://schemas.microsoft.com/office/drawing/2014/main" id="{00000000-0008-0000-1100-0000E8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37" name="Line 7">
            <a:extLst>
              <a:ext uri="{FF2B5EF4-FFF2-40B4-BE49-F238E27FC236}">
                <a16:creationId xmlns:a16="http://schemas.microsoft.com/office/drawing/2014/main" id="{00000000-0008-0000-1100-0000E9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38" name="Line 8">
            <a:extLst>
              <a:ext uri="{FF2B5EF4-FFF2-40B4-BE49-F238E27FC236}">
                <a16:creationId xmlns:a16="http://schemas.microsoft.com/office/drawing/2014/main" id="{00000000-0008-0000-1100-0000EA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39" name="Line 9">
            <a:extLst>
              <a:ext uri="{FF2B5EF4-FFF2-40B4-BE49-F238E27FC236}">
                <a16:creationId xmlns:a16="http://schemas.microsoft.com/office/drawing/2014/main" id="{00000000-0008-0000-1100-0000EB05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40" name="Line 7">
            <a:extLst>
              <a:ext uri="{FF2B5EF4-FFF2-40B4-BE49-F238E27FC236}">
                <a16:creationId xmlns:a16="http://schemas.microsoft.com/office/drawing/2014/main" id="{00000000-0008-0000-1100-0000EC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1" name="Line 8">
            <a:extLst>
              <a:ext uri="{FF2B5EF4-FFF2-40B4-BE49-F238E27FC236}">
                <a16:creationId xmlns:a16="http://schemas.microsoft.com/office/drawing/2014/main" id="{00000000-0008-0000-1100-0000ED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2" name="Line 9">
            <a:extLst>
              <a:ext uri="{FF2B5EF4-FFF2-40B4-BE49-F238E27FC236}">
                <a16:creationId xmlns:a16="http://schemas.microsoft.com/office/drawing/2014/main" id="{00000000-0008-0000-1100-0000EE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3" name="Line 7">
            <a:extLst>
              <a:ext uri="{FF2B5EF4-FFF2-40B4-BE49-F238E27FC236}">
                <a16:creationId xmlns:a16="http://schemas.microsoft.com/office/drawing/2014/main" id="{00000000-0008-0000-1100-0000EF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44" name="Line 8">
            <a:extLst>
              <a:ext uri="{FF2B5EF4-FFF2-40B4-BE49-F238E27FC236}">
                <a16:creationId xmlns:a16="http://schemas.microsoft.com/office/drawing/2014/main" id="{00000000-0008-0000-1100-0000F0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45" name="Line 9">
            <a:extLst>
              <a:ext uri="{FF2B5EF4-FFF2-40B4-BE49-F238E27FC236}">
                <a16:creationId xmlns:a16="http://schemas.microsoft.com/office/drawing/2014/main" id="{00000000-0008-0000-1100-0000F1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46" name="Line 7">
            <a:extLst>
              <a:ext uri="{FF2B5EF4-FFF2-40B4-BE49-F238E27FC236}">
                <a16:creationId xmlns:a16="http://schemas.microsoft.com/office/drawing/2014/main" id="{00000000-0008-0000-1100-0000F2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7" name="Line 8">
            <a:extLst>
              <a:ext uri="{FF2B5EF4-FFF2-40B4-BE49-F238E27FC236}">
                <a16:creationId xmlns:a16="http://schemas.microsoft.com/office/drawing/2014/main" id="{00000000-0008-0000-1100-0000F3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8" name="Line 9">
            <a:extLst>
              <a:ext uri="{FF2B5EF4-FFF2-40B4-BE49-F238E27FC236}">
                <a16:creationId xmlns:a16="http://schemas.microsoft.com/office/drawing/2014/main" id="{00000000-0008-0000-1100-0000F405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49" name="Line 7">
            <a:extLst>
              <a:ext uri="{FF2B5EF4-FFF2-40B4-BE49-F238E27FC236}">
                <a16:creationId xmlns:a16="http://schemas.microsoft.com/office/drawing/2014/main" id="{00000000-0008-0000-1100-0000F5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50" name="Line 8">
            <a:extLst>
              <a:ext uri="{FF2B5EF4-FFF2-40B4-BE49-F238E27FC236}">
                <a16:creationId xmlns:a16="http://schemas.microsoft.com/office/drawing/2014/main" id="{00000000-0008-0000-1100-0000F6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51" name="Line 9">
            <a:extLst>
              <a:ext uri="{FF2B5EF4-FFF2-40B4-BE49-F238E27FC236}">
                <a16:creationId xmlns:a16="http://schemas.microsoft.com/office/drawing/2014/main" id="{00000000-0008-0000-1100-0000F705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52" name="Line 7">
            <a:extLst>
              <a:ext uri="{FF2B5EF4-FFF2-40B4-BE49-F238E27FC236}">
                <a16:creationId xmlns:a16="http://schemas.microsoft.com/office/drawing/2014/main" id="{00000000-0008-0000-1100-0000F8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53" name="Line 8">
            <a:extLst>
              <a:ext uri="{FF2B5EF4-FFF2-40B4-BE49-F238E27FC236}">
                <a16:creationId xmlns:a16="http://schemas.microsoft.com/office/drawing/2014/main" id="{00000000-0008-0000-1100-0000F9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54" name="Line 9">
            <a:extLst>
              <a:ext uri="{FF2B5EF4-FFF2-40B4-BE49-F238E27FC236}">
                <a16:creationId xmlns:a16="http://schemas.microsoft.com/office/drawing/2014/main" id="{00000000-0008-0000-1100-0000FA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55" name="Line 7">
            <a:extLst>
              <a:ext uri="{FF2B5EF4-FFF2-40B4-BE49-F238E27FC236}">
                <a16:creationId xmlns:a16="http://schemas.microsoft.com/office/drawing/2014/main" id="{00000000-0008-0000-1100-0000FB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6" name="Line 8">
            <a:extLst>
              <a:ext uri="{FF2B5EF4-FFF2-40B4-BE49-F238E27FC236}">
                <a16:creationId xmlns:a16="http://schemas.microsoft.com/office/drawing/2014/main" id="{00000000-0008-0000-1100-0000FC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7" name="Line 9">
            <a:extLst>
              <a:ext uri="{FF2B5EF4-FFF2-40B4-BE49-F238E27FC236}">
                <a16:creationId xmlns:a16="http://schemas.microsoft.com/office/drawing/2014/main" id="{00000000-0008-0000-1100-0000FD05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8" name="Line 7">
            <a:extLst>
              <a:ext uri="{FF2B5EF4-FFF2-40B4-BE49-F238E27FC236}">
                <a16:creationId xmlns:a16="http://schemas.microsoft.com/office/drawing/2014/main" id="{00000000-0008-0000-1100-0000FE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59" name="Line 8">
            <a:extLst>
              <a:ext uri="{FF2B5EF4-FFF2-40B4-BE49-F238E27FC236}">
                <a16:creationId xmlns:a16="http://schemas.microsoft.com/office/drawing/2014/main" id="{00000000-0008-0000-1100-0000FF05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60" name="Line 9">
            <a:extLst>
              <a:ext uri="{FF2B5EF4-FFF2-40B4-BE49-F238E27FC236}">
                <a16:creationId xmlns:a16="http://schemas.microsoft.com/office/drawing/2014/main" id="{00000000-0008-0000-1100-000000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61" name="Line 7">
            <a:extLst>
              <a:ext uri="{FF2B5EF4-FFF2-40B4-BE49-F238E27FC236}">
                <a16:creationId xmlns:a16="http://schemas.microsoft.com/office/drawing/2014/main" id="{00000000-0008-0000-1100-000001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62" name="Line 8">
            <a:extLst>
              <a:ext uri="{FF2B5EF4-FFF2-40B4-BE49-F238E27FC236}">
                <a16:creationId xmlns:a16="http://schemas.microsoft.com/office/drawing/2014/main" id="{00000000-0008-0000-1100-000002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63" name="Line 9">
            <a:extLst>
              <a:ext uri="{FF2B5EF4-FFF2-40B4-BE49-F238E27FC236}">
                <a16:creationId xmlns:a16="http://schemas.microsoft.com/office/drawing/2014/main" id="{00000000-0008-0000-1100-000003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64" name="Line 7">
            <a:extLst>
              <a:ext uri="{FF2B5EF4-FFF2-40B4-BE49-F238E27FC236}">
                <a16:creationId xmlns:a16="http://schemas.microsoft.com/office/drawing/2014/main" id="{00000000-0008-0000-1100-000004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65" name="Line 8">
            <a:extLst>
              <a:ext uri="{FF2B5EF4-FFF2-40B4-BE49-F238E27FC236}">
                <a16:creationId xmlns:a16="http://schemas.microsoft.com/office/drawing/2014/main" id="{00000000-0008-0000-1100-000005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66" name="Line 9">
            <a:extLst>
              <a:ext uri="{FF2B5EF4-FFF2-40B4-BE49-F238E27FC236}">
                <a16:creationId xmlns:a16="http://schemas.microsoft.com/office/drawing/2014/main" id="{00000000-0008-0000-1100-000006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67" name="Line 7">
            <a:extLst>
              <a:ext uri="{FF2B5EF4-FFF2-40B4-BE49-F238E27FC236}">
                <a16:creationId xmlns:a16="http://schemas.microsoft.com/office/drawing/2014/main" id="{00000000-0008-0000-1100-000007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68" name="Line 8">
            <a:extLst>
              <a:ext uri="{FF2B5EF4-FFF2-40B4-BE49-F238E27FC236}">
                <a16:creationId xmlns:a16="http://schemas.microsoft.com/office/drawing/2014/main" id="{00000000-0008-0000-1100-000008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69" name="Line 9">
            <a:extLst>
              <a:ext uri="{FF2B5EF4-FFF2-40B4-BE49-F238E27FC236}">
                <a16:creationId xmlns:a16="http://schemas.microsoft.com/office/drawing/2014/main" id="{00000000-0008-0000-1100-000009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70" name="Line 7">
            <a:extLst>
              <a:ext uri="{FF2B5EF4-FFF2-40B4-BE49-F238E27FC236}">
                <a16:creationId xmlns:a16="http://schemas.microsoft.com/office/drawing/2014/main" id="{00000000-0008-0000-1100-00000A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71" name="Line 8">
            <a:extLst>
              <a:ext uri="{FF2B5EF4-FFF2-40B4-BE49-F238E27FC236}">
                <a16:creationId xmlns:a16="http://schemas.microsoft.com/office/drawing/2014/main" id="{00000000-0008-0000-1100-00000B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72" name="Line 9">
            <a:extLst>
              <a:ext uri="{FF2B5EF4-FFF2-40B4-BE49-F238E27FC236}">
                <a16:creationId xmlns:a16="http://schemas.microsoft.com/office/drawing/2014/main" id="{00000000-0008-0000-1100-00000C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73" name="Line 7">
            <a:extLst>
              <a:ext uri="{FF2B5EF4-FFF2-40B4-BE49-F238E27FC236}">
                <a16:creationId xmlns:a16="http://schemas.microsoft.com/office/drawing/2014/main" id="{00000000-0008-0000-1100-00000D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4" name="Line 8">
            <a:extLst>
              <a:ext uri="{FF2B5EF4-FFF2-40B4-BE49-F238E27FC236}">
                <a16:creationId xmlns:a16="http://schemas.microsoft.com/office/drawing/2014/main" id="{00000000-0008-0000-1100-00000E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5" name="Line 9">
            <a:extLst>
              <a:ext uri="{FF2B5EF4-FFF2-40B4-BE49-F238E27FC236}">
                <a16:creationId xmlns:a16="http://schemas.microsoft.com/office/drawing/2014/main" id="{00000000-0008-0000-1100-00000F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6" name="Line 7">
            <a:extLst>
              <a:ext uri="{FF2B5EF4-FFF2-40B4-BE49-F238E27FC236}">
                <a16:creationId xmlns:a16="http://schemas.microsoft.com/office/drawing/2014/main" id="{00000000-0008-0000-1100-000010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77" name="Line 8">
            <a:extLst>
              <a:ext uri="{FF2B5EF4-FFF2-40B4-BE49-F238E27FC236}">
                <a16:creationId xmlns:a16="http://schemas.microsoft.com/office/drawing/2014/main" id="{00000000-0008-0000-1100-000011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78" name="Line 9">
            <a:extLst>
              <a:ext uri="{FF2B5EF4-FFF2-40B4-BE49-F238E27FC236}">
                <a16:creationId xmlns:a16="http://schemas.microsoft.com/office/drawing/2014/main" id="{00000000-0008-0000-1100-000012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79" name="Line 7">
            <a:extLst>
              <a:ext uri="{FF2B5EF4-FFF2-40B4-BE49-F238E27FC236}">
                <a16:creationId xmlns:a16="http://schemas.microsoft.com/office/drawing/2014/main" id="{00000000-0008-0000-1100-000013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80" name="Line 8">
            <a:extLst>
              <a:ext uri="{FF2B5EF4-FFF2-40B4-BE49-F238E27FC236}">
                <a16:creationId xmlns:a16="http://schemas.microsoft.com/office/drawing/2014/main" id="{00000000-0008-0000-1100-000014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81" name="Line 9">
            <a:extLst>
              <a:ext uri="{FF2B5EF4-FFF2-40B4-BE49-F238E27FC236}">
                <a16:creationId xmlns:a16="http://schemas.microsoft.com/office/drawing/2014/main" id="{00000000-0008-0000-1100-000015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82" name="Line 7">
            <a:extLst>
              <a:ext uri="{FF2B5EF4-FFF2-40B4-BE49-F238E27FC236}">
                <a16:creationId xmlns:a16="http://schemas.microsoft.com/office/drawing/2014/main" id="{00000000-0008-0000-1100-000016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83" name="Line 8">
            <a:extLst>
              <a:ext uri="{FF2B5EF4-FFF2-40B4-BE49-F238E27FC236}">
                <a16:creationId xmlns:a16="http://schemas.microsoft.com/office/drawing/2014/main" id="{00000000-0008-0000-1100-000017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84" name="Line 9">
            <a:extLst>
              <a:ext uri="{FF2B5EF4-FFF2-40B4-BE49-F238E27FC236}">
                <a16:creationId xmlns:a16="http://schemas.microsoft.com/office/drawing/2014/main" id="{00000000-0008-0000-1100-000018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85" name="Line 7">
            <a:extLst>
              <a:ext uri="{FF2B5EF4-FFF2-40B4-BE49-F238E27FC236}">
                <a16:creationId xmlns:a16="http://schemas.microsoft.com/office/drawing/2014/main" id="{00000000-0008-0000-1100-000019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6" name="Line 8">
            <a:extLst>
              <a:ext uri="{FF2B5EF4-FFF2-40B4-BE49-F238E27FC236}">
                <a16:creationId xmlns:a16="http://schemas.microsoft.com/office/drawing/2014/main" id="{00000000-0008-0000-1100-00001A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7" name="Line 9">
            <a:extLst>
              <a:ext uri="{FF2B5EF4-FFF2-40B4-BE49-F238E27FC236}">
                <a16:creationId xmlns:a16="http://schemas.microsoft.com/office/drawing/2014/main" id="{00000000-0008-0000-1100-00001B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8" name="Line 7">
            <a:extLst>
              <a:ext uri="{FF2B5EF4-FFF2-40B4-BE49-F238E27FC236}">
                <a16:creationId xmlns:a16="http://schemas.microsoft.com/office/drawing/2014/main" id="{00000000-0008-0000-1100-00001C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89" name="Line 8">
            <a:extLst>
              <a:ext uri="{FF2B5EF4-FFF2-40B4-BE49-F238E27FC236}">
                <a16:creationId xmlns:a16="http://schemas.microsoft.com/office/drawing/2014/main" id="{00000000-0008-0000-1100-00001D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90" name="Line 9">
            <a:extLst>
              <a:ext uri="{FF2B5EF4-FFF2-40B4-BE49-F238E27FC236}">
                <a16:creationId xmlns:a16="http://schemas.microsoft.com/office/drawing/2014/main" id="{00000000-0008-0000-1100-00001E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891" name="Line 7">
            <a:extLst>
              <a:ext uri="{FF2B5EF4-FFF2-40B4-BE49-F238E27FC236}">
                <a16:creationId xmlns:a16="http://schemas.microsoft.com/office/drawing/2014/main" id="{00000000-0008-0000-1100-00001F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92" name="Line 8">
            <a:extLst>
              <a:ext uri="{FF2B5EF4-FFF2-40B4-BE49-F238E27FC236}">
                <a16:creationId xmlns:a16="http://schemas.microsoft.com/office/drawing/2014/main" id="{00000000-0008-0000-1100-000020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93" name="Line 9">
            <a:extLst>
              <a:ext uri="{FF2B5EF4-FFF2-40B4-BE49-F238E27FC236}">
                <a16:creationId xmlns:a16="http://schemas.microsoft.com/office/drawing/2014/main" id="{00000000-0008-0000-1100-000021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94" name="Line 7">
            <a:extLst>
              <a:ext uri="{FF2B5EF4-FFF2-40B4-BE49-F238E27FC236}">
                <a16:creationId xmlns:a16="http://schemas.microsoft.com/office/drawing/2014/main" id="{00000000-0008-0000-1100-000022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95" name="Line 8">
            <a:extLst>
              <a:ext uri="{FF2B5EF4-FFF2-40B4-BE49-F238E27FC236}">
                <a16:creationId xmlns:a16="http://schemas.microsoft.com/office/drawing/2014/main" id="{00000000-0008-0000-1100-000023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96" name="Line 9">
            <a:extLst>
              <a:ext uri="{FF2B5EF4-FFF2-40B4-BE49-F238E27FC236}">
                <a16:creationId xmlns:a16="http://schemas.microsoft.com/office/drawing/2014/main" id="{00000000-0008-0000-1100-000024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97" name="Line 7">
            <a:extLst>
              <a:ext uri="{FF2B5EF4-FFF2-40B4-BE49-F238E27FC236}">
                <a16:creationId xmlns:a16="http://schemas.microsoft.com/office/drawing/2014/main" id="{00000000-0008-0000-1100-000025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98" name="Line 8">
            <a:extLst>
              <a:ext uri="{FF2B5EF4-FFF2-40B4-BE49-F238E27FC236}">
                <a16:creationId xmlns:a16="http://schemas.microsoft.com/office/drawing/2014/main" id="{00000000-0008-0000-1100-000026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899" name="Line 9">
            <a:extLst>
              <a:ext uri="{FF2B5EF4-FFF2-40B4-BE49-F238E27FC236}">
                <a16:creationId xmlns:a16="http://schemas.microsoft.com/office/drawing/2014/main" id="{00000000-0008-0000-1100-000027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900" name="Line 7">
            <a:extLst>
              <a:ext uri="{FF2B5EF4-FFF2-40B4-BE49-F238E27FC236}">
                <a16:creationId xmlns:a16="http://schemas.microsoft.com/office/drawing/2014/main" id="{00000000-0008-0000-1100-000028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01" name="Line 8">
            <a:extLst>
              <a:ext uri="{FF2B5EF4-FFF2-40B4-BE49-F238E27FC236}">
                <a16:creationId xmlns:a16="http://schemas.microsoft.com/office/drawing/2014/main" id="{00000000-0008-0000-1100-000029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02" name="Line 9">
            <a:extLst>
              <a:ext uri="{FF2B5EF4-FFF2-40B4-BE49-F238E27FC236}">
                <a16:creationId xmlns:a16="http://schemas.microsoft.com/office/drawing/2014/main" id="{00000000-0008-0000-1100-00002A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03" name="Line 7">
            <a:extLst>
              <a:ext uri="{FF2B5EF4-FFF2-40B4-BE49-F238E27FC236}">
                <a16:creationId xmlns:a16="http://schemas.microsoft.com/office/drawing/2014/main" id="{00000000-0008-0000-1100-00002B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04" name="Line 8">
            <a:extLst>
              <a:ext uri="{FF2B5EF4-FFF2-40B4-BE49-F238E27FC236}">
                <a16:creationId xmlns:a16="http://schemas.microsoft.com/office/drawing/2014/main" id="{00000000-0008-0000-1100-00002C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05" name="Line 9">
            <a:extLst>
              <a:ext uri="{FF2B5EF4-FFF2-40B4-BE49-F238E27FC236}">
                <a16:creationId xmlns:a16="http://schemas.microsoft.com/office/drawing/2014/main" id="{00000000-0008-0000-1100-00002D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06" name="Line 7">
            <a:extLst>
              <a:ext uri="{FF2B5EF4-FFF2-40B4-BE49-F238E27FC236}">
                <a16:creationId xmlns:a16="http://schemas.microsoft.com/office/drawing/2014/main" id="{00000000-0008-0000-1100-00002E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07" name="Line 8">
            <a:extLst>
              <a:ext uri="{FF2B5EF4-FFF2-40B4-BE49-F238E27FC236}">
                <a16:creationId xmlns:a16="http://schemas.microsoft.com/office/drawing/2014/main" id="{00000000-0008-0000-1100-00002F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08" name="Line 9">
            <a:extLst>
              <a:ext uri="{FF2B5EF4-FFF2-40B4-BE49-F238E27FC236}">
                <a16:creationId xmlns:a16="http://schemas.microsoft.com/office/drawing/2014/main" id="{00000000-0008-0000-1100-000030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09" name="Line 7">
            <a:extLst>
              <a:ext uri="{FF2B5EF4-FFF2-40B4-BE49-F238E27FC236}">
                <a16:creationId xmlns:a16="http://schemas.microsoft.com/office/drawing/2014/main" id="{00000000-0008-0000-1100-000031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10" name="Line 8">
            <a:extLst>
              <a:ext uri="{FF2B5EF4-FFF2-40B4-BE49-F238E27FC236}">
                <a16:creationId xmlns:a16="http://schemas.microsoft.com/office/drawing/2014/main" id="{00000000-0008-0000-1100-000032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11" name="Line 9">
            <a:extLst>
              <a:ext uri="{FF2B5EF4-FFF2-40B4-BE49-F238E27FC236}">
                <a16:creationId xmlns:a16="http://schemas.microsoft.com/office/drawing/2014/main" id="{00000000-0008-0000-1100-000033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12" name="Line 7">
            <a:extLst>
              <a:ext uri="{FF2B5EF4-FFF2-40B4-BE49-F238E27FC236}">
                <a16:creationId xmlns:a16="http://schemas.microsoft.com/office/drawing/2014/main" id="{00000000-0008-0000-1100-000034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913" name="Line 8">
            <a:extLst>
              <a:ext uri="{FF2B5EF4-FFF2-40B4-BE49-F238E27FC236}">
                <a16:creationId xmlns:a16="http://schemas.microsoft.com/office/drawing/2014/main" id="{00000000-0008-0000-1100-000035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914" name="Line 9">
            <a:extLst>
              <a:ext uri="{FF2B5EF4-FFF2-40B4-BE49-F238E27FC236}">
                <a16:creationId xmlns:a16="http://schemas.microsoft.com/office/drawing/2014/main" id="{00000000-0008-0000-1100-000036060000}"/>
              </a:ext>
            </a:extLst>
          </p:cNvPr>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915" name="Line 7">
            <a:extLst>
              <a:ext uri="{FF2B5EF4-FFF2-40B4-BE49-F238E27FC236}">
                <a16:creationId xmlns:a16="http://schemas.microsoft.com/office/drawing/2014/main" id="{00000000-0008-0000-1100-000037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16" name="Line 8">
            <a:extLst>
              <a:ext uri="{FF2B5EF4-FFF2-40B4-BE49-F238E27FC236}">
                <a16:creationId xmlns:a16="http://schemas.microsoft.com/office/drawing/2014/main" id="{00000000-0008-0000-1100-000038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17" name="Line 9">
            <a:extLst>
              <a:ext uri="{FF2B5EF4-FFF2-40B4-BE49-F238E27FC236}">
                <a16:creationId xmlns:a16="http://schemas.microsoft.com/office/drawing/2014/main" id="{00000000-0008-0000-1100-000039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18" name="Line 7">
            <a:extLst>
              <a:ext uri="{FF2B5EF4-FFF2-40B4-BE49-F238E27FC236}">
                <a16:creationId xmlns:a16="http://schemas.microsoft.com/office/drawing/2014/main" id="{00000000-0008-0000-1100-00003A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19" name="Line 8">
            <a:extLst>
              <a:ext uri="{FF2B5EF4-FFF2-40B4-BE49-F238E27FC236}">
                <a16:creationId xmlns:a16="http://schemas.microsoft.com/office/drawing/2014/main" id="{00000000-0008-0000-1100-00003B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20" name="Line 9">
            <a:extLst>
              <a:ext uri="{FF2B5EF4-FFF2-40B4-BE49-F238E27FC236}">
                <a16:creationId xmlns:a16="http://schemas.microsoft.com/office/drawing/2014/main" id="{00000000-0008-0000-1100-00003C060000}"/>
              </a:ext>
            </a:extLst>
          </p:cNvPr>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21" name="Line 7">
            <a:extLst>
              <a:ext uri="{FF2B5EF4-FFF2-40B4-BE49-F238E27FC236}">
                <a16:creationId xmlns:a16="http://schemas.microsoft.com/office/drawing/2014/main" id="{00000000-0008-0000-1100-00003D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22" name="Line 8">
            <a:extLst>
              <a:ext uri="{FF2B5EF4-FFF2-40B4-BE49-F238E27FC236}">
                <a16:creationId xmlns:a16="http://schemas.microsoft.com/office/drawing/2014/main" id="{00000000-0008-0000-1100-00003E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23" name="Line 9">
            <a:extLst>
              <a:ext uri="{FF2B5EF4-FFF2-40B4-BE49-F238E27FC236}">
                <a16:creationId xmlns:a16="http://schemas.microsoft.com/office/drawing/2014/main" id="{00000000-0008-0000-1100-00003F060000}"/>
              </a:ext>
            </a:extLst>
          </p:cNvPr>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24" name="Line 7">
            <a:extLst>
              <a:ext uri="{FF2B5EF4-FFF2-40B4-BE49-F238E27FC236}">
                <a16:creationId xmlns:a16="http://schemas.microsoft.com/office/drawing/2014/main" id="{00000000-0008-0000-1100-000040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25" name="Line 8">
            <a:extLst>
              <a:ext uri="{FF2B5EF4-FFF2-40B4-BE49-F238E27FC236}">
                <a16:creationId xmlns:a16="http://schemas.microsoft.com/office/drawing/2014/main" id="{00000000-0008-0000-1100-000041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26" name="Line 9">
            <a:extLst>
              <a:ext uri="{FF2B5EF4-FFF2-40B4-BE49-F238E27FC236}">
                <a16:creationId xmlns:a16="http://schemas.microsoft.com/office/drawing/2014/main" id="{00000000-0008-0000-1100-000042060000}"/>
              </a:ext>
            </a:extLst>
          </p:cNvPr>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27" name="Line 7">
            <a:extLst>
              <a:ext uri="{FF2B5EF4-FFF2-40B4-BE49-F238E27FC236}">
                <a16:creationId xmlns:a16="http://schemas.microsoft.com/office/drawing/2014/main" id="{00000000-0008-0000-1100-000043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28" name="Line 8">
            <a:extLst>
              <a:ext uri="{FF2B5EF4-FFF2-40B4-BE49-F238E27FC236}">
                <a16:creationId xmlns:a16="http://schemas.microsoft.com/office/drawing/2014/main" id="{00000000-0008-0000-1100-000044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29" name="Line 9">
            <a:extLst>
              <a:ext uri="{FF2B5EF4-FFF2-40B4-BE49-F238E27FC236}">
                <a16:creationId xmlns:a16="http://schemas.microsoft.com/office/drawing/2014/main" id="{00000000-0008-0000-1100-000045060000}"/>
              </a:ext>
            </a:extLst>
          </p:cNvPr>
          <p:cNvSpPr>
            <a:spLocks noChangeShapeType="1"/>
          </p:cNvSpPr>
          <p:nvPr/>
        </p:nvSpPr>
        <p:spPr bwMode="auto">
          <a:xfrm>
            <a:off x="3933825" y="2352675"/>
            <a:ext cx="0" cy="0"/>
          </a:xfrm>
          <a:prstGeom prst="line">
            <a:avLst/>
          </a:prstGeom>
          <a:noFill/>
          <a:ln w="9525">
            <a:solidFill>
              <a:srgbClr val="000000"/>
            </a:solidFill>
            <a:round/>
            <a:headEnd/>
            <a:tailEnd/>
          </a:ln>
        </p:spPr>
      </p:sp>
      <p:cxnSp>
        <p:nvCxnSpPr>
          <p:cNvPr id="4930" name="Straight Connector 4929">
            <a:extLst>
              <a:ext uri="{FF2B5EF4-FFF2-40B4-BE49-F238E27FC236}">
                <a16:creationId xmlns:a16="http://schemas.microsoft.com/office/drawing/2014/main" id="{00000000-0008-0000-1100-000048060000}"/>
              </a:ext>
            </a:extLst>
          </p:cNvPr>
          <p:cNvCxnSpPr>
            <a:cxnSpLocks noChangeShapeType="1"/>
          </p:cNvCxnSpPr>
          <p:nvPr/>
        </p:nvCxnSpPr>
        <p:spPr bwMode="auto">
          <a:xfrm>
            <a:off x="5667375" y="7229475"/>
            <a:ext cx="447675" cy="0"/>
          </a:xfrm>
          <a:prstGeom prst="line">
            <a:avLst/>
          </a:prstGeom>
          <a:noFill/>
          <a:ln w="9525" algn="ctr">
            <a:solidFill>
              <a:schemeClr val="bg1"/>
            </a:solidFill>
            <a:round/>
            <a:headEnd/>
            <a:tailEnd/>
          </a:ln>
        </p:spPr>
      </p:cxnSp>
      <p:cxnSp>
        <p:nvCxnSpPr>
          <p:cNvPr id="4931" name="Straight Connector 4930">
            <a:extLst>
              <a:ext uri="{FF2B5EF4-FFF2-40B4-BE49-F238E27FC236}">
                <a16:creationId xmlns:a16="http://schemas.microsoft.com/office/drawing/2014/main" id="{00000000-0008-0000-1100-000049060000}"/>
              </a:ext>
            </a:extLst>
          </p:cNvPr>
          <p:cNvCxnSpPr>
            <a:cxnSpLocks noChangeShapeType="1"/>
          </p:cNvCxnSpPr>
          <p:nvPr/>
        </p:nvCxnSpPr>
        <p:spPr bwMode="auto">
          <a:xfrm>
            <a:off x="5667375" y="7229475"/>
            <a:ext cx="447675" cy="0"/>
          </a:xfrm>
          <a:prstGeom prst="line">
            <a:avLst/>
          </a:prstGeom>
          <a:noFill/>
          <a:ln w="9525" algn="ctr">
            <a:solidFill>
              <a:schemeClr val="bg1"/>
            </a:solidFill>
            <a:round/>
            <a:headEnd/>
            <a:tailEnd/>
          </a:ln>
        </p:spPr>
      </p:cxnSp>
      <p:cxnSp>
        <p:nvCxnSpPr>
          <p:cNvPr id="4932" name="Straight Connector 4931">
            <a:extLst>
              <a:ext uri="{FF2B5EF4-FFF2-40B4-BE49-F238E27FC236}">
                <a16:creationId xmlns:a16="http://schemas.microsoft.com/office/drawing/2014/main" id="{00000000-0008-0000-1100-00004A060000}"/>
              </a:ext>
            </a:extLst>
          </p:cNvPr>
          <p:cNvCxnSpPr>
            <a:cxnSpLocks noChangeShapeType="1"/>
          </p:cNvCxnSpPr>
          <p:nvPr/>
        </p:nvCxnSpPr>
        <p:spPr bwMode="auto">
          <a:xfrm>
            <a:off x="5667375" y="7229475"/>
            <a:ext cx="447675" cy="0"/>
          </a:xfrm>
          <a:prstGeom prst="line">
            <a:avLst/>
          </a:prstGeom>
          <a:noFill/>
          <a:ln w="9525" algn="ctr">
            <a:solidFill>
              <a:schemeClr val="bg1"/>
            </a:solidFill>
            <a:round/>
            <a:headEnd/>
            <a:tailEnd/>
          </a:ln>
        </p:spPr>
      </p:cxnSp>
      <p:cxnSp>
        <p:nvCxnSpPr>
          <p:cNvPr id="4933" name="Straight Connector 4932">
            <a:extLst>
              <a:ext uri="{FF2B5EF4-FFF2-40B4-BE49-F238E27FC236}">
                <a16:creationId xmlns:a16="http://schemas.microsoft.com/office/drawing/2014/main" id="{00000000-0008-0000-1100-00004B060000}"/>
              </a:ext>
            </a:extLst>
          </p:cNvPr>
          <p:cNvCxnSpPr>
            <a:cxnSpLocks noChangeShapeType="1"/>
          </p:cNvCxnSpPr>
          <p:nvPr/>
        </p:nvCxnSpPr>
        <p:spPr bwMode="auto">
          <a:xfrm>
            <a:off x="5667375" y="7229475"/>
            <a:ext cx="447675" cy="0"/>
          </a:xfrm>
          <a:prstGeom prst="line">
            <a:avLst/>
          </a:prstGeom>
          <a:noFill/>
          <a:ln w="9525" algn="ctr">
            <a:solidFill>
              <a:schemeClr val="bg1"/>
            </a:solidFill>
            <a:round/>
            <a:headEnd/>
            <a:tailEnd/>
          </a:ln>
        </p:spPr>
      </p:cxnSp>
      <p:sp>
        <p:nvSpPr>
          <p:cNvPr id="4934" name="Line 7">
            <a:extLst>
              <a:ext uri="{FF2B5EF4-FFF2-40B4-BE49-F238E27FC236}">
                <a16:creationId xmlns:a16="http://schemas.microsoft.com/office/drawing/2014/main" id="{00000000-0008-0000-1100-0000E7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35" name="Line 8">
            <a:extLst>
              <a:ext uri="{FF2B5EF4-FFF2-40B4-BE49-F238E27FC236}">
                <a16:creationId xmlns:a16="http://schemas.microsoft.com/office/drawing/2014/main" id="{00000000-0008-0000-1100-0000E8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36" name="Line 9">
            <a:extLst>
              <a:ext uri="{FF2B5EF4-FFF2-40B4-BE49-F238E27FC236}">
                <a16:creationId xmlns:a16="http://schemas.microsoft.com/office/drawing/2014/main" id="{00000000-0008-0000-1100-0000E9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cxnSp>
        <p:nvCxnSpPr>
          <p:cNvPr id="4937" name="Straight Connector 4936">
            <a:extLst>
              <a:ext uri="{FF2B5EF4-FFF2-40B4-BE49-F238E27FC236}">
                <a16:creationId xmlns:a16="http://schemas.microsoft.com/office/drawing/2014/main" id="{00000000-0008-0000-1100-0000EA060000}"/>
              </a:ext>
            </a:extLst>
          </p:cNvPr>
          <p:cNvCxnSpPr>
            <a:cxnSpLocks noChangeShapeType="1"/>
          </p:cNvCxnSpPr>
          <p:nvPr/>
        </p:nvCxnSpPr>
        <p:spPr bwMode="auto">
          <a:xfrm>
            <a:off x="5953125" y="6315075"/>
            <a:ext cx="447675" cy="0"/>
          </a:xfrm>
          <a:prstGeom prst="line">
            <a:avLst/>
          </a:prstGeom>
          <a:noFill/>
          <a:ln w="9525" algn="ctr">
            <a:solidFill>
              <a:schemeClr val="bg1"/>
            </a:solidFill>
            <a:round/>
            <a:headEnd/>
            <a:tailEnd/>
          </a:ln>
        </p:spPr>
      </p:cxnSp>
      <p:cxnSp>
        <p:nvCxnSpPr>
          <p:cNvPr id="4938" name="Straight Connector 4937">
            <a:extLst>
              <a:ext uri="{FF2B5EF4-FFF2-40B4-BE49-F238E27FC236}">
                <a16:creationId xmlns:a16="http://schemas.microsoft.com/office/drawing/2014/main" id="{00000000-0008-0000-1100-0000EB060000}"/>
              </a:ext>
            </a:extLst>
          </p:cNvPr>
          <p:cNvCxnSpPr>
            <a:cxnSpLocks noChangeShapeType="1"/>
          </p:cNvCxnSpPr>
          <p:nvPr/>
        </p:nvCxnSpPr>
        <p:spPr bwMode="auto">
          <a:xfrm>
            <a:off x="5953125" y="6315075"/>
            <a:ext cx="447675" cy="0"/>
          </a:xfrm>
          <a:prstGeom prst="line">
            <a:avLst/>
          </a:prstGeom>
          <a:noFill/>
          <a:ln w="9525" algn="ctr">
            <a:solidFill>
              <a:schemeClr val="bg1"/>
            </a:solidFill>
            <a:round/>
            <a:headEnd/>
            <a:tailEnd/>
          </a:ln>
        </p:spPr>
      </p:cxnSp>
      <p:sp>
        <p:nvSpPr>
          <p:cNvPr id="4939" name="Line 7">
            <a:extLst>
              <a:ext uri="{FF2B5EF4-FFF2-40B4-BE49-F238E27FC236}">
                <a16:creationId xmlns:a16="http://schemas.microsoft.com/office/drawing/2014/main" id="{00000000-0008-0000-1100-0000EC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0" name="Line 8">
            <a:extLst>
              <a:ext uri="{FF2B5EF4-FFF2-40B4-BE49-F238E27FC236}">
                <a16:creationId xmlns:a16="http://schemas.microsoft.com/office/drawing/2014/main" id="{00000000-0008-0000-1100-0000ED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1" name="Line 9">
            <a:extLst>
              <a:ext uri="{FF2B5EF4-FFF2-40B4-BE49-F238E27FC236}">
                <a16:creationId xmlns:a16="http://schemas.microsoft.com/office/drawing/2014/main" id="{00000000-0008-0000-1100-0000EE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2" name="Line 7">
            <a:extLst>
              <a:ext uri="{FF2B5EF4-FFF2-40B4-BE49-F238E27FC236}">
                <a16:creationId xmlns:a16="http://schemas.microsoft.com/office/drawing/2014/main" id="{00000000-0008-0000-1100-0000EF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3" name="Line 8">
            <a:extLst>
              <a:ext uri="{FF2B5EF4-FFF2-40B4-BE49-F238E27FC236}">
                <a16:creationId xmlns:a16="http://schemas.microsoft.com/office/drawing/2014/main" id="{00000000-0008-0000-1100-0000F0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4" name="Line 9">
            <a:extLst>
              <a:ext uri="{FF2B5EF4-FFF2-40B4-BE49-F238E27FC236}">
                <a16:creationId xmlns:a16="http://schemas.microsoft.com/office/drawing/2014/main" id="{00000000-0008-0000-1100-0000F1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5" name="Line 7">
            <a:extLst>
              <a:ext uri="{FF2B5EF4-FFF2-40B4-BE49-F238E27FC236}">
                <a16:creationId xmlns:a16="http://schemas.microsoft.com/office/drawing/2014/main" id="{00000000-0008-0000-1100-0000F2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6" name="Line 8">
            <a:extLst>
              <a:ext uri="{FF2B5EF4-FFF2-40B4-BE49-F238E27FC236}">
                <a16:creationId xmlns:a16="http://schemas.microsoft.com/office/drawing/2014/main" id="{00000000-0008-0000-1100-0000F3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7" name="Line 9">
            <a:extLst>
              <a:ext uri="{FF2B5EF4-FFF2-40B4-BE49-F238E27FC236}">
                <a16:creationId xmlns:a16="http://schemas.microsoft.com/office/drawing/2014/main" id="{00000000-0008-0000-1100-0000F4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8" name="Line 7">
            <a:extLst>
              <a:ext uri="{FF2B5EF4-FFF2-40B4-BE49-F238E27FC236}">
                <a16:creationId xmlns:a16="http://schemas.microsoft.com/office/drawing/2014/main" id="{00000000-0008-0000-1100-0000F5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49" name="Line 8">
            <a:extLst>
              <a:ext uri="{FF2B5EF4-FFF2-40B4-BE49-F238E27FC236}">
                <a16:creationId xmlns:a16="http://schemas.microsoft.com/office/drawing/2014/main" id="{00000000-0008-0000-1100-0000F6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0" name="Line 9">
            <a:extLst>
              <a:ext uri="{FF2B5EF4-FFF2-40B4-BE49-F238E27FC236}">
                <a16:creationId xmlns:a16="http://schemas.microsoft.com/office/drawing/2014/main" id="{00000000-0008-0000-1100-0000F7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cxnSp>
        <p:nvCxnSpPr>
          <p:cNvPr id="4951" name="Straight Connector 4950">
            <a:extLst>
              <a:ext uri="{FF2B5EF4-FFF2-40B4-BE49-F238E27FC236}">
                <a16:creationId xmlns:a16="http://schemas.microsoft.com/office/drawing/2014/main" id="{00000000-0008-0000-1100-0000F8060000}"/>
              </a:ext>
            </a:extLst>
          </p:cNvPr>
          <p:cNvCxnSpPr>
            <a:cxnSpLocks noChangeShapeType="1"/>
          </p:cNvCxnSpPr>
          <p:nvPr/>
        </p:nvCxnSpPr>
        <p:spPr bwMode="auto">
          <a:xfrm>
            <a:off x="5953125" y="6315075"/>
            <a:ext cx="447675" cy="0"/>
          </a:xfrm>
          <a:prstGeom prst="line">
            <a:avLst/>
          </a:prstGeom>
          <a:noFill/>
          <a:ln w="9525" algn="ctr">
            <a:solidFill>
              <a:schemeClr val="bg1"/>
            </a:solidFill>
            <a:round/>
            <a:headEnd/>
            <a:tailEnd/>
          </a:ln>
        </p:spPr>
      </p:cxnSp>
      <p:cxnSp>
        <p:nvCxnSpPr>
          <p:cNvPr id="4952" name="Straight Connector 4951">
            <a:extLst>
              <a:ext uri="{FF2B5EF4-FFF2-40B4-BE49-F238E27FC236}">
                <a16:creationId xmlns:a16="http://schemas.microsoft.com/office/drawing/2014/main" id="{00000000-0008-0000-1100-0000F9060000}"/>
              </a:ext>
            </a:extLst>
          </p:cNvPr>
          <p:cNvCxnSpPr>
            <a:cxnSpLocks noChangeShapeType="1"/>
          </p:cNvCxnSpPr>
          <p:nvPr/>
        </p:nvCxnSpPr>
        <p:spPr bwMode="auto">
          <a:xfrm>
            <a:off x="5953125" y="6315075"/>
            <a:ext cx="447675" cy="0"/>
          </a:xfrm>
          <a:prstGeom prst="line">
            <a:avLst/>
          </a:prstGeom>
          <a:noFill/>
          <a:ln w="9525" algn="ctr">
            <a:solidFill>
              <a:schemeClr val="bg1"/>
            </a:solidFill>
            <a:round/>
            <a:headEnd/>
            <a:tailEnd/>
          </a:ln>
        </p:spPr>
      </p:cxnSp>
      <p:sp>
        <p:nvSpPr>
          <p:cNvPr id="4953" name="Line 7">
            <a:extLst>
              <a:ext uri="{FF2B5EF4-FFF2-40B4-BE49-F238E27FC236}">
                <a16:creationId xmlns:a16="http://schemas.microsoft.com/office/drawing/2014/main" id="{00000000-0008-0000-1100-0000FA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4" name="Line 8">
            <a:extLst>
              <a:ext uri="{FF2B5EF4-FFF2-40B4-BE49-F238E27FC236}">
                <a16:creationId xmlns:a16="http://schemas.microsoft.com/office/drawing/2014/main" id="{00000000-0008-0000-1100-0000FB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5" name="Line 9">
            <a:extLst>
              <a:ext uri="{FF2B5EF4-FFF2-40B4-BE49-F238E27FC236}">
                <a16:creationId xmlns:a16="http://schemas.microsoft.com/office/drawing/2014/main" id="{00000000-0008-0000-1100-0000FC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6" name="Line 7">
            <a:extLst>
              <a:ext uri="{FF2B5EF4-FFF2-40B4-BE49-F238E27FC236}">
                <a16:creationId xmlns:a16="http://schemas.microsoft.com/office/drawing/2014/main" id="{00000000-0008-0000-1100-0000FD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7" name="Line 8">
            <a:extLst>
              <a:ext uri="{FF2B5EF4-FFF2-40B4-BE49-F238E27FC236}">
                <a16:creationId xmlns:a16="http://schemas.microsoft.com/office/drawing/2014/main" id="{00000000-0008-0000-1100-0000FE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8" name="Line 9">
            <a:extLst>
              <a:ext uri="{FF2B5EF4-FFF2-40B4-BE49-F238E27FC236}">
                <a16:creationId xmlns:a16="http://schemas.microsoft.com/office/drawing/2014/main" id="{00000000-0008-0000-1100-0000FF06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59" name="Line 7">
            <a:extLst>
              <a:ext uri="{FF2B5EF4-FFF2-40B4-BE49-F238E27FC236}">
                <a16:creationId xmlns:a16="http://schemas.microsoft.com/office/drawing/2014/main" id="{00000000-0008-0000-1100-000000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0" name="Line 8">
            <a:extLst>
              <a:ext uri="{FF2B5EF4-FFF2-40B4-BE49-F238E27FC236}">
                <a16:creationId xmlns:a16="http://schemas.microsoft.com/office/drawing/2014/main" id="{00000000-0008-0000-1100-000001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1" name="Line 9">
            <a:extLst>
              <a:ext uri="{FF2B5EF4-FFF2-40B4-BE49-F238E27FC236}">
                <a16:creationId xmlns:a16="http://schemas.microsoft.com/office/drawing/2014/main" id="{00000000-0008-0000-1100-000002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2" name="Line 7">
            <a:extLst>
              <a:ext uri="{FF2B5EF4-FFF2-40B4-BE49-F238E27FC236}">
                <a16:creationId xmlns:a16="http://schemas.microsoft.com/office/drawing/2014/main" id="{00000000-0008-0000-1100-000003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3" name="Line 8">
            <a:extLst>
              <a:ext uri="{FF2B5EF4-FFF2-40B4-BE49-F238E27FC236}">
                <a16:creationId xmlns:a16="http://schemas.microsoft.com/office/drawing/2014/main" id="{00000000-0008-0000-1100-000004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4" name="Line 9">
            <a:extLst>
              <a:ext uri="{FF2B5EF4-FFF2-40B4-BE49-F238E27FC236}">
                <a16:creationId xmlns:a16="http://schemas.microsoft.com/office/drawing/2014/main" id="{00000000-0008-0000-1100-000005070000}"/>
              </a:ext>
            </a:extLst>
          </p:cNvPr>
          <p:cNvSpPr>
            <a:spLocks noChangeShapeType="1"/>
          </p:cNvSpPr>
          <p:nvPr/>
        </p:nvSpPr>
        <p:spPr bwMode="auto">
          <a:xfrm>
            <a:off x="4181475" y="6315075"/>
            <a:ext cx="0" cy="0"/>
          </a:xfrm>
          <a:prstGeom prst="line">
            <a:avLst/>
          </a:prstGeom>
          <a:noFill/>
          <a:ln w="9525">
            <a:solidFill>
              <a:srgbClr val="000000"/>
            </a:solidFill>
            <a:round/>
            <a:headEnd/>
            <a:tailEnd/>
          </a:ln>
        </p:spPr>
      </p:sp>
      <p:sp>
        <p:nvSpPr>
          <p:cNvPr id="4965" name="Line 7">
            <a:extLst>
              <a:ext uri="{FF2B5EF4-FFF2-40B4-BE49-F238E27FC236}">
                <a16:creationId xmlns:a16="http://schemas.microsoft.com/office/drawing/2014/main" id="{00000000-0008-0000-1100-000006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66" name="Line 8">
            <a:extLst>
              <a:ext uri="{FF2B5EF4-FFF2-40B4-BE49-F238E27FC236}">
                <a16:creationId xmlns:a16="http://schemas.microsoft.com/office/drawing/2014/main" id="{00000000-0008-0000-1100-000007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67" name="Line 9">
            <a:extLst>
              <a:ext uri="{FF2B5EF4-FFF2-40B4-BE49-F238E27FC236}">
                <a16:creationId xmlns:a16="http://schemas.microsoft.com/office/drawing/2014/main" id="{00000000-0008-0000-1100-000008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68" name="Line 7">
            <a:extLst>
              <a:ext uri="{FF2B5EF4-FFF2-40B4-BE49-F238E27FC236}">
                <a16:creationId xmlns:a16="http://schemas.microsoft.com/office/drawing/2014/main" id="{00000000-0008-0000-1100-000009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69" name="Line 8">
            <a:extLst>
              <a:ext uri="{FF2B5EF4-FFF2-40B4-BE49-F238E27FC236}">
                <a16:creationId xmlns:a16="http://schemas.microsoft.com/office/drawing/2014/main" id="{00000000-0008-0000-1100-00000A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70" name="Line 9">
            <a:extLst>
              <a:ext uri="{FF2B5EF4-FFF2-40B4-BE49-F238E27FC236}">
                <a16:creationId xmlns:a16="http://schemas.microsoft.com/office/drawing/2014/main" id="{00000000-0008-0000-1100-00000B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71" name="Line 7">
            <a:extLst>
              <a:ext uri="{FF2B5EF4-FFF2-40B4-BE49-F238E27FC236}">
                <a16:creationId xmlns:a16="http://schemas.microsoft.com/office/drawing/2014/main" id="{00000000-0008-0000-1100-00000C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72" name="Line 8">
            <a:extLst>
              <a:ext uri="{FF2B5EF4-FFF2-40B4-BE49-F238E27FC236}">
                <a16:creationId xmlns:a16="http://schemas.microsoft.com/office/drawing/2014/main" id="{00000000-0008-0000-1100-00000D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73" name="Line 9">
            <a:extLst>
              <a:ext uri="{FF2B5EF4-FFF2-40B4-BE49-F238E27FC236}">
                <a16:creationId xmlns:a16="http://schemas.microsoft.com/office/drawing/2014/main" id="{00000000-0008-0000-1100-00000E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74" name="Line 7">
            <a:extLst>
              <a:ext uri="{FF2B5EF4-FFF2-40B4-BE49-F238E27FC236}">
                <a16:creationId xmlns:a16="http://schemas.microsoft.com/office/drawing/2014/main" id="{00000000-0008-0000-1100-000012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75" name="Line 8">
            <a:extLst>
              <a:ext uri="{FF2B5EF4-FFF2-40B4-BE49-F238E27FC236}">
                <a16:creationId xmlns:a16="http://schemas.microsoft.com/office/drawing/2014/main" id="{00000000-0008-0000-1100-000013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76" name="Line 9">
            <a:extLst>
              <a:ext uri="{FF2B5EF4-FFF2-40B4-BE49-F238E27FC236}">
                <a16:creationId xmlns:a16="http://schemas.microsoft.com/office/drawing/2014/main" id="{00000000-0008-0000-1100-000014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77" name="Line 7">
            <a:extLst>
              <a:ext uri="{FF2B5EF4-FFF2-40B4-BE49-F238E27FC236}">
                <a16:creationId xmlns:a16="http://schemas.microsoft.com/office/drawing/2014/main" id="{00000000-0008-0000-1100-00001B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78" name="Line 8">
            <a:extLst>
              <a:ext uri="{FF2B5EF4-FFF2-40B4-BE49-F238E27FC236}">
                <a16:creationId xmlns:a16="http://schemas.microsoft.com/office/drawing/2014/main" id="{00000000-0008-0000-1100-00001C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79" name="Line 9">
            <a:extLst>
              <a:ext uri="{FF2B5EF4-FFF2-40B4-BE49-F238E27FC236}">
                <a16:creationId xmlns:a16="http://schemas.microsoft.com/office/drawing/2014/main" id="{00000000-0008-0000-1100-00001D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4980" name="Line 7">
            <a:extLst>
              <a:ext uri="{FF2B5EF4-FFF2-40B4-BE49-F238E27FC236}">
                <a16:creationId xmlns:a16="http://schemas.microsoft.com/office/drawing/2014/main" id="{00000000-0008-0000-1100-000021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81" name="Line 8">
            <a:extLst>
              <a:ext uri="{FF2B5EF4-FFF2-40B4-BE49-F238E27FC236}">
                <a16:creationId xmlns:a16="http://schemas.microsoft.com/office/drawing/2014/main" id="{00000000-0008-0000-1100-000022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82" name="Line 9">
            <a:extLst>
              <a:ext uri="{FF2B5EF4-FFF2-40B4-BE49-F238E27FC236}">
                <a16:creationId xmlns:a16="http://schemas.microsoft.com/office/drawing/2014/main" id="{00000000-0008-0000-1100-000023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4983" name="Line 7">
            <a:extLst>
              <a:ext uri="{FF2B5EF4-FFF2-40B4-BE49-F238E27FC236}">
                <a16:creationId xmlns:a16="http://schemas.microsoft.com/office/drawing/2014/main" id="{00000000-0008-0000-1100-000030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84" name="Line 8">
            <a:extLst>
              <a:ext uri="{FF2B5EF4-FFF2-40B4-BE49-F238E27FC236}">
                <a16:creationId xmlns:a16="http://schemas.microsoft.com/office/drawing/2014/main" id="{00000000-0008-0000-1100-000031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85" name="Line 9">
            <a:extLst>
              <a:ext uri="{FF2B5EF4-FFF2-40B4-BE49-F238E27FC236}">
                <a16:creationId xmlns:a16="http://schemas.microsoft.com/office/drawing/2014/main" id="{00000000-0008-0000-1100-000032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86" name="Line 7">
            <a:extLst>
              <a:ext uri="{FF2B5EF4-FFF2-40B4-BE49-F238E27FC236}">
                <a16:creationId xmlns:a16="http://schemas.microsoft.com/office/drawing/2014/main" id="{00000000-0008-0000-1100-000033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4987" name="Line 8">
            <a:extLst>
              <a:ext uri="{FF2B5EF4-FFF2-40B4-BE49-F238E27FC236}">
                <a16:creationId xmlns:a16="http://schemas.microsoft.com/office/drawing/2014/main" id="{00000000-0008-0000-1100-000034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4988" name="Line 9">
            <a:extLst>
              <a:ext uri="{FF2B5EF4-FFF2-40B4-BE49-F238E27FC236}">
                <a16:creationId xmlns:a16="http://schemas.microsoft.com/office/drawing/2014/main" id="{00000000-0008-0000-1100-000035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4989" name="Line 7">
            <a:extLst>
              <a:ext uri="{FF2B5EF4-FFF2-40B4-BE49-F238E27FC236}">
                <a16:creationId xmlns:a16="http://schemas.microsoft.com/office/drawing/2014/main" id="{00000000-0008-0000-1100-000036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4990" name="Line 8">
            <a:extLst>
              <a:ext uri="{FF2B5EF4-FFF2-40B4-BE49-F238E27FC236}">
                <a16:creationId xmlns:a16="http://schemas.microsoft.com/office/drawing/2014/main" id="{00000000-0008-0000-1100-000037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4991" name="Line 9">
            <a:extLst>
              <a:ext uri="{FF2B5EF4-FFF2-40B4-BE49-F238E27FC236}">
                <a16:creationId xmlns:a16="http://schemas.microsoft.com/office/drawing/2014/main" id="{00000000-0008-0000-1100-000038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4992" name="Line 7">
            <a:extLst>
              <a:ext uri="{FF2B5EF4-FFF2-40B4-BE49-F238E27FC236}">
                <a16:creationId xmlns:a16="http://schemas.microsoft.com/office/drawing/2014/main" id="{00000000-0008-0000-1100-000039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93" name="Line 8">
            <a:extLst>
              <a:ext uri="{FF2B5EF4-FFF2-40B4-BE49-F238E27FC236}">
                <a16:creationId xmlns:a16="http://schemas.microsoft.com/office/drawing/2014/main" id="{00000000-0008-0000-1100-00003A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94" name="Line 9">
            <a:extLst>
              <a:ext uri="{FF2B5EF4-FFF2-40B4-BE49-F238E27FC236}">
                <a16:creationId xmlns:a16="http://schemas.microsoft.com/office/drawing/2014/main" id="{00000000-0008-0000-1100-00003B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4995" name="Line 7">
            <a:extLst>
              <a:ext uri="{FF2B5EF4-FFF2-40B4-BE49-F238E27FC236}">
                <a16:creationId xmlns:a16="http://schemas.microsoft.com/office/drawing/2014/main" id="{00000000-0008-0000-1100-00003C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96" name="Line 8">
            <a:extLst>
              <a:ext uri="{FF2B5EF4-FFF2-40B4-BE49-F238E27FC236}">
                <a16:creationId xmlns:a16="http://schemas.microsoft.com/office/drawing/2014/main" id="{00000000-0008-0000-1100-00003D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97" name="Line 9">
            <a:extLst>
              <a:ext uri="{FF2B5EF4-FFF2-40B4-BE49-F238E27FC236}">
                <a16:creationId xmlns:a16="http://schemas.microsoft.com/office/drawing/2014/main" id="{00000000-0008-0000-1100-00003E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4998" name="Line 7">
            <a:extLst>
              <a:ext uri="{FF2B5EF4-FFF2-40B4-BE49-F238E27FC236}">
                <a16:creationId xmlns:a16="http://schemas.microsoft.com/office/drawing/2014/main" id="{00000000-0008-0000-1100-00003F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4999" name="Line 8">
            <a:extLst>
              <a:ext uri="{FF2B5EF4-FFF2-40B4-BE49-F238E27FC236}">
                <a16:creationId xmlns:a16="http://schemas.microsoft.com/office/drawing/2014/main" id="{00000000-0008-0000-1100-000040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00" name="Line 9">
            <a:extLst>
              <a:ext uri="{FF2B5EF4-FFF2-40B4-BE49-F238E27FC236}">
                <a16:creationId xmlns:a16="http://schemas.microsoft.com/office/drawing/2014/main" id="{00000000-0008-0000-1100-000041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01" name="Line 7">
            <a:extLst>
              <a:ext uri="{FF2B5EF4-FFF2-40B4-BE49-F238E27FC236}">
                <a16:creationId xmlns:a16="http://schemas.microsoft.com/office/drawing/2014/main" id="{00000000-0008-0000-1100-000042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02" name="Line 8">
            <a:extLst>
              <a:ext uri="{FF2B5EF4-FFF2-40B4-BE49-F238E27FC236}">
                <a16:creationId xmlns:a16="http://schemas.microsoft.com/office/drawing/2014/main" id="{00000000-0008-0000-1100-000043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03" name="Line 9">
            <a:extLst>
              <a:ext uri="{FF2B5EF4-FFF2-40B4-BE49-F238E27FC236}">
                <a16:creationId xmlns:a16="http://schemas.microsoft.com/office/drawing/2014/main" id="{00000000-0008-0000-1100-000044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04" name="Line 7">
            <a:extLst>
              <a:ext uri="{FF2B5EF4-FFF2-40B4-BE49-F238E27FC236}">
                <a16:creationId xmlns:a16="http://schemas.microsoft.com/office/drawing/2014/main" id="{00000000-0008-0000-1100-000045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05" name="Line 8">
            <a:extLst>
              <a:ext uri="{FF2B5EF4-FFF2-40B4-BE49-F238E27FC236}">
                <a16:creationId xmlns:a16="http://schemas.microsoft.com/office/drawing/2014/main" id="{00000000-0008-0000-1100-000046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06" name="Line 9">
            <a:extLst>
              <a:ext uri="{FF2B5EF4-FFF2-40B4-BE49-F238E27FC236}">
                <a16:creationId xmlns:a16="http://schemas.microsoft.com/office/drawing/2014/main" id="{00000000-0008-0000-1100-000047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07" name="Line 7">
            <a:extLst>
              <a:ext uri="{FF2B5EF4-FFF2-40B4-BE49-F238E27FC236}">
                <a16:creationId xmlns:a16="http://schemas.microsoft.com/office/drawing/2014/main" id="{00000000-0008-0000-1100-000048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08" name="Line 8">
            <a:extLst>
              <a:ext uri="{FF2B5EF4-FFF2-40B4-BE49-F238E27FC236}">
                <a16:creationId xmlns:a16="http://schemas.microsoft.com/office/drawing/2014/main" id="{00000000-0008-0000-1100-000049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09" name="Line 9">
            <a:extLst>
              <a:ext uri="{FF2B5EF4-FFF2-40B4-BE49-F238E27FC236}">
                <a16:creationId xmlns:a16="http://schemas.microsoft.com/office/drawing/2014/main" id="{00000000-0008-0000-1100-00004A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10" name="Line 7">
            <a:extLst>
              <a:ext uri="{FF2B5EF4-FFF2-40B4-BE49-F238E27FC236}">
                <a16:creationId xmlns:a16="http://schemas.microsoft.com/office/drawing/2014/main" id="{00000000-0008-0000-1100-00004B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11" name="Line 8">
            <a:extLst>
              <a:ext uri="{FF2B5EF4-FFF2-40B4-BE49-F238E27FC236}">
                <a16:creationId xmlns:a16="http://schemas.microsoft.com/office/drawing/2014/main" id="{00000000-0008-0000-1100-00004C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12" name="Line 9">
            <a:extLst>
              <a:ext uri="{FF2B5EF4-FFF2-40B4-BE49-F238E27FC236}">
                <a16:creationId xmlns:a16="http://schemas.microsoft.com/office/drawing/2014/main" id="{00000000-0008-0000-1100-00004D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13" name="Line 7">
            <a:extLst>
              <a:ext uri="{FF2B5EF4-FFF2-40B4-BE49-F238E27FC236}">
                <a16:creationId xmlns:a16="http://schemas.microsoft.com/office/drawing/2014/main" id="{00000000-0008-0000-1100-00004E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14" name="Line 8">
            <a:extLst>
              <a:ext uri="{FF2B5EF4-FFF2-40B4-BE49-F238E27FC236}">
                <a16:creationId xmlns:a16="http://schemas.microsoft.com/office/drawing/2014/main" id="{00000000-0008-0000-1100-00004F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15" name="Line 9">
            <a:extLst>
              <a:ext uri="{FF2B5EF4-FFF2-40B4-BE49-F238E27FC236}">
                <a16:creationId xmlns:a16="http://schemas.microsoft.com/office/drawing/2014/main" id="{00000000-0008-0000-1100-000050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16" name="Line 7">
            <a:extLst>
              <a:ext uri="{FF2B5EF4-FFF2-40B4-BE49-F238E27FC236}">
                <a16:creationId xmlns:a16="http://schemas.microsoft.com/office/drawing/2014/main" id="{00000000-0008-0000-1100-000051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17" name="Line 8">
            <a:extLst>
              <a:ext uri="{FF2B5EF4-FFF2-40B4-BE49-F238E27FC236}">
                <a16:creationId xmlns:a16="http://schemas.microsoft.com/office/drawing/2014/main" id="{00000000-0008-0000-1100-000052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18" name="Line 9">
            <a:extLst>
              <a:ext uri="{FF2B5EF4-FFF2-40B4-BE49-F238E27FC236}">
                <a16:creationId xmlns:a16="http://schemas.microsoft.com/office/drawing/2014/main" id="{00000000-0008-0000-1100-000053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19" name="Line 7">
            <a:extLst>
              <a:ext uri="{FF2B5EF4-FFF2-40B4-BE49-F238E27FC236}">
                <a16:creationId xmlns:a16="http://schemas.microsoft.com/office/drawing/2014/main" id="{00000000-0008-0000-1100-000054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20" name="Line 8">
            <a:extLst>
              <a:ext uri="{FF2B5EF4-FFF2-40B4-BE49-F238E27FC236}">
                <a16:creationId xmlns:a16="http://schemas.microsoft.com/office/drawing/2014/main" id="{00000000-0008-0000-1100-000055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21" name="Line 9">
            <a:extLst>
              <a:ext uri="{FF2B5EF4-FFF2-40B4-BE49-F238E27FC236}">
                <a16:creationId xmlns:a16="http://schemas.microsoft.com/office/drawing/2014/main" id="{00000000-0008-0000-1100-000056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22" name="Line 7">
            <a:extLst>
              <a:ext uri="{FF2B5EF4-FFF2-40B4-BE49-F238E27FC236}">
                <a16:creationId xmlns:a16="http://schemas.microsoft.com/office/drawing/2014/main" id="{00000000-0008-0000-1100-000057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23" name="Line 8">
            <a:extLst>
              <a:ext uri="{FF2B5EF4-FFF2-40B4-BE49-F238E27FC236}">
                <a16:creationId xmlns:a16="http://schemas.microsoft.com/office/drawing/2014/main" id="{00000000-0008-0000-1100-000058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24" name="Line 9">
            <a:extLst>
              <a:ext uri="{FF2B5EF4-FFF2-40B4-BE49-F238E27FC236}">
                <a16:creationId xmlns:a16="http://schemas.microsoft.com/office/drawing/2014/main" id="{00000000-0008-0000-1100-000059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25" name="Line 7">
            <a:extLst>
              <a:ext uri="{FF2B5EF4-FFF2-40B4-BE49-F238E27FC236}">
                <a16:creationId xmlns:a16="http://schemas.microsoft.com/office/drawing/2014/main" id="{00000000-0008-0000-1100-00005A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26" name="Line 8">
            <a:extLst>
              <a:ext uri="{FF2B5EF4-FFF2-40B4-BE49-F238E27FC236}">
                <a16:creationId xmlns:a16="http://schemas.microsoft.com/office/drawing/2014/main" id="{00000000-0008-0000-1100-00005B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27" name="Line 9">
            <a:extLst>
              <a:ext uri="{FF2B5EF4-FFF2-40B4-BE49-F238E27FC236}">
                <a16:creationId xmlns:a16="http://schemas.microsoft.com/office/drawing/2014/main" id="{00000000-0008-0000-1100-00005C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28" name="Line 7">
            <a:extLst>
              <a:ext uri="{FF2B5EF4-FFF2-40B4-BE49-F238E27FC236}">
                <a16:creationId xmlns:a16="http://schemas.microsoft.com/office/drawing/2014/main" id="{00000000-0008-0000-1100-00005D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29" name="Line 8">
            <a:extLst>
              <a:ext uri="{FF2B5EF4-FFF2-40B4-BE49-F238E27FC236}">
                <a16:creationId xmlns:a16="http://schemas.microsoft.com/office/drawing/2014/main" id="{00000000-0008-0000-1100-00005E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30" name="Line 9">
            <a:extLst>
              <a:ext uri="{FF2B5EF4-FFF2-40B4-BE49-F238E27FC236}">
                <a16:creationId xmlns:a16="http://schemas.microsoft.com/office/drawing/2014/main" id="{00000000-0008-0000-1100-00005F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31" name="Line 7">
            <a:extLst>
              <a:ext uri="{FF2B5EF4-FFF2-40B4-BE49-F238E27FC236}">
                <a16:creationId xmlns:a16="http://schemas.microsoft.com/office/drawing/2014/main" id="{00000000-0008-0000-1100-000060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32" name="Line 8">
            <a:extLst>
              <a:ext uri="{FF2B5EF4-FFF2-40B4-BE49-F238E27FC236}">
                <a16:creationId xmlns:a16="http://schemas.microsoft.com/office/drawing/2014/main" id="{00000000-0008-0000-1100-000061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33" name="Line 9">
            <a:extLst>
              <a:ext uri="{FF2B5EF4-FFF2-40B4-BE49-F238E27FC236}">
                <a16:creationId xmlns:a16="http://schemas.microsoft.com/office/drawing/2014/main" id="{00000000-0008-0000-1100-000062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34" name="Line 7">
            <a:extLst>
              <a:ext uri="{FF2B5EF4-FFF2-40B4-BE49-F238E27FC236}">
                <a16:creationId xmlns:a16="http://schemas.microsoft.com/office/drawing/2014/main" id="{00000000-0008-0000-1100-000063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35" name="Line 8">
            <a:extLst>
              <a:ext uri="{FF2B5EF4-FFF2-40B4-BE49-F238E27FC236}">
                <a16:creationId xmlns:a16="http://schemas.microsoft.com/office/drawing/2014/main" id="{00000000-0008-0000-1100-000064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36" name="Line 9">
            <a:extLst>
              <a:ext uri="{FF2B5EF4-FFF2-40B4-BE49-F238E27FC236}">
                <a16:creationId xmlns:a16="http://schemas.microsoft.com/office/drawing/2014/main" id="{00000000-0008-0000-1100-000065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37" name="Line 7">
            <a:extLst>
              <a:ext uri="{FF2B5EF4-FFF2-40B4-BE49-F238E27FC236}">
                <a16:creationId xmlns:a16="http://schemas.microsoft.com/office/drawing/2014/main" id="{00000000-0008-0000-1100-000066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38" name="Line 8">
            <a:extLst>
              <a:ext uri="{FF2B5EF4-FFF2-40B4-BE49-F238E27FC236}">
                <a16:creationId xmlns:a16="http://schemas.microsoft.com/office/drawing/2014/main" id="{00000000-0008-0000-1100-000067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39" name="Line 9">
            <a:extLst>
              <a:ext uri="{FF2B5EF4-FFF2-40B4-BE49-F238E27FC236}">
                <a16:creationId xmlns:a16="http://schemas.microsoft.com/office/drawing/2014/main" id="{00000000-0008-0000-1100-000068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40" name="Line 7">
            <a:extLst>
              <a:ext uri="{FF2B5EF4-FFF2-40B4-BE49-F238E27FC236}">
                <a16:creationId xmlns:a16="http://schemas.microsoft.com/office/drawing/2014/main" id="{00000000-0008-0000-1100-000069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41" name="Line 8">
            <a:extLst>
              <a:ext uri="{FF2B5EF4-FFF2-40B4-BE49-F238E27FC236}">
                <a16:creationId xmlns:a16="http://schemas.microsoft.com/office/drawing/2014/main" id="{00000000-0008-0000-1100-00006A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42" name="Line 9">
            <a:extLst>
              <a:ext uri="{FF2B5EF4-FFF2-40B4-BE49-F238E27FC236}">
                <a16:creationId xmlns:a16="http://schemas.microsoft.com/office/drawing/2014/main" id="{00000000-0008-0000-1100-00006B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43" name="Line 7">
            <a:extLst>
              <a:ext uri="{FF2B5EF4-FFF2-40B4-BE49-F238E27FC236}">
                <a16:creationId xmlns:a16="http://schemas.microsoft.com/office/drawing/2014/main" id="{00000000-0008-0000-1100-00006C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44" name="Line 8">
            <a:extLst>
              <a:ext uri="{FF2B5EF4-FFF2-40B4-BE49-F238E27FC236}">
                <a16:creationId xmlns:a16="http://schemas.microsoft.com/office/drawing/2014/main" id="{00000000-0008-0000-1100-00006D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45" name="Line 9">
            <a:extLst>
              <a:ext uri="{FF2B5EF4-FFF2-40B4-BE49-F238E27FC236}">
                <a16:creationId xmlns:a16="http://schemas.microsoft.com/office/drawing/2014/main" id="{00000000-0008-0000-1100-00006E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46" name="Line 7">
            <a:extLst>
              <a:ext uri="{FF2B5EF4-FFF2-40B4-BE49-F238E27FC236}">
                <a16:creationId xmlns:a16="http://schemas.microsoft.com/office/drawing/2014/main" id="{00000000-0008-0000-1100-00006F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47" name="Line 8">
            <a:extLst>
              <a:ext uri="{FF2B5EF4-FFF2-40B4-BE49-F238E27FC236}">
                <a16:creationId xmlns:a16="http://schemas.microsoft.com/office/drawing/2014/main" id="{00000000-0008-0000-1100-000070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48" name="Line 9">
            <a:extLst>
              <a:ext uri="{FF2B5EF4-FFF2-40B4-BE49-F238E27FC236}">
                <a16:creationId xmlns:a16="http://schemas.microsoft.com/office/drawing/2014/main" id="{00000000-0008-0000-1100-000071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49" name="Line 7">
            <a:extLst>
              <a:ext uri="{FF2B5EF4-FFF2-40B4-BE49-F238E27FC236}">
                <a16:creationId xmlns:a16="http://schemas.microsoft.com/office/drawing/2014/main" id="{00000000-0008-0000-1100-000072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0" name="Line 8">
            <a:extLst>
              <a:ext uri="{FF2B5EF4-FFF2-40B4-BE49-F238E27FC236}">
                <a16:creationId xmlns:a16="http://schemas.microsoft.com/office/drawing/2014/main" id="{00000000-0008-0000-1100-000073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1" name="Line 9">
            <a:extLst>
              <a:ext uri="{FF2B5EF4-FFF2-40B4-BE49-F238E27FC236}">
                <a16:creationId xmlns:a16="http://schemas.microsoft.com/office/drawing/2014/main" id="{00000000-0008-0000-1100-000074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2" name="Line 7">
            <a:extLst>
              <a:ext uri="{FF2B5EF4-FFF2-40B4-BE49-F238E27FC236}">
                <a16:creationId xmlns:a16="http://schemas.microsoft.com/office/drawing/2014/main" id="{00000000-0008-0000-1100-000075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53" name="Line 8">
            <a:extLst>
              <a:ext uri="{FF2B5EF4-FFF2-40B4-BE49-F238E27FC236}">
                <a16:creationId xmlns:a16="http://schemas.microsoft.com/office/drawing/2014/main" id="{00000000-0008-0000-1100-000076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54" name="Line 9">
            <a:extLst>
              <a:ext uri="{FF2B5EF4-FFF2-40B4-BE49-F238E27FC236}">
                <a16:creationId xmlns:a16="http://schemas.microsoft.com/office/drawing/2014/main" id="{00000000-0008-0000-1100-000077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55" name="Line 7">
            <a:extLst>
              <a:ext uri="{FF2B5EF4-FFF2-40B4-BE49-F238E27FC236}">
                <a16:creationId xmlns:a16="http://schemas.microsoft.com/office/drawing/2014/main" id="{00000000-0008-0000-1100-000078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6" name="Line 8">
            <a:extLst>
              <a:ext uri="{FF2B5EF4-FFF2-40B4-BE49-F238E27FC236}">
                <a16:creationId xmlns:a16="http://schemas.microsoft.com/office/drawing/2014/main" id="{00000000-0008-0000-1100-000079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7" name="Line 9">
            <a:extLst>
              <a:ext uri="{FF2B5EF4-FFF2-40B4-BE49-F238E27FC236}">
                <a16:creationId xmlns:a16="http://schemas.microsoft.com/office/drawing/2014/main" id="{00000000-0008-0000-1100-00007A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58" name="Line 7">
            <a:extLst>
              <a:ext uri="{FF2B5EF4-FFF2-40B4-BE49-F238E27FC236}">
                <a16:creationId xmlns:a16="http://schemas.microsoft.com/office/drawing/2014/main" id="{00000000-0008-0000-1100-00007B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59" name="Line 8">
            <a:extLst>
              <a:ext uri="{FF2B5EF4-FFF2-40B4-BE49-F238E27FC236}">
                <a16:creationId xmlns:a16="http://schemas.microsoft.com/office/drawing/2014/main" id="{00000000-0008-0000-1100-00007C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60" name="Line 9">
            <a:extLst>
              <a:ext uri="{FF2B5EF4-FFF2-40B4-BE49-F238E27FC236}">
                <a16:creationId xmlns:a16="http://schemas.microsoft.com/office/drawing/2014/main" id="{00000000-0008-0000-1100-00007D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61" name="Line 7">
            <a:extLst>
              <a:ext uri="{FF2B5EF4-FFF2-40B4-BE49-F238E27FC236}">
                <a16:creationId xmlns:a16="http://schemas.microsoft.com/office/drawing/2014/main" id="{00000000-0008-0000-1100-00007E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62" name="Line 8">
            <a:extLst>
              <a:ext uri="{FF2B5EF4-FFF2-40B4-BE49-F238E27FC236}">
                <a16:creationId xmlns:a16="http://schemas.microsoft.com/office/drawing/2014/main" id="{00000000-0008-0000-1100-00007F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63" name="Line 9">
            <a:extLst>
              <a:ext uri="{FF2B5EF4-FFF2-40B4-BE49-F238E27FC236}">
                <a16:creationId xmlns:a16="http://schemas.microsoft.com/office/drawing/2014/main" id="{00000000-0008-0000-1100-000080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64" name="Line 7">
            <a:extLst>
              <a:ext uri="{FF2B5EF4-FFF2-40B4-BE49-F238E27FC236}">
                <a16:creationId xmlns:a16="http://schemas.microsoft.com/office/drawing/2014/main" id="{00000000-0008-0000-1100-000081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65" name="Line 8">
            <a:extLst>
              <a:ext uri="{FF2B5EF4-FFF2-40B4-BE49-F238E27FC236}">
                <a16:creationId xmlns:a16="http://schemas.microsoft.com/office/drawing/2014/main" id="{00000000-0008-0000-1100-000082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66" name="Line 9">
            <a:extLst>
              <a:ext uri="{FF2B5EF4-FFF2-40B4-BE49-F238E27FC236}">
                <a16:creationId xmlns:a16="http://schemas.microsoft.com/office/drawing/2014/main" id="{00000000-0008-0000-1100-000083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67" name="Line 7">
            <a:extLst>
              <a:ext uri="{FF2B5EF4-FFF2-40B4-BE49-F238E27FC236}">
                <a16:creationId xmlns:a16="http://schemas.microsoft.com/office/drawing/2014/main" id="{00000000-0008-0000-1100-000084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68" name="Line 8">
            <a:extLst>
              <a:ext uri="{FF2B5EF4-FFF2-40B4-BE49-F238E27FC236}">
                <a16:creationId xmlns:a16="http://schemas.microsoft.com/office/drawing/2014/main" id="{00000000-0008-0000-1100-000085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69" name="Line 9">
            <a:extLst>
              <a:ext uri="{FF2B5EF4-FFF2-40B4-BE49-F238E27FC236}">
                <a16:creationId xmlns:a16="http://schemas.microsoft.com/office/drawing/2014/main" id="{00000000-0008-0000-1100-000086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70" name="Line 7">
            <a:extLst>
              <a:ext uri="{FF2B5EF4-FFF2-40B4-BE49-F238E27FC236}">
                <a16:creationId xmlns:a16="http://schemas.microsoft.com/office/drawing/2014/main" id="{00000000-0008-0000-1100-00008A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1" name="Line 8">
            <a:extLst>
              <a:ext uri="{FF2B5EF4-FFF2-40B4-BE49-F238E27FC236}">
                <a16:creationId xmlns:a16="http://schemas.microsoft.com/office/drawing/2014/main" id="{00000000-0008-0000-1100-00008B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2" name="Line 9">
            <a:extLst>
              <a:ext uri="{FF2B5EF4-FFF2-40B4-BE49-F238E27FC236}">
                <a16:creationId xmlns:a16="http://schemas.microsoft.com/office/drawing/2014/main" id="{00000000-0008-0000-1100-00008C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3" name="Line 7">
            <a:extLst>
              <a:ext uri="{FF2B5EF4-FFF2-40B4-BE49-F238E27FC236}">
                <a16:creationId xmlns:a16="http://schemas.microsoft.com/office/drawing/2014/main" id="{00000000-0008-0000-1100-000099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4" name="Line 8">
            <a:extLst>
              <a:ext uri="{FF2B5EF4-FFF2-40B4-BE49-F238E27FC236}">
                <a16:creationId xmlns:a16="http://schemas.microsoft.com/office/drawing/2014/main" id="{00000000-0008-0000-1100-00009A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5" name="Line 9">
            <a:extLst>
              <a:ext uri="{FF2B5EF4-FFF2-40B4-BE49-F238E27FC236}">
                <a16:creationId xmlns:a16="http://schemas.microsoft.com/office/drawing/2014/main" id="{00000000-0008-0000-1100-00009B07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076" name="Line 7">
            <a:extLst>
              <a:ext uri="{FF2B5EF4-FFF2-40B4-BE49-F238E27FC236}">
                <a16:creationId xmlns:a16="http://schemas.microsoft.com/office/drawing/2014/main" id="{00000000-0008-0000-1100-0000AB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77" name="Line 8">
            <a:extLst>
              <a:ext uri="{FF2B5EF4-FFF2-40B4-BE49-F238E27FC236}">
                <a16:creationId xmlns:a16="http://schemas.microsoft.com/office/drawing/2014/main" id="{00000000-0008-0000-1100-0000AC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78" name="Line 9">
            <a:extLst>
              <a:ext uri="{FF2B5EF4-FFF2-40B4-BE49-F238E27FC236}">
                <a16:creationId xmlns:a16="http://schemas.microsoft.com/office/drawing/2014/main" id="{00000000-0008-0000-1100-0000AD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79" name="Line 7">
            <a:extLst>
              <a:ext uri="{FF2B5EF4-FFF2-40B4-BE49-F238E27FC236}">
                <a16:creationId xmlns:a16="http://schemas.microsoft.com/office/drawing/2014/main" id="{00000000-0008-0000-1100-0000AE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80" name="Line 8">
            <a:extLst>
              <a:ext uri="{FF2B5EF4-FFF2-40B4-BE49-F238E27FC236}">
                <a16:creationId xmlns:a16="http://schemas.microsoft.com/office/drawing/2014/main" id="{00000000-0008-0000-1100-0000AF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81" name="Line 9">
            <a:extLst>
              <a:ext uri="{FF2B5EF4-FFF2-40B4-BE49-F238E27FC236}">
                <a16:creationId xmlns:a16="http://schemas.microsoft.com/office/drawing/2014/main" id="{00000000-0008-0000-1100-0000B0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082" name="Line 7">
            <a:extLst>
              <a:ext uri="{FF2B5EF4-FFF2-40B4-BE49-F238E27FC236}">
                <a16:creationId xmlns:a16="http://schemas.microsoft.com/office/drawing/2014/main" id="{00000000-0008-0000-1100-0000B1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83" name="Line 8">
            <a:extLst>
              <a:ext uri="{FF2B5EF4-FFF2-40B4-BE49-F238E27FC236}">
                <a16:creationId xmlns:a16="http://schemas.microsoft.com/office/drawing/2014/main" id="{00000000-0008-0000-1100-0000B2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84" name="Line 9">
            <a:extLst>
              <a:ext uri="{FF2B5EF4-FFF2-40B4-BE49-F238E27FC236}">
                <a16:creationId xmlns:a16="http://schemas.microsoft.com/office/drawing/2014/main" id="{00000000-0008-0000-1100-0000B3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85" name="Line 7">
            <a:extLst>
              <a:ext uri="{FF2B5EF4-FFF2-40B4-BE49-F238E27FC236}">
                <a16:creationId xmlns:a16="http://schemas.microsoft.com/office/drawing/2014/main" id="{00000000-0008-0000-1100-0000B4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86" name="Line 8">
            <a:extLst>
              <a:ext uri="{FF2B5EF4-FFF2-40B4-BE49-F238E27FC236}">
                <a16:creationId xmlns:a16="http://schemas.microsoft.com/office/drawing/2014/main" id="{00000000-0008-0000-1100-0000B5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87" name="Line 9">
            <a:extLst>
              <a:ext uri="{FF2B5EF4-FFF2-40B4-BE49-F238E27FC236}">
                <a16:creationId xmlns:a16="http://schemas.microsoft.com/office/drawing/2014/main" id="{00000000-0008-0000-1100-0000B6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088" name="Line 7">
            <a:extLst>
              <a:ext uri="{FF2B5EF4-FFF2-40B4-BE49-F238E27FC236}">
                <a16:creationId xmlns:a16="http://schemas.microsoft.com/office/drawing/2014/main" id="{00000000-0008-0000-1100-0000B7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89" name="Line 8">
            <a:extLst>
              <a:ext uri="{FF2B5EF4-FFF2-40B4-BE49-F238E27FC236}">
                <a16:creationId xmlns:a16="http://schemas.microsoft.com/office/drawing/2014/main" id="{00000000-0008-0000-1100-0000B8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90" name="Line 9">
            <a:extLst>
              <a:ext uri="{FF2B5EF4-FFF2-40B4-BE49-F238E27FC236}">
                <a16:creationId xmlns:a16="http://schemas.microsoft.com/office/drawing/2014/main" id="{00000000-0008-0000-1100-0000B9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91" name="Line 7">
            <a:extLst>
              <a:ext uri="{FF2B5EF4-FFF2-40B4-BE49-F238E27FC236}">
                <a16:creationId xmlns:a16="http://schemas.microsoft.com/office/drawing/2014/main" id="{00000000-0008-0000-1100-0000BA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92" name="Line 8">
            <a:extLst>
              <a:ext uri="{FF2B5EF4-FFF2-40B4-BE49-F238E27FC236}">
                <a16:creationId xmlns:a16="http://schemas.microsoft.com/office/drawing/2014/main" id="{00000000-0008-0000-1100-0000BB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93" name="Line 9">
            <a:extLst>
              <a:ext uri="{FF2B5EF4-FFF2-40B4-BE49-F238E27FC236}">
                <a16:creationId xmlns:a16="http://schemas.microsoft.com/office/drawing/2014/main" id="{00000000-0008-0000-1100-0000BC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094" name="Line 7">
            <a:extLst>
              <a:ext uri="{FF2B5EF4-FFF2-40B4-BE49-F238E27FC236}">
                <a16:creationId xmlns:a16="http://schemas.microsoft.com/office/drawing/2014/main" id="{00000000-0008-0000-1100-0000BD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95" name="Line 8">
            <a:extLst>
              <a:ext uri="{FF2B5EF4-FFF2-40B4-BE49-F238E27FC236}">
                <a16:creationId xmlns:a16="http://schemas.microsoft.com/office/drawing/2014/main" id="{00000000-0008-0000-1100-0000BE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96" name="Line 9">
            <a:extLst>
              <a:ext uri="{FF2B5EF4-FFF2-40B4-BE49-F238E27FC236}">
                <a16:creationId xmlns:a16="http://schemas.microsoft.com/office/drawing/2014/main" id="{00000000-0008-0000-1100-0000BF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097" name="Line 7">
            <a:extLst>
              <a:ext uri="{FF2B5EF4-FFF2-40B4-BE49-F238E27FC236}">
                <a16:creationId xmlns:a16="http://schemas.microsoft.com/office/drawing/2014/main" id="{00000000-0008-0000-1100-0000C0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98" name="Line 8">
            <a:extLst>
              <a:ext uri="{FF2B5EF4-FFF2-40B4-BE49-F238E27FC236}">
                <a16:creationId xmlns:a16="http://schemas.microsoft.com/office/drawing/2014/main" id="{00000000-0008-0000-1100-0000C1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099" name="Line 9">
            <a:extLst>
              <a:ext uri="{FF2B5EF4-FFF2-40B4-BE49-F238E27FC236}">
                <a16:creationId xmlns:a16="http://schemas.microsoft.com/office/drawing/2014/main" id="{00000000-0008-0000-1100-0000C2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00" name="Line 7">
            <a:extLst>
              <a:ext uri="{FF2B5EF4-FFF2-40B4-BE49-F238E27FC236}">
                <a16:creationId xmlns:a16="http://schemas.microsoft.com/office/drawing/2014/main" id="{00000000-0008-0000-1100-0000C3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1" name="Line 8">
            <a:extLst>
              <a:ext uri="{FF2B5EF4-FFF2-40B4-BE49-F238E27FC236}">
                <a16:creationId xmlns:a16="http://schemas.microsoft.com/office/drawing/2014/main" id="{00000000-0008-0000-1100-0000C4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2" name="Line 9">
            <a:extLst>
              <a:ext uri="{FF2B5EF4-FFF2-40B4-BE49-F238E27FC236}">
                <a16:creationId xmlns:a16="http://schemas.microsoft.com/office/drawing/2014/main" id="{00000000-0008-0000-1100-0000C5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3" name="Line 7">
            <a:extLst>
              <a:ext uri="{FF2B5EF4-FFF2-40B4-BE49-F238E27FC236}">
                <a16:creationId xmlns:a16="http://schemas.microsoft.com/office/drawing/2014/main" id="{00000000-0008-0000-1100-0000C6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04" name="Line 8">
            <a:extLst>
              <a:ext uri="{FF2B5EF4-FFF2-40B4-BE49-F238E27FC236}">
                <a16:creationId xmlns:a16="http://schemas.microsoft.com/office/drawing/2014/main" id="{00000000-0008-0000-1100-0000C7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05" name="Line 9">
            <a:extLst>
              <a:ext uri="{FF2B5EF4-FFF2-40B4-BE49-F238E27FC236}">
                <a16:creationId xmlns:a16="http://schemas.microsoft.com/office/drawing/2014/main" id="{00000000-0008-0000-1100-0000C8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06" name="Line 7">
            <a:extLst>
              <a:ext uri="{FF2B5EF4-FFF2-40B4-BE49-F238E27FC236}">
                <a16:creationId xmlns:a16="http://schemas.microsoft.com/office/drawing/2014/main" id="{00000000-0008-0000-1100-0000C9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7" name="Line 8">
            <a:extLst>
              <a:ext uri="{FF2B5EF4-FFF2-40B4-BE49-F238E27FC236}">
                <a16:creationId xmlns:a16="http://schemas.microsoft.com/office/drawing/2014/main" id="{00000000-0008-0000-1100-0000CA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8" name="Line 9">
            <a:extLst>
              <a:ext uri="{FF2B5EF4-FFF2-40B4-BE49-F238E27FC236}">
                <a16:creationId xmlns:a16="http://schemas.microsoft.com/office/drawing/2014/main" id="{00000000-0008-0000-1100-0000CB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09" name="Line 7">
            <a:extLst>
              <a:ext uri="{FF2B5EF4-FFF2-40B4-BE49-F238E27FC236}">
                <a16:creationId xmlns:a16="http://schemas.microsoft.com/office/drawing/2014/main" id="{00000000-0008-0000-1100-0000CC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10" name="Line 8">
            <a:extLst>
              <a:ext uri="{FF2B5EF4-FFF2-40B4-BE49-F238E27FC236}">
                <a16:creationId xmlns:a16="http://schemas.microsoft.com/office/drawing/2014/main" id="{00000000-0008-0000-1100-0000CD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11" name="Line 9">
            <a:extLst>
              <a:ext uri="{FF2B5EF4-FFF2-40B4-BE49-F238E27FC236}">
                <a16:creationId xmlns:a16="http://schemas.microsoft.com/office/drawing/2014/main" id="{00000000-0008-0000-1100-0000CE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12" name="Line 7">
            <a:extLst>
              <a:ext uri="{FF2B5EF4-FFF2-40B4-BE49-F238E27FC236}">
                <a16:creationId xmlns:a16="http://schemas.microsoft.com/office/drawing/2014/main" id="{00000000-0008-0000-1100-0000CF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13" name="Line 8">
            <a:extLst>
              <a:ext uri="{FF2B5EF4-FFF2-40B4-BE49-F238E27FC236}">
                <a16:creationId xmlns:a16="http://schemas.microsoft.com/office/drawing/2014/main" id="{00000000-0008-0000-1100-0000D0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14" name="Line 9">
            <a:extLst>
              <a:ext uri="{FF2B5EF4-FFF2-40B4-BE49-F238E27FC236}">
                <a16:creationId xmlns:a16="http://schemas.microsoft.com/office/drawing/2014/main" id="{00000000-0008-0000-1100-0000D1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15" name="Line 7">
            <a:extLst>
              <a:ext uri="{FF2B5EF4-FFF2-40B4-BE49-F238E27FC236}">
                <a16:creationId xmlns:a16="http://schemas.microsoft.com/office/drawing/2014/main" id="{00000000-0008-0000-1100-0000D2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16" name="Line 8">
            <a:extLst>
              <a:ext uri="{FF2B5EF4-FFF2-40B4-BE49-F238E27FC236}">
                <a16:creationId xmlns:a16="http://schemas.microsoft.com/office/drawing/2014/main" id="{00000000-0008-0000-1100-0000D3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17" name="Line 9">
            <a:extLst>
              <a:ext uri="{FF2B5EF4-FFF2-40B4-BE49-F238E27FC236}">
                <a16:creationId xmlns:a16="http://schemas.microsoft.com/office/drawing/2014/main" id="{00000000-0008-0000-1100-0000D4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18" name="Line 7">
            <a:extLst>
              <a:ext uri="{FF2B5EF4-FFF2-40B4-BE49-F238E27FC236}">
                <a16:creationId xmlns:a16="http://schemas.microsoft.com/office/drawing/2014/main" id="{00000000-0008-0000-1100-0000D5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19" name="Line 8">
            <a:extLst>
              <a:ext uri="{FF2B5EF4-FFF2-40B4-BE49-F238E27FC236}">
                <a16:creationId xmlns:a16="http://schemas.microsoft.com/office/drawing/2014/main" id="{00000000-0008-0000-1100-0000D6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20" name="Line 9">
            <a:extLst>
              <a:ext uri="{FF2B5EF4-FFF2-40B4-BE49-F238E27FC236}">
                <a16:creationId xmlns:a16="http://schemas.microsoft.com/office/drawing/2014/main" id="{00000000-0008-0000-1100-0000D7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21" name="Line 7">
            <a:extLst>
              <a:ext uri="{FF2B5EF4-FFF2-40B4-BE49-F238E27FC236}">
                <a16:creationId xmlns:a16="http://schemas.microsoft.com/office/drawing/2014/main" id="{00000000-0008-0000-1100-0000D8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22" name="Line 8">
            <a:extLst>
              <a:ext uri="{FF2B5EF4-FFF2-40B4-BE49-F238E27FC236}">
                <a16:creationId xmlns:a16="http://schemas.microsoft.com/office/drawing/2014/main" id="{00000000-0008-0000-1100-0000D9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23" name="Line 9">
            <a:extLst>
              <a:ext uri="{FF2B5EF4-FFF2-40B4-BE49-F238E27FC236}">
                <a16:creationId xmlns:a16="http://schemas.microsoft.com/office/drawing/2014/main" id="{00000000-0008-0000-1100-0000DA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24" name="Line 7">
            <a:extLst>
              <a:ext uri="{FF2B5EF4-FFF2-40B4-BE49-F238E27FC236}">
                <a16:creationId xmlns:a16="http://schemas.microsoft.com/office/drawing/2014/main" id="{00000000-0008-0000-1100-0000DB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25" name="Line 8">
            <a:extLst>
              <a:ext uri="{FF2B5EF4-FFF2-40B4-BE49-F238E27FC236}">
                <a16:creationId xmlns:a16="http://schemas.microsoft.com/office/drawing/2014/main" id="{00000000-0008-0000-1100-0000DC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26" name="Line 9">
            <a:extLst>
              <a:ext uri="{FF2B5EF4-FFF2-40B4-BE49-F238E27FC236}">
                <a16:creationId xmlns:a16="http://schemas.microsoft.com/office/drawing/2014/main" id="{00000000-0008-0000-1100-0000DD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27" name="Line 7">
            <a:extLst>
              <a:ext uri="{FF2B5EF4-FFF2-40B4-BE49-F238E27FC236}">
                <a16:creationId xmlns:a16="http://schemas.microsoft.com/office/drawing/2014/main" id="{00000000-0008-0000-1100-0000DE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28" name="Line 8">
            <a:extLst>
              <a:ext uri="{FF2B5EF4-FFF2-40B4-BE49-F238E27FC236}">
                <a16:creationId xmlns:a16="http://schemas.microsoft.com/office/drawing/2014/main" id="{00000000-0008-0000-1100-0000DF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29" name="Line 9">
            <a:extLst>
              <a:ext uri="{FF2B5EF4-FFF2-40B4-BE49-F238E27FC236}">
                <a16:creationId xmlns:a16="http://schemas.microsoft.com/office/drawing/2014/main" id="{00000000-0008-0000-1100-0000E0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30" name="Line 7">
            <a:extLst>
              <a:ext uri="{FF2B5EF4-FFF2-40B4-BE49-F238E27FC236}">
                <a16:creationId xmlns:a16="http://schemas.microsoft.com/office/drawing/2014/main" id="{00000000-0008-0000-1100-0000E1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31" name="Line 8">
            <a:extLst>
              <a:ext uri="{FF2B5EF4-FFF2-40B4-BE49-F238E27FC236}">
                <a16:creationId xmlns:a16="http://schemas.microsoft.com/office/drawing/2014/main" id="{00000000-0008-0000-1100-0000E2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32" name="Line 9">
            <a:extLst>
              <a:ext uri="{FF2B5EF4-FFF2-40B4-BE49-F238E27FC236}">
                <a16:creationId xmlns:a16="http://schemas.microsoft.com/office/drawing/2014/main" id="{00000000-0008-0000-1100-0000E3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33" name="Line 7">
            <a:extLst>
              <a:ext uri="{FF2B5EF4-FFF2-40B4-BE49-F238E27FC236}">
                <a16:creationId xmlns:a16="http://schemas.microsoft.com/office/drawing/2014/main" id="{00000000-0008-0000-1100-0000E4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34" name="Line 8">
            <a:extLst>
              <a:ext uri="{FF2B5EF4-FFF2-40B4-BE49-F238E27FC236}">
                <a16:creationId xmlns:a16="http://schemas.microsoft.com/office/drawing/2014/main" id="{00000000-0008-0000-1100-0000E5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35" name="Line 9">
            <a:extLst>
              <a:ext uri="{FF2B5EF4-FFF2-40B4-BE49-F238E27FC236}">
                <a16:creationId xmlns:a16="http://schemas.microsoft.com/office/drawing/2014/main" id="{00000000-0008-0000-1100-0000E6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36" name="Line 7">
            <a:extLst>
              <a:ext uri="{FF2B5EF4-FFF2-40B4-BE49-F238E27FC236}">
                <a16:creationId xmlns:a16="http://schemas.microsoft.com/office/drawing/2014/main" id="{00000000-0008-0000-1100-0000E7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37" name="Line 8">
            <a:extLst>
              <a:ext uri="{FF2B5EF4-FFF2-40B4-BE49-F238E27FC236}">
                <a16:creationId xmlns:a16="http://schemas.microsoft.com/office/drawing/2014/main" id="{00000000-0008-0000-1100-0000E8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38" name="Line 9">
            <a:extLst>
              <a:ext uri="{FF2B5EF4-FFF2-40B4-BE49-F238E27FC236}">
                <a16:creationId xmlns:a16="http://schemas.microsoft.com/office/drawing/2014/main" id="{00000000-0008-0000-1100-0000E907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39" name="Line 7">
            <a:extLst>
              <a:ext uri="{FF2B5EF4-FFF2-40B4-BE49-F238E27FC236}">
                <a16:creationId xmlns:a16="http://schemas.microsoft.com/office/drawing/2014/main" id="{00000000-0008-0000-1100-0000EA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0" name="Line 8">
            <a:extLst>
              <a:ext uri="{FF2B5EF4-FFF2-40B4-BE49-F238E27FC236}">
                <a16:creationId xmlns:a16="http://schemas.microsoft.com/office/drawing/2014/main" id="{00000000-0008-0000-1100-0000EB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1" name="Line 9">
            <a:extLst>
              <a:ext uri="{FF2B5EF4-FFF2-40B4-BE49-F238E27FC236}">
                <a16:creationId xmlns:a16="http://schemas.microsoft.com/office/drawing/2014/main" id="{00000000-0008-0000-1100-0000EC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2" name="Line 7">
            <a:extLst>
              <a:ext uri="{FF2B5EF4-FFF2-40B4-BE49-F238E27FC236}">
                <a16:creationId xmlns:a16="http://schemas.microsoft.com/office/drawing/2014/main" id="{00000000-0008-0000-1100-0000ED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43" name="Line 8">
            <a:extLst>
              <a:ext uri="{FF2B5EF4-FFF2-40B4-BE49-F238E27FC236}">
                <a16:creationId xmlns:a16="http://schemas.microsoft.com/office/drawing/2014/main" id="{00000000-0008-0000-1100-0000EE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44" name="Line 9">
            <a:extLst>
              <a:ext uri="{FF2B5EF4-FFF2-40B4-BE49-F238E27FC236}">
                <a16:creationId xmlns:a16="http://schemas.microsoft.com/office/drawing/2014/main" id="{00000000-0008-0000-1100-0000EF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45" name="Line 7">
            <a:extLst>
              <a:ext uri="{FF2B5EF4-FFF2-40B4-BE49-F238E27FC236}">
                <a16:creationId xmlns:a16="http://schemas.microsoft.com/office/drawing/2014/main" id="{00000000-0008-0000-1100-0000F0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6" name="Line 8">
            <a:extLst>
              <a:ext uri="{FF2B5EF4-FFF2-40B4-BE49-F238E27FC236}">
                <a16:creationId xmlns:a16="http://schemas.microsoft.com/office/drawing/2014/main" id="{00000000-0008-0000-1100-0000F1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7" name="Line 9">
            <a:extLst>
              <a:ext uri="{FF2B5EF4-FFF2-40B4-BE49-F238E27FC236}">
                <a16:creationId xmlns:a16="http://schemas.microsoft.com/office/drawing/2014/main" id="{00000000-0008-0000-1100-0000F2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48" name="Line 7">
            <a:extLst>
              <a:ext uri="{FF2B5EF4-FFF2-40B4-BE49-F238E27FC236}">
                <a16:creationId xmlns:a16="http://schemas.microsoft.com/office/drawing/2014/main" id="{00000000-0008-0000-1100-0000F3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49" name="Line 8">
            <a:extLst>
              <a:ext uri="{FF2B5EF4-FFF2-40B4-BE49-F238E27FC236}">
                <a16:creationId xmlns:a16="http://schemas.microsoft.com/office/drawing/2014/main" id="{00000000-0008-0000-1100-0000F4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50" name="Line 9">
            <a:extLst>
              <a:ext uri="{FF2B5EF4-FFF2-40B4-BE49-F238E27FC236}">
                <a16:creationId xmlns:a16="http://schemas.microsoft.com/office/drawing/2014/main" id="{00000000-0008-0000-1100-0000F507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51" name="Line 7">
            <a:extLst>
              <a:ext uri="{FF2B5EF4-FFF2-40B4-BE49-F238E27FC236}">
                <a16:creationId xmlns:a16="http://schemas.microsoft.com/office/drawing/2014/main" id="{00000000-0008-0000-1100-0000F6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52" name="Line 8">
            <a:extLst>
              <a:ext uri="{FF2B5EF4-FFF2-40B4-BE49-F238E27FC236}">
                <a16:creationId xmlns:a16="http://schemas.microsoft.com/office/drawing/2014/main" id="{00000000-0008-0000-1100-0000F7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53" name="Line 9">
            <a:extLst>
              <a:ext uri="{FF2B5EF4-FFF2-40B4-BE49-F238E27FC236}">
                <a16:creationId xmlns:a16="http://schemas.microsoft.com/office/drawing/2014/main" id="{00000000-0008-0000-1100-0000F8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54" name="Line 7">
            <a:extLst>
              <a:ext uri="{FF2B5EF4-FFF2-40B4-BE49-F238E27FC236}">
                <a16:creationId xmlns:a16="http://schemas.microsoft.com/office/drawing/2014/main" id="{00000000-0008-0000-1100-0000F9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55" name="Line 8">
            <a:extLst>
              <a:ext uri="{FF2B5EF4-FFF2-40B4-BE49-F238E27FC236}">
                <a16:creationId xmlns:a16="http://schemas.microsoft.com/office/drawing/2014/main" id="{00000000-0008-0000-1100-0000FA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56" name="Line 9">
            <a:extLst>
              <a:ext uri="{FF2B5EF4-FFF2-40B4-BE49-F238E27FC236}">
                <a16:creationId xmlns:a16="http://schemas.microsoft.com/office/drawing/2014/main" id="{00000000-0008-0000-1100-0000FB07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57" name="Line 7">
            <a:extLst>
              <a:ext uri="{FF2B5EF4-FFF2-40B4-BE49-F238E27FC236}">
                <a16:creationId xmlns:a16="http://schemas.microsoft.com/office/drawing/2014/main" id="{00000000-0008-0000-1100-0000FC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58" name="Line 8">
            <a:extLst>
              <a:ext uri="{FF2B5EF4-FFF2-40B4-BE49-F238E27FC236}">
                <a16:creationId xmlns:a16="http://schemas.microsoft.com/office/drawing/2014/main" id="{00000000-0008-0000-1100-0000FD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59" name="Line 9">
            <a:extLst>
              <a:ext uri="{FF2B5EF4-FFF2-40B4-BE49-F238E27FC236}">
                <a16:creationId xmlns:a16="http://schemas.microsoft.com/office/drawing/2014/main" id="{00000000-0008-0000-1100-0000FE07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60" name="Line 7">
            <a:extLst>
              <a:ext uri="{FF2B5EF4-FFF2-40B4-BE49-F238E27FC236}">
                <a16:creationId xmlns:a16="http://schemas.microsoft.com/office/drawing/2014/main" id="{00000000-0008-0000-1100-0000FF07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61" name="Line 8">
            <a:extLst>
              <a:ext uri="{FF2B5EF4-FFF2-40B4-BE49-F238E27FC236}">
                <a16:creationId xmlns:a16="http://schemas.microsoft.com/office/drawing/2014/main" id="{00000000-0008-0000-1100-000000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62" name="Line 9">
            <a:extLst>
              <a:ext uri="{FF2B5EF4-FFF2-40B4-BE49-F238E27FC236}">
                <a16:creationId xmlns:a16="http://schemas.microsoft.com/office/drawing/2014/main" id="{00000000-0008-0000-1100-000001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63" name="Line 7">
            <a:extLst>
              <a:ext uri="{FF2B5EF4-FFF2-40B4-BE49-F238E27FC236}">
                <a16:creationId xmlns:a16="http://schemas.microsoft.com/office/drawing/2014/main" id="{00000000-0008-0000-1100-000002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64" name="Line 8">
            <a:extLst>
              <a:ext uri="{FF2B5EF4-FFF2-40B4-BE49-F238E27FC236}">
                <a16:creationId xmlns:a16="http://schemas.microsoft.com/office/drawing/2014/main" id="{00000000-0008-0000-1100-000003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65" name="Line 9">
            <a:extLst>
              <a:ext uri="{FF2B5EF4-FFF2-40B4-BE49-F238E27FC236}">
                <a16:creationId xmlns:a16="http://schemas.microsoft.com/office/drawing/2014/main" id="{00000000-0008-0000-1100-000004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66" name="Line 7">
            <a:extLst>
              <a:ext uri="{FF2B5EF4-FFF2-40B4-BE49-F238E27FC236}">
                <a16:creationId xmlns:a16="http://schemas.microsoft.com/office/drawing/2014/main" id="{00000000-0008-0000-1100-000005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67" name="Line 8">
            <a:extLst>
              <a:ext uri="{FF2B5EF4-FFF2-40B4-BE49-F238E27FC236}">
                <a16:creationId xmlns:a16="http://schemas.microsoft.com/office/drawing/2014/main" id="{00000000-0008-0000-1100-00000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68" name="Line 9">
            <a:extLst>
              <a:ext uri="{FF2B5EF4-FFF2-40B4-BE49-F238E27FC236}">
                <a16:creationId xmlns:a16="http://schemas.microsoft.com/office/drawing/2014/main" id="{00000000-0008-0000-1100-000007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169" name="Line 7">
            <a:extLst>
              <a:ext uri="{FF2B5EF4-FFF2-40B4-BE49-F238E27FC236}">
                <a16:creationId xmlns:a16="http://schemas.microsoft.com/office/drawing/2014/main" id="{00000000-0008-0000-1100-000008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70" name="Line 8">
            <a:extLst>
              <a:ext uri="{FF2B5EF4-FFF2-40B4-BE49-F238E27FC236}">
                <a16:creationId xmlns:a16="http://schemas.microsoft.com/office/drawing/2014/main" id="{00000000-0008-0000-1100-000009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71" name="Line 9">
            <a:extLst>
              <a:ext uri="{FF2B5EF4-FFF2-40B4-BE49-F238E27FC236}">
                <a16:creationId xmlns:a16="http://schemas.microsoft.com/office/drawing/2014/main" id="{00000000-0008-0000-1100-00000A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72" name="Line 7">
            <a:extLst>
              <a:ext uri="{FF2B5EF4-FFF2-40B4-BE49-F238E27FC236}">
                <a16:creationId xmlns:a16="http://schemas.microsoft.com/office/drawing/2014/main" id="{00000000-0008-0000-1100-00000B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73" name="Line 8">
            <a:extLst>
              <a:ext uri="{FF2B5EF4-FFF2-40B4-BE49-F238E27FC236}">
                <a16:creationId xmlns:a16="http://schemas.microsoft.com/office/drawing/2014/main" id="{00000000-0008-0000-1100-00000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74" name="Line 9">
            <a:extLst>
              <a:ext uri="{FF2B5EF4-FFF2-40B4-BE49-F238E27FC236}">
                <a16:creationId xmlns:a16="http://schemas.microsoft.com/office/drawing/2014/main" id="{00000000-0008-0000-1100-00000D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175" name="Line 7">
            <a:extLst>
              <a:ext uri="{FF2B5EF4-FFF2-40B4-BE49-F238E27FC236}">
                <a16:creationId xmlns:a16="http://schemas.microsoft.com/office/drawing/2014/main" id="{00000000-0008-0000-1100-00000E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76" name="Line 8">
            <a:extLst>
              <a:ext uri="{FF2B5EF4-FFF2-40B4-BE49-F238E27FC236}">
                <a16:creationId xmlns:a16="http://schemas.microsoft.com/office/drawing/2014/main" id="{00000000-0008-0000-1100-00000F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77" name="Line 9">
            <a:extLst>
              <a:ext uri="{FF2B5EF4-FFF2-40B4-BE49-F238E27FC236}">
                <a16:creationId xmlns:a16="http://schemas.microsoft.com/office/drawing/2014/main" id="{00000000-0008-0000-1100-000010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78" name="Line 7">
            <a:extLst>
              <a:ext uri="{FF2B5EF4-FFF2-40B4-BE49-F238E27FC236}">
                <a16:creationId xmlns:a16="http://schemas.microsoft.com/office/drawing/2014/main" id="{00000000-0008-0000-1100-000011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79" name="Line 8">
            <a:extLst>
              <a:ext uri="{FF2B5EF4-FFF2-40B4-BE49-F238E27FC236}">
                <a16:creationId xmlns:a16="http://schemas.microsoft.com/office/drawing/2014/main" id="{00000000-0008-0000-1100-000012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80" name="Line 9">
            <a:extLst>
              <a:ext uri="{FF2B5EF4-FFF2-40B4-BE49-F238E27FC236}">
                <a16:creationId xmlns:a16="http://schemas.microsoft.com/office/drawing/2014/main" id="{00000000-0008-0000-1100-000013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181" name="Line 7">
            <a:extLst>
              <a:ext uri="{FF2B5EF4-FFF2-40B4-BE49-F238E27FC236}">
                <a16:creationId xmlns:a16="http://schemas.microsoft.com/office/drawing/2014/main" id="{00000000-0008-0000-1100-000014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82" name="Line 8">
            <a:extLst>
              <a:ext uri="{FF2B5EF4-FFF2-40B4-BE49-F238E27FC236}">
                <a16:creationId xmlns:a16="http://schemas.microsoft.com/office/drawing/2014/main" id="{00000000-0008-0000-1100-000015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83" name="Line 9">
            <a:extLst>
              <a:ext uri="{FF2B5EF4-FFF2-40B4-BE49-F238E27FC236}">
                <a16:creationId xmlns:a16="http://schemas.microsoft.com/office/drawing/2014/main" id="{00000000-0008-0000-1100-000016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84" name="Line 7">
            <a:extLst>
              <a:ext uri="{FF2B5EF4-FFF2-40B4-BE49-F238E27FC236}">
                <a16:creationId xmlns:a16="http://schemas.microsoft.com/office/drawing/2014/main" id="{00000000-0008-0000-1100-000017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85" name="Line 8">
            <a:extLst>
              <a:ext uri="{FF2B5EF4-FFF2-40B4-BE49-F238E27FC236}">
                <a16:creationId xmlns:a16="http://schemas.microsoft.com/office/drawing/2014/main" id="{00000000-0008-0000-1100-000018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86" name="Line 9">
            <a:extLst>
              <a:ext uri="{FF2B5EF4-FFF2-40B4-BE49-F238E27FC236}">
                <a16:creationId xmlns:a16="http://schemas.microsoft.com/office/drawing/2014/main" id="{00000000-0008-0000-1100-000019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87" name="Line 7">
            <a:extLst>
              <a:ext uri="{FF2B5EF4-FFF2-40B4-BE49-F238E27FC236}">
                <a16:creationId xmlns:a16="http://schemas.microsoft.com/office/drawing/2014/main" id="{00000000-0008-0000-1100-00001D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88" name="Line 8">
            <a:extLst>
              <a:ext uri="{FF2B5EF4-FFF2-40B4-BE49-F238E27FC236}">
                <a16:creationId xmlns:a16="http://schemas.microsoft.com/office/drawing/2014/main" id="{00000000-0008-0000-1100-00001E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89" name="Line 9">
            <a:extLst>
              <a:ext uri="{FF2B5EF4-FFF2-40B4-BE49-F238E27FC236}">
                <a16:creationId xmlns:a16="http://schemas.microsoft.com/office/drawing/2014/main" id="{00000000-0008-0000-1100-00001F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90" name="Line 7">
            <a:extLst>
              <a:ext uri="{FF2B5EF4-FFF2-40B4-BE49-F238E27FC236}">
                <a16:creationId xmlns:a16="http://schemas.microsoft.com/office/drawing/2014/main" id="{00000000-0008-0000-1100-000026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91" name="Line 8">
            <a:extLst>
              <a:ext uri="{FF2B5EF4-FFF2-40B4-BE49-F238E27FC236}">
                <a16:creationId xmlns:a16="http://schemas.microsoft.com/office/drawing/2014/main" id="{00000000-0008-0000-1100-000027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92" name="Line 9">
            <a:extLst>
              <a:ext uri="{FF2B5EF4-FFF2-40B4-BE49-F238E27FC236}">
                <a16:creationId xmlns:a16="http://schemas.microsoft.com/office/drawing/2014/main" id="{00000000-0008-0000-1100-000028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193" name="Line 7">
            <a:extLst>
              <a:ext uri="{FF2B5EF4-FFF2-40B4-BE49-F238E27FC236}">
                <a16:creationId xmlns:a16="http://schemas.microsoft.com/office/drawing/2014/main" id="{00000000-0008-0000-1100-00002C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94" name="Line 8">
            <a:extLst>
              <a:ext uri="{FF2B5EF4-FFF2-40B4-BE49-F238E27FC236}">
                <a16:creationId xmlns:a16="http://schemas.microsoft.com/office/drawing/2014/main" id="{00000000-0008-0000-1100-00002D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95" name="Line 9">
            <a:extLst>
              <a:ext uri="{FF2B5EF4-FFF2-40B4-BE49-F238E27FC236}">
                <a16:creationId xmlns:a16="http://schemas.microsoft.com/office/drawing/2014/main" id="{00000000-0008-0000-1100-00002E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196" name="Line 7">
            <a:extLst>
              <a:ext uri="{FF2B5EF4-FFF2-40B4-BE49-F238E27FC236}">
                <a16:creationId xmlns:a16="http://schemas.microsoft.com/office/drawing/2014/main" id="{00000000-0008-0000-1100-00003B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97" name="Line 8">
            <a:extLst>
              <a:ext uri="{FF2B5EF4-FFF2-40B4-BE49-F238E27FC236}">
                <a16:creationId xmlns:a16="http://schemas.microsoft.com/office/drawing/2014/main" id="{00000000-0008-0000-1100-00003C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98" name="Line 9">
            <a:extLst>
              <a:ext uri="{FF2B5EF4-FFF2-40B4-BE49-F238E27FC236}">
                <a16:creationId xmlns:a16="http://schemas.microsoft.com/office/drawing/2014/main" id="{00000000-0008-0000-1100-00003D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199" name="Line 7">
            <a:extLst>
              <a:ext uri="{FF2B5EF4-FFF2-40B4-BE49-F238E27FC236}">
                <a16:creationId xmlns:a16="http://schemas.microsoft.com/office/drawing/2014/main" id="{00000000-0008-0000-1100-00003E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00" name="Line 8">
            <a:extLst>
              <a:ext uri="{FF2B5EF4-FFF2-40B4-BE49-F238E27FC236}">
                <a16:creationId xmlns:a16="http://schemas.microsoft.com/office/drawing/2014/main" id="{00000000-0008-0000-1100-00003F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01" name="Line 9">
            <a:extLst>
              <a:ext uri="{FF2B5EF4-FFF2-40B4-BE49-F238E27FC236}">
                <a16:creationId xmlns:a16="http://schemas.microsoft.com/office/drawing/2014/main" id="{00000000-0008-0000-1100-000040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02" name="Line 7">
            <a:extLst>
              <a:ext uri="{FF2B5EF4-FFF2-40B4-BE49-F238E27FC236}">
                <a16:creationId xmlns:a16="http://schemas.microsoft.com/office/drawing/2014/main" id="{00000000-0008-0000-1100-000041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03" name="Line 8">
            <a:extLst>
              <a:ext uri="{FF2B5EF4-FFF2-40B4-BE49-F238E27FC236}">
                <a16:creationId xmlns:a16="http://schemas.microsoft.com/office/drawing/2014/main" id="{00000000-0008-0000-1100-000042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04" name="Line 9">
            <a:extLst>
              <a:ext uri="{FF2B5EF4-FFF2-40B4-BE49-F238E27FC236}">
                <a16:creationId xmlns:a16="http://schemas.microsoft.com/office/drawing/2014/main" id="{00000000-0008-0000-1100-000043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05" name="Line 7">
            <a:extLst>
              <a:ext uri="{FF2B5EF4-FFF2-40B4-BE49-F238E27FC236}">
                <a16:creationId xmlns:a16="http://schemas.microsoft.com/office/drawing/2014/main" id="{00000000-0008-0000-1100-000044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06" name="Line 8">
            <a:extLst>
              <a:ext uri="{FF2B5EF4-FFF2-40B4-BE49-F238E27FC236}">
                <a16:creationId xmlns:a16="http://schemas.microsoft.com/office/drawing/2014/main" id="{00000000-0008-0000-1100-000045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07" name="Line 9">
            <a:extLst>
              <a:ext uri="{FF2B5EF4-FFF2-40B4-BE49-F238E27FC236}">
                <a16:creationId xmlns:a16="http://schemas.microsoft.com/office/drawing/2014/main" id="{00000000-0008-0000-1100-000046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08" name="Line 7">
            <a:extLst>
              <a:ext uri="{FF2B5EF4-FFF2-40B4-BE49-F238E27FC236}">
                <a16:creationId xmlns:a16="http://schemas.microsoft.com/office/drawing/2014/main" id="{00000000-0008-0000-1100-000047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09" name="Line 8">
            <a:extLst>
              <a:ext uri="{FF2B5EF4-FFF2-40B4-BE49-F238E27FC236}">
                <a16:creationId xmlns:a16="http://schemas.microsoft.com/office/drawing/2014/main" id="{00000000-0008-0000-1100-000048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10" name="Line 9">
            <a:extLst>
              <a:ext uri="{FF2B5EF4-FFF2-40B4-BE49-F238E27FC236}">
                <a16:creationId xmlns:a16="http://schemas.microsoft.com/office/drawing/2014/main" id="{00000000-0008-0000-1100-000049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11" name="Line 7">
            <a:extLst>
              <a:ext uri="{FF2B5EF4-FFF2-40B4-BE49-F238E27FC236}">
                <a16:creationId xmlns:a16="http://schemas.microsoft.com/office/drawing/2014/main" id="{00000000-0008-0000-1100-00004A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12" name="Line 8">
            <a:extLst>
              <a:ext uri="{FF2B5EF4-FFF2-40B4-BE49-F238E27FC236}">
                <a16:creationId xmlns:a16="http://schemas.microsoft.com/office/drawing/2014/main" id="{00000000-0008-0000-1100-00004B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13" name="Line 9">
            <a:extLst>
              <a:ext uri="{FF2B5EF4-FFF2-40B4-BE49-F238E27FC236}">
                <a16:creationId xmlns:a16="http://schemas.microsoft.com/office/drawing/2014/main" id="{00000000-0008-0000-1100-00004C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14" name="Line 7">
            <a:extLst>
              <a:ext uri="{FF2B5EF4-FFF2-40B4-BE49-F238E27FC236}">
                <a16:creationId xmlns:a16="http://schemas.microsoft.com/office/drawing/2014/main" id="{00000000-0008-0000-1100-00004D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15" name="Line 8">
            <a:extLst>
              <a:ext uri="{FF2B5EF4-FFF2-40B4-BE49-F238E27FC236}">
                <a16:creationId xmlns:a16="http://schemas.microsoft.com/office/drawing/2014/main" id="{00000000-0008-0000-1100-00004E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16" name="Line 9">
            <a:extLst>
              <a:ext uri="{FF2B5EF4-FFF2-40B4-BE49-F238E27FC236}">
                <a16:creationId xmlns:a16="http://schemas.microsoft.com/office/drawing/2014/main" id="{00000000-0008-0000-1100-00004F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17" name="Line 7">
            <a:extLst>
              <a:ext uri="{FF2B5EF4-FFF2-40B4-BE49-F238E27FC236}">
                <a16:creationId xmlns:a16="http://schemas.microsoft.com/office/drawing/2014/main" id="{00000000-0008-0000-1100-000050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18" name="Line 8">
            <a:extLst>
              <a:ext uri="{FF2B5EF4-FFF2-40B4-BE49-F238E27FC236}">
                <a16:creationId xmlns:a16="http://schemas.microsoft.com/office/drawing/2014/main" id="{00000000-0008-0000-1100-000051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19" name="Line 9">
            <a:extLst>
              <a:ext uri="{FF2B5EF4-FFF2-40B4-BE49-F238E27FC236}">
                <a16:creationId xmlns:a16="http://schemas.microsoft.com/office/drawing/2014/main" id="{00000000-0008-0000-1100-000052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20" name="Line 7">
            <a:extLst>
              <a:ext uri="{FF2B5EF4-FFF2-40B4-BE49-F238E27FC236}">
                <a16:creationId xmlns:a16="http://schemas.microsoft.com/office/drawing/2014/main" id="{00000000-0008-0000-1100-000053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1" name="Line 8">
            <a:extLst>
              <a:ext uri="{FF2B5EF4-FFF2-40B4-BE49-F238E27FC236}">
                <a16:creationId xmlns:a16="http://schemas.microsoft.com/office/drawing/2014/main" id="{00000000-0008-0000-1100-000054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2" name="Line 9">
            <a:extLst>
              <a:ext uri="{FF2B5EF4-FFF2-40B4-BE49-F238E27FC236}">
                <a16:creationId xmlns:a16="http://schemas.microsoft.com/office/drawing/2014/main" id="{00000000-0008-0000-1100-000055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3" name="Line 7">
            <a:extLst>
              <a:ext uri="{FF2B5EF4-FFF2-40B4-BE49-F238E27FC236}">
                <a16:creationId xmlns:a16="http://schemas.microsoft.com/office/drawing/2014/main" id="{00000000-0008-0000-1100-00005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24" name="Line 8">
            <a:extLst>
              <a:ext uri="{FF2B5EF4-FFF2-40B4-BE49-F238E27FC236}">
                <a16:creationId xmlns:a16="http://schemas.microsoft.com/office/drawing/2014/main" id="{00000000-0008-0000-1100-000057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25" name="Line 9">
            <a:extLst>
              <a:ext uri="{FF2B5EF4-FFF2-40B4-BE49-F238E27FC236}">
                <a16:creationId xmlns:a16="http://schemas.microsoft.com/office/drawing/2014/main" id="{00000000-0008-0000-1100-000058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26" name="Line 7">
            <a:extLst>
              <a:ext uri="{FF2B5EF4-FFF2-40B4-BE49-F238E27FC236}">
                <a16:creationId xmlns:a16="http://schemas.microsoft.com/office/drawing/2014/main" id="{00000000-0008-0000-1100-000059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7" name="Line 8">
            <a:extLst>
              <a:ext uri="{FF2B5EF4-FFF2-40B4-BE49-F238E27FC236}">
                <a16:creationId xmlns:a16="http://schemas.microsoft.com/office/drawing/2014/main" id="{00000000-0008-0000-1100-00005A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8" name="Line 9">
            <a:extLst>
              <a:ext uri="{FF2B5EF4-FFF2-40B4-BE49-F238E27FC236}">
                <a16:creationId xmlns:a16="http://schemas.microsoft.com/office/drawing/2014/main" id="{00000000-0008-0000-1100-00005B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29" name="Line 7">
            <a:extLst>
              <a:ext uri="{FF2B5EF4-FFF2-40B4-BE49-F238E27FC236}">
                <a16:creationId xmlns:a16="http://schemas.microsoft.com/office/drawing/2014/main" id="{00000000-0008-0000-1100-00005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30" name="Line 8">
            <a:extLst>
              <a:ext uri="{FF2B5EF4-FFF2-40B4-BE49-F238E27FC236}">
                <a16:creationId xmlns:a16="http://schemas.microsoft.com/office/drawing/2014/main" id="{00000000-0008-0000-1100-00005D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31" name="Line 9">
            <a:extLst>
              <a:ext uri="{FF2B5EF4-FFF2-40B4-BE49-F238E27FC236}">
                <a16:creationId xmlns:a16="http://schemas.microsoft.com/office/drawing/2014/main" id="{00000000-0008-0000-1100-00005E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32" name="Line 7">
            <a:extLst>
              <a:ext uri="{FF2B5EF4-FFF2-40B4-BE49-F238E27FC236}">
                <a16:creationId xmlns:a16="http://schemas.microsoft.com/office/drawing/2014/main" id="{00000000-0008-0000-1100-00005F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33" name="Line 8">
            <a:extLst>
              <a:ext uri="{FF2B5EF4-FFF2-40B4-BE49-F238E27FC236}">
                <a16:creationId xmlns:a16="http://schemas.microsoft.com/office/drawing/2014/main" id="{00000000-0008-0000-1100-000060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34" name="Line 9">
            <a:extLst>
              <a:ext uri="{FF2B5EF4-FFF2-40B4-BE49-F238E27FC236}">
                <a16:creationId xmlns:a16="http://schemas.microsoft.com/office/drawing/2014/main" id="{00000000-0008-0000-1100-000061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35" name="Line 7">
            <a:extLst>
              <a:ext uri="{FF2B5EF4-FFF2-40B4-BE49-F238E27FC236}">
                <a16:creationId xmlns:a16="http://schemas.microsoft.com/office/drawing/2014/main" id="{00000000-0008-0000-1100-000062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36" name="Line 8">
            <a:extLst>
              <a:ext uri="{FF2B5EF4-FFF2-40B4-BE49-F238E27FC236}">
                <a16:creationId xmlns:a16="http://schemas.microsoft.com/office/drawing/2014/main" id="{00000000-0008-0000-1100-000063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37" name="Line 9">
            <a:extLst>
              <a:ext uri="{FF2B5EF4-FFF2-40B4-BE49-F238E27FC236}">
                <a16:creationId xmlns:a16="http://schemas.microsoft.com/office/drawing/2014/main" id="{00000000-0008-0000-1100-000064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38" name="Line 7">
            <a:extLst>
              <a:ext uri="{FF2B5EF4-FFF2-40B4-BE49-F238E27FC236}">
                <a16:creationId xmlns:a16="http://schemas.microsoft.com/office/drawing/2014/main" id="{00000000-0008-0000-1100-000065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39" name="Line 8">
            <a:extLst>
              <a:ext uri="{FF2B5EF4-FFF2-40B4-BE49-F238E27FC236}">
                <a16:creationId xmlns:a16="http://schemas.microsoft.com/office/drawing/2014/main" id="{00000000-0008-0000-1100-000066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40" name="Line 9">
            <a:extLst>
              <a:ext uri="{FF2B5EF4-FFF2-40B4-BE49-F238E27FC236}">
                <a16:creationId xmlns:a16="http://schemas.microsoft.com/office/drawing/2014/main" id="{00000000-0008-0000-1100-000067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41" name="Line 7">
            <a:extLst>
              <a:ext uri="{FF2B5EF4-FFF2-40B4-BE49-F238E27FC236}">
                <a16:creationId xmlns:a16="http://schemas.microsoft.com/office/drawing/2014/main" id="{00000000-0008-0000-1100-000068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42" name="Line 8">
            <a:extLst>
              <a:ext uri="{FF2B5EF4-FFF2-40B4-BE49-F238E27FC236}">
                <a16:creationId xmlns:a16="http://schemas.microsoft.com/office/drawing/2014/main" id="{00000000-0008-0000-1100-000069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43" name="Line 9">
            <a:extLst>
              <a:ext uri="{FF2B5EF4-FFF2-40B4-BE49-F238E27FC236}">
                <a16:creationId xmlns:a16="http://schemas.microsoft.com/office/drawing/2014/main" id="{00000000-0008-0000-1100-00006A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44" name="Line 7">
            <a:extLst>
              <a:ext uri="{FF2B5EF4-FFF2-40B4-BE49-F238E27FC236}">
                <a16:creationId xmlns:a16="http://schemas.microsoft.com/office/drawing/2014/main" id="{00000000-0008-0000-1100-00006B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45" name="Line 8">
            <a:extLst>
              <a:ext uri="{FF2B5EF4-FFF2-40B4-BE49-F238E27FC236}">
                <a16:creationId xmlns:a16="http://schemas.microsoft.com/office/drawing/2014/main" id="{00000000-0008-0000-1100-00006C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46" name="Line 9">
            <a:extLst>
              <a:ext uri="{FF2B5EF4-FFF2-40B4-BE49-F238E27FC236}">
                <a16:creationId xmlns:a16="http://schemas.microsoft.com/office/drawing/2014/main" id="{00000000-0008-0000-1100-00006D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47" name="Line 7">
            <a:extLst>
              <a:ext uri="{FF2B5EF4-FFF2-40B4-BE49-F238E27FC236}">
                <a16:creationId xmlns:a16="http://schemas.microsoft.com/office/drawing/2014/main" id="{00000000-0008-0000-1100-00006E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48" name="Line 8">
            <a:extLst>
              <a:ext uri="{FF2B5EF4-FFF2-40B4-BE49-F238E27FC236}">
                <a16:creationId xmlns:a16="http://schemas.microsoft.com/office/drawing/2014/main" id="{00000000-0008-0000-1100-00006F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49" name="Line 9">
            <a:extLst>
              <a:ext uri="{FF2B5EF4-FFF2-40B4-BE49-F238E27FC236}">
                <a16:creationId xmlns:a16="http://schemas.microsoft.com/office/drawing/2014/main" id="{00000000-0008-0000-1100-000070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50" name="Line 7">
            <a:extLst>
              <a:ext uri="{FF2B5EF4-FFF2-40B4-BE49-F238E27FC236}">
                <a16:creationId xmlns:a16="http://schemas.microsoft.com/office/drawing/2014/main" id="{00000000-0008-0000-1100-000071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1" name="Line 8">
            <a:extLst>
              <a:ext uri="{FF2B5EF4-FFF2-40B4-BE49-F238E27FC236}">
                <a16:creationId xmlns:a16="http://schemas.microsoft.com/office/drawing/2014/main" id="{00000000-0008-0000-1100-000072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2" name="Line 9">
            <a:extLst>
              <a:ext uri="{FF2B5EF4-FFF2-40B4-BE49-F238E27FC236}">
                <a16:creationId xmlns:a16="http://schemas.microsoft.com/office/drawing/2014/main" id="{00000000-0008-0000-1100-000073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3" name="Line 7">
            <a:extLst>
              <a:ext uri="{FF2B5EF4-FFF2-40B4-BE49-F238E27FC236}">
                <a16:creationId xmlns:a16="http://schemas.microsoft.com/office/drawing/2014/main" id="{00000000-0008-0000-1100-000074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54" name="Line 8">
            <a:extLst>
              <a:ext uri="{FF2B5EF4-FFF2-40B4-BE49-F238E27FC236}">
                <a16:creationId xmlns:a16="http://schemas.microsoft.com/office/drawing/2014/main" id="{00000000-0008-0000-1100-000075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55" name="Line 9">
            <a:extLst>
              <a:ext uri="{FF2B5EF4-FFF2-40B4-BE49-F238E27FC236}">
                <a16:creationId xmlns:a16="http://schemas.microsoft.com/office/drawing/2014/main" id="{00000000-0008-0000-1100-00007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56" name="Line 7">
            <a:extLst>
              <a:ext uri="{FF2B5EF4-FFF2-40B4-BE49-F238E27FC236}">
                <a16:creationId xmlns:a16="http://schemas.microsoft.com/office/drawing/2014/main" id="{00000000-0008-0000-1100-000077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7" name="Line 8">
            <a:extLst>
              <a:ext uri="{FF2B5EF4-FFF2-40B4-BE49-F238E27FC236}">
                <a16:creationId xmlns:a16="http://schemas.microsoft.com/office/drawing/2014/main" id="{00000000-0008-0000-1100-000078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8" name="Line 9">
            <a:extLst>
              <a:ext uri="{FF2B5EF4-FFF2-40B4-BE49-F238E27FC236}">
                <a16:creationId xmlns:a16="http://schemas.microsoft.com/office/drawing/2014/main" id="{00000000-0008-0000-1100-000079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59" name="Line 7">
            <a:extLst>
              <a:ext uri="{FF2B5EF4-FFF2-40B4-BE49-F238E27FC236}">
                <a16:creationId xmlns:a16="http://schemas.microsoft.com/office/drawing/2014/main" id="{00000000-0008-0000-1100-00007A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60" name="Line 8">
            <a:extLst>
              <a:ext uri="{FF2B5EF4-FFF2-40B4-BE49-F238E27FC236}">
                <a16:creationId xmlns:a16="http://schemas.microsoft.com/office/drawing/2014/main" id="{00000000-0008-0000-1100-00007B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61" name="Line 9">
            <a:extLst>
              <a:ext uri="{FF2B5EF4-FFF2-40B4-BE49-F238E27FC236}">
                <a16:creationId xmlns:a16="http://schemas.microsoft.com/office/drawing/2014/main" id="{00000000-0008-0000-1100-00007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62" name="Line 7">
            <a:extLst>
              <a:ext uri="{FF2B5EF4-FFF2-40B4-BE49-F238E27FC236}">
                <a16:creationId xmlns:a16="http://schemas.microsoft.com/office/drawing/2014/main" id="{00000000-0008-0000-1100-00007D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63" name="Line 8">
            <a:extLst>
              <a:ext uri="{FF2B5EF4-FFF2-40B4-BE49-F238E27FC236}">
                <a16:creationId xmlns:a16="http://schemas.microsoft.com/office/drawing/2014/main" id="{00000000-0008-0000-1100-00007E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64" name="Line 9">
            <a:extLst>
              <a:ext uri="{FF2B5EF4-FFF2-40B4-BE49-F238E27FC236}">
                <a16:creationId xmlns:a16="http://schemas.microsoft.com/office/drawing/2014/main" id="{00000000-0008-0000-1100-00007F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65" name="Line 7">
            <a:extLst>
              <a:ext uri="{FF2B5EF4-FFF2-40B4-BE49-F238E27FC236}">
                <a16:creationId xmlns:a16="http://schemas.microsoft.com/office/drawing/2014/main" id="{00000000-0008-0000-1100-000080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66" name="Line 8">
            <a:extLst>
              <a:ext uri="{FF2B5EF4-FFF2-40B4-BE49-F238E27FC236}">
                <a16:creationId xmlns:a16="http://schemas.microsoft.com/office/drawing/2014/main" id="{00000000-0008-0000-1100-000081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67" name="Line 9">
            <a:extLst>
              <a:ext uri="{FF2B5EF4-FFF2-40B4-BE49-F238E27FC236}">
                <a16:creationId xmlns:a16="http://schemas.microsoft.com/office/drawing/2014/main" id="{00000000-0008-0000-1100-000082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68" name="Line 7">
            <a:extLst>
              <a:ext uri="{FF2B5EF4-FFF2-40B4-BE49-F238E27FC236}">
                <a16:creationId xmlns:a16="http://schemas.microsoft.com/office/drawing/2014/main" id="{00000000-0008-0000-1100-000083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69" name="Line 8">
            <a:extLst>
              <a:ext uri="{FF2B5EF4-FFF2-40B4-BE49-F238E27FC236}">
                <a16:creationId xmlns:a16="http://schemas.microsoft.com/office/drawing/2014/main" id="{00000000-0008-0000-1100-000084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70" name="Line 9">
            <a:extLst>
              <a:ext uri="{FF2B5EF4-FFF2-40B4-BE49-F238E27FC236}">
                <a16:creationId xmlns:a16="http://schemas.microsoft.com/office/drawing/2014/main" id="{00000000-0008-0000-1100-000085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271" name="Line 7">
            <a:extLst>
              <a:ext uri="{FF2B5EF4-FFF2-40B4-BE49-F238E27FC236}">
                <a16:creationId xmlns:a16="http://schemas.microsoft.com/office/drawing/2014/main" id="{00000000-0008-0000-1100-000086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72" name="Line 8">
            <a:extLst>
              <a:ext uri="{FF2B5EF4-FFF2-40B4-BE49-F238E27FC236}">
                <a16:creationId xmlns:a16="http://schemas.microsoft.com/office/drawing/2014/main" id="{00000000-0008-0000-1100-000087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73" name="Line 9">
            <a:extLst>
              <a:ext uri="{FF2B5EF4-FFF2-40B4-BE49-F238E27FC236}">
                <a16:creationId xmlns:a16="http://schemas.microsoft.com/office/drawing/2014/main" id="{00000000-0008-0000-1100-000088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74" name="Line 7">
            <a:extLst>
              <a:ext uri="{FF2B5EF4-FFF2-40B4-BE49-F238E27FC236}">
                <a16:creationId xmlns:a16="http://schemas.microsoft.com/office/drawing/2014/main" id="{00000000-0008-0000-1100-000089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75" name="Line 8">
            <a:extLst>
              <a:ext uri="{FF2B5EF4-FFF2-40B4-BE49-F238E27FC236}">
                <a16:creationId xmlns:a16="http://schemas.microsoft.com/office/drawing/2014/main" id="{00000000-0008-0000-1100-00008A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76" name="Line 9">
            <a:extLst>
              <a:ext uri="{FF2B5EF4-FFF2-40B4-BE49-F238E27FC236}">
                <a16:creationId xmlns:a16="http://schemas.microsoft.com/office/drawing/2014/main" id="{00000000-0008-0000-1100-00008B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77" name="Line 7">
            <a:extLst>
              <a:ext uri="{FF2B5EF4-FFF2-40B4-BE49-F238E27FC236}">
                <a16:creationId xmlns:a16="http://schemas.microsoft.com/office/drawing/2014/main" id="{00000000-0008-0000-1100-00008C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78" name="Line 8">
            <a:extLst>
              <a:ext uri="{FF2B5EF4-FFF2-40B4-BE49-F238E27FC236}">
                <a16:creationId xmlns:a16="http://schemas.microsoft.com/office/drawing/2014/main" id="{00000000-0008-0000-1100-00008D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79" name="Line 9">
            <a:extLst>
              <a:ext uri="{FF2B5EF4-FFF2-40B4-BE49-F238E27FC236}">
                <a16:creationId xmlns:a16="http://schemas.microsoft.com/office/drawing/2014/main" id="{00000000-0008-0000-1100-00008E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80" name="Line 7">
            <a:extLst>
              <a:ext uri="{FF2B5EF4-FFF2-40B4-BE49-F238E27FC236}">
                <a16:creationId xmlns:a16="http://schemas.microsoft.com/office/drawing/2014/main" id="{00000000-0008-0000-1100-00008F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281" name="Line 8">
            <a:extLst>
              <a:ext uri="{FF2B5EF4-FFF2-40B4-BE49-F238E27FC236}">
                <a16:creationId xmlns:a16="http://schemas.microsoft.com/office/drawing/2014/main" id="{00000000-0008-0000-1100-000090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282" name="Line 9">
            <a:extLst>
              <a:ext uri="{FF2B5EF4-FFF2-40B4-BE49-F238E27FC236}">
                <a16:creationId xmlns:a16="http://schemas.microsoft.com/office/drawing/2014/main" id="{00000000-0008-0000-1100-000091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283" name="Line 7">
            <a:extLst>
              <a:ext uri="{FF2B5EF4-FFF2-40B4-BE49-F238E27FC236}">
                <a16:creationId xmlns:a16="http://schemas.microsoft.com/office/drawing/2014/main" id="{00000000-0008-0000-1100-000095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4" name="Line 8">
            <a:extLst>
              <a:ext uri="{FF2B5EF4-FFF2-40B4-BE49-F238E27FC236}">
                <a16:creationId xmlns:a16="http://schemas.microsoft.com/office/drawing/2014/main" id="{00000000-0008-0000-1100-000096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5" name="Line 9">
            <a:extLst>
              <a:ext uri="{FF2B5EF4-FFF2-40B4-BE49-F238E27FC236}">
                <a16:creationId xmlns:a16="http://schemas.microsoft.com/office/drawing/2014/main" id="{00000000-0008-0000-1100-000097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6" name="Line 7">
            <a:extLst>
              <a:ext uri="{FF2B5EF4-FFF2-40B4-BE49-F238E27FC236}">
                <a16:creationId xmlns:a16="http://schemas.microsoft.com/office/drawing/2014/main" id="{00000000-0008-0000-1100-0000A4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7" name="Line 8">
            <a:extLst>
              <a:ext uri="{FF2B5EF4-FFF2-40B4-BE49-F238E27FC236}">
                <a16:creationId xmlns:a16="http://schemas.microsoft.com/office/drawing/2014/main" id="{00000000-0008-0000-1100-0000A5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8" name="Line 9">
            <a:extLst>
              <a:ext uri="{FF2B5EF4-FFF2-40B4-BE49-F238E27FC236}">
                <a16:creationId xmlns:a16="http://schemas.microsoft.com/office/drawing/2014/main" id="{00000000-0008-0000-1100-0000A608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289" name="Line 7">
            <a:extLst>
              <a:ext uri="{FF2B5EF4-FFF2-40B4-BE49-F238E27FC236}">
                <a16:creationId xmlns:a16="http://schemas.microsoft.com/office/drawing/2014/main" id="{00000000-0008-0000-1100-0000B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90" name="Line 8">
            <a:extLst>
              <a:ext uri="{FF2B5EF4-FFF2-40B4-BE49-F238E27FC236}">
                <a16:creationId xmlns:a16="http://schemas.microsoft.com/office/drawing/2014/main" id="{00000000-0008-0000-1100-0000B7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91" name="Line 9">
            <a:extLst>
              <a:ext uri="{FF2B5EF4-FFF2-40B4-BE49-F238E27FC236}">
                <a16:creationId xmlns:a16="http://schemas.microsoft.com/office/drawing/2014/main" id="{00000000-0008-0000-1100-0000B8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292" name="Line 7">
            <a:extLst>
              <a:ext uri="{FF2B5EF4-FFF2-40B4-BE49-F238E27FC236}">
                <a16:creationId xmlns:a16="http://schemas.microsoft.com/office/drawing/2014/main" id="{00000000-0008-0000-1100-0000B9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93" name="Line 8">
            <a:extLst>
              <a:ext uri="{FF2B5EF4-FFF2-40B4-BE49-F238E27FC236}">
                <a16:creationId xmlns:a16="http://schemas.microsoft.com/office/drawing/2014/main" id="{00000000-0008-0000-1100-0000BA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94" name="Line 9">
            <a:extLst>
              <a:ext uri="{FF2B5EF4-FFF2-40B4-BE49-F238E27FC236}">
                <a16:creationId xmlns:a16="http://schemas.microsoft.com/office/drawing/2014/main" id="{00000000-0008-0000-1100-0000BB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295" name="Line 7">
            <a:extLst>
              <a:ext uri="{FF2B5EF4-FFF2-40B4-BE49-F238E27FC236}">
                <a16:creationId xmlns:a16="http://schemas.microsoft.com/office/drawing/2014/main" id="{00000000-0008-0000-1100-0000B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96" name="Line 8">
            <a:extLst>
              <a:ext uri="{FF2B5EF4-FFF2-40B4-BE49-F238E27FC236}">
                <a16:creationId xmlns:a16="http://schemas.microsoft.com/office/drawing/2014/main" id="{00000000-0008-0000-1100-0000BD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97" name="Line 9">
            <a:extLst>
              <a:ext uri="{FF2B5EF4-FFF2-40B4-BE49-F238E27FC236}">
                <a16:creationId xmlns:a16="http://schemas.microsoft.com/office/drawing/2014/main" id="{00000000-0008-0000-1100-0000BE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298" name="Line 7">
            <a:extLst>
              <a:ext uri="{FF2B5EF4-FFF2-40B4-BE49-F238E27FC236}">
                <a16:creationId xmlns:a16="http://schemas.microsoft.com/office/drawing/2014/main" id="{00000000-0008-0000-1100-0000BF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299" name="Line 8">
            <a:extLst>
              <a:ext uri="{FF2B5EF4-FFF2-40B4-BE49-F238E27FC236}">
                <a16:creationId xmlns:a16="http://schemas.microsoft.com/office/drawing/2014/main" id="{00000000-0008-0000-1100-0000C0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00" name="Line 9">
            <a:extLst>
              <a:ext uri="{FF2B5EF4-FFF2-40B4-BE49-F238E27FC236}">
                <a16:creationId xmlns:a16="http://schemas.microsoft.com/office/drawing/2014/main" id="{00000000-0008-0000-1100-0000C1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01" name="Line 7">
            <a:extLst>
              <a:ext uri="{FF2B5EF4-FFF2-40B4-BE49-F238E27FC236}">
                <a16:creationId xmlns:a16="http://schemas.microsoft.com/office/drawing/2014/main" id="{00000000-0008-0000-1100-0000C2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02" name="Line 8">
            <a:extLst>
              <a:ext uri="{FF2B5EF4-FFF2-40B4-BE49-F238E27FC236}">
                <a16:creationId xmlns:a16="http://schemas.microsoft.com/office/drawing/2014/main" id="{00000000-0008-0000-1100-0000C3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03" name="Line 9">
            <a:extLst>
              <a:ext uri="{FF2B5EF4-FFF2-40B4-BE49-F238E27FC236}">
                <a16:creationId xmlns:a16="http://schemas.microsoft.com/office/drawing/2014/main" id="{00000000-0008-0000-1100-0000C4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04" name="Line 7">
            <a:extLst>
              <a:ext uri="{FF2B5EF4-FFF2-40B4-BE49-F238E27FC236}">
                <a16:creationId xmlns:a16="http://schemas.microsoft.com/office/drawing/2014/main" id="{00000000-0008-0000-1100-0000C5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05" name="Line 8">
            <a:extLst>
              <a:ext uri="{FF2B5EF4-FFF2-40B4-BE49-F238E27FC236}">
                <a16:creationId xmlns:a16="http://schemas.microsoft.com/office/drawing/2014/main" id="{00000000-0008-0000-1100-0000C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06" name="Line 9">
            <a:extLst>
              <a:ext uri="{FF2B5EF4-FFF2-40B4-BE49-F238E27FC236}">
                <a16:creationId xmlns:a16="http://schemas.microsoft.com/office/drawing/2014/main" id="{00000000-0008-0000-1100-0000C7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07" name="Line 7">
            <a:extLst>
              <a:ext uri="{FF2B5EF4-FFF2-40B4-BE49-F238E27FC236}">
                <a16:creationId xmlns:a16="http://schemas.microsoft.com/office/drawing/2014/main" id="{00000000-0008-0000-1100-0000C8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08" name="Line 8">
            <a:extLst>
              <a:ext uri="{FF2B5EF4-FFF2-40B4-BE49-F238E27FC236}">
                <a16:creationId xmlns:a16="http://schemas.microsoft.com/office/drawing/2014/main" id="{00000000-0008-0000-1100-0000C9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09" name="Line 9">
            <a:extLst>
              <a:ext uri="{FF2B5EF4-FFF2-40B4-BE49-F238E27FC236}">
                <a16:creationId xmlns:a16="http://schemas.microsoft.com/office/drawing/2014/main" id="{00000000-0008-0000-1100-0000CA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10" name="Line 7">
            <a:extLst>
              <a:ext uri="{FF2B5EF4-FFF2-40B4-BE49-F238E27FC236}">
                <a16:creationId xmlns:a16="http://schemas.microsoft.com/office/drawing/2014/main" id="{00000000-0008-0000-1100-0000CB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11" name="Line 8">
            <a:extLst>
              <a:ext uri="{FF2B5EF4-FFF2-40B4-BE49-F238E27FC236}">
                <a16:creationId xmlns:a16="http://schemas.microsoft.com/office/drawing/2014/main" id="{00000000-0008-0000-1100-0000C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12" name="Line 9">
            <a:extLst>
              <a:ext uri="{FF2B5EF4-FFF2-40B4-BE49-F238E27FC236}">
                <a16:creationId xmlns:a16="http://schemas.microsoft.com/office/drawing/2014/main" id="{00000000-0008-0000-1100-0000CD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13" name="Line 7">
            <a:extLst>
              <a:ext uri="{FF2B5EF4-FFF2-40B4-BE49-F238E27FC236}">
                <a16:creationId xmlns:a16="http://schemas.microsoft.com/office/drawing/2014/main" id="{00000000-0008-0000-1100-0000CE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14" name="Line 8">
            <a:extLst>
              <a:ext uri="{FF2B5EF4-FFF2-40B4-BE49-F238E27FC236}">
                <a16:creationId xmlns:a16="http://schemas.microsoft.com/office/drawing/2014/main" id="{00000000-0008-0000-1100-0000CF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15" name="Line 9">
            <a:extLst>
              <a:ext uri="{FF2B5EF4-FFF2-40B4-BE49-F238E27FC236}">
                <a16:creationId xmlns:a16="http://schemas.microsoft.com/office/drawing/2014/main" id="{00000000-0008-0000-1100-0000D0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16" name="Line 7">
            <a:extLst>
              <a:ext uri="{FF2B5EF4-FFF2-40B4-BE49-F238E27FC236}">
                <a16:creationId xmlns:a16="http://schemas.microsoft.com/office/drawing/2014/main" id="{00000000-0008-0000-1100-0000D1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17" name="Line 8">
            <a:extLst>
              <a:ext uri="{FF2B5EF4-FFF2-40B4-BE49-F238E27FC236}">
                <a16:creationId xmlns:a16="http://schemas.microsoft.com/office/drawing/2014/main" id="{00000000-0008-0000-1100-0000D2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18" name="Line 9">
            <a:extLst>
              <a:ext uri="{FF2B5EF4-FFF2-40B4-BE49-F238E27FC236}">
                <a16:creationId xmlns:a16="http://schemas.microsoft.com/office/drawing/2014/main" id="{00000000-0008-0000-1100-0000D3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19" name="Line 7">
            <a:extLst>
              <a:ext uri="{FF2B5EF4-FFF2-40B4-BE49-F238E27FC236}">
                <a16:creationId xmlns:a16="http://schemas.microsoft.com/office/drawing/2014/main" id="{00000000-0008-0000-1100-0000D4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20" name="Line 8">
            <a:extLst>
              <a:ext uri="{FF2B5EF4-FFF2-40B4-BE49-F238E27FC236}">
                <a16:creationId xmlns:a16="http://schemas.microsoft.com/office/drawing/2014/main" id="{00000000-0008-0000-1100-0000D5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21" name="Line 9">
            <a:extLst>
              <a:ext uri="{FF2B5EF4-FFF2-40B4-BE49-F238E27FC236}">
                <a16:creationId xmlns:a16="http://schemas.microsoft.com/office/drawing/2014/main" id="{00000000-0008-0000-1100-0000D6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22" name="Line 7">
            <a:extLst>
              <a:ext uri="{FF2B5EF4-FFF2-40B4-BE49-F238E27FC236}">
                <a16:creationId xmlns:a16="http://schemas.microsoft.com/office/drawing/2014/main" id="{00000000-0008-0000-1100-0000D7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23" name="Line 8">
            <a:extLst>
              <a:ext uri="{FF2B5EF4-FFF2-40B4-BE49-F238E27FC236}">
                <a16:creationId xmlns:a16="http://schemas.microsoft.com/office/drawing/2014/main" id="{00000000-0008-0000-1100-0000D8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24" name="Line 9">
            <a:extLst>
              <a:ext uri="{FF2B5EF4-FFF2-40B4-BE49-F238E27FC236}">
                <a16:creationId xmlns:a16="http://schemas.microsoft.com/office/drawing/2014/main" id="{00000000-0008-0000-1100-0000D9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25" name="Line 7">
            <a:extLst>
              <a:ext uri="{FF2B5EF4-FFF2-40B4-BE49-F238E27FC236}">
                <a16:creationId xmlns:a16="http://schemas.microsoft.com/office/drawing/2014/main" id="{00000000-0008-0000-1100-0000DA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26" name="Line 8">
            <a:extLst>
              <a:ext uri="{FF2B5EF4-FFF2-40B4-BE49-F238E27FC236}">
                <a16:creationId xmlns:a16="http://schemas.microsoft.com/office/drawing/2014/main" id="{00000000-0008-0000-1100-0000DB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27" name="Line 9">
            <a:extLst>
              <a:ext uri="{FF2B5EF4-FFF2-40B4-BE49-F238E27FC236}">
                <a16:creationId xmlns:a16="http://schemas.microsoft.com/office/drawing/2014/main" id="{00000000-0008-0000-1100-0000DC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28" name="Line 7">
            <a:extLst>
              <a:ext uri="{FF2B5EF4-FFF2-40B4-BE49-F238E27FC236}">
                <a16:creationId xmlns:a16="http://schemas.microsoft.com/office/drawing/2014/main" id="{00000000-0008-0000-1100-0000DD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29" name="Line 8">
            <a:extLst>
              <a:ext uri="{FF2B5EF4-FFF2-40B4-BE49-F238E27FC236}">
                <a16:creationId xmlns:a16="http://schemas.microsoft.com/office/drawing/2014/main" id="{00000000-0008-0000-1100-0000DE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30" name="Line 9">
            <a:extLst>
              <a:ext uri="{FF2B5EF4-FFF2-40B4-BE49-F238E27FC236}">
                <a16:creationId xmlns:a16="http://schemas.microsoft.com/office/drawing/2014/main" id="{00000000-0008-0000-1100-0000DF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31" name="Line 7">
            <a:extLst>
              <a:ext uri="{FF2B5EF4-FFF2-40B4-BE49-F238E27FC236}">
                <a16:creationId xmlns:a16="http://schemas.microsoft.com/office/drawing/2014/main" id="{00000000-0008-0000-1100-0000E0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32" name="Line 8">
            <a:extLst>
              <a:ext uri="{FF2B5EF4-FFF2-40B4-BE49-F238E27FC236}">
                <a16:creationId xmlns:a16="http://schemas.microsoft.com/office/drawing/2014/main" id="{00000000-0008-0000-1100-0000E1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33" name="Line 9">
            <a:extLst>
              <a:ext uri="{FF2B5EF4-FFF2-40B4-BE49-F238E27FC236}">
                <a16:creationId xmlns:a16="http://schemas.microsoft.com/office/drawing/2014/main" id="{00000000-0008-0000-1100-0000E2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34" name="Line 7">
            <a:extLst>
              <a:ext uri="{FF2B5EF4-FFF2-40B4-BE49-F238E27FC236}">
                <a16:creationId xmlns:a16="http://schemas.microsoft.com/office/drawing/2014/main" id="{00000000-0008-0000-1100-0000E3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35" name="Line 8">
            <a:extLst>
              <a:ext uri="{FF2B5EF4-FFF2-40B4-BE49-F238E27FC236}">
                <a16:creationId xmlns:a16="http://schemas.microsoft.com/office/drawing/2014/main" id="{00000000-0008-0000-1100-0000E4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36" name="Line 9">
            <a:extLst>
              <a:ext uri="{FF2B5EF4-FFF2-40B4-BE49-F238E27FC236}">
                <a16:creationId xmlns:a16="http://schemas.microsoft.com/office/drawing/2014/main" id="{00000000-0008-0000-1100-0000E5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37" name="Line 7">
            <a:extLst>
              <a:ext uri="{FF2B5EF4-FFF2-40B4-BE49-F238E27FC236}">
                <a16:creationId xmlns:a16="http://schemas.microsoft.com/office/drawing/2014/main" id="{00000000-0008-0000-1100-0000E6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38" name="Line 8">
            <a:extLst>
              <a:ext uri="{FF2B5EF4-FFF2-40B4-BE49-F238E27FC236}">
                <a16:creationId xmlns:a16="http://schemas.microsoft.com/office/drawing/2014/main" id="{00000000-0008-0000-1100-0000E7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39" name="Line 9">
            <a:extLst>
              <a:ext uri="{FF2B5EF4-FFF2-40B4-BE49-F238E27FC236}">
                <a16:creationId xmlns:a16="http://schemas.microsoft.com/office/drawing/2014/main" id="{00000000-0008-0000-1100-0000E8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40" name="Line 7">
            <a:extLst>
              <a:ext uri="{FF2B5EF4-FFF2-40B4-BE49-F238E27FC236}">
                <a16:creationId xmlns:a16="http://schemas.microsoft.com/office/drawing/2014/main" id="{00000000-0008-0000-1100-0000E9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41" name="Line 8">
            <a:extLst>
              <a:ext uri="{FF2B5EF4-FFF2-40B4-BE49-F238E27FC236}">
                <a16:creationId xmlns:a16="http://schemas.microsoft.com/office/drawing/2014/main" id="{00000000-0008-0000-1100-0000EA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42" name="Line 9">
            <a:extLst>
              <a:ext uri="{FF2B5EF4-FFF2-40B4-BE49-F238E27FC236}">
                <a16:creationId xmlns:a16="http://schemas.microsoft.com/office/drawing/2014/main" id="{00000000-0008-0000-1100-0000EB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43" name="Line 7">
            <a:extLst>
              <a:ext uri="{FF2B5EF4-FFF2-40B4-BE49-F238E27FC236}">
                <a16:creationId xmlns:a16="http://schemas.microsoft.com/office/drawing/2014/main" id="{00000000-0008-0000-1100-0000EC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44" name="Line 8">
            <a:extLst>
              <a:ext uri="{FF2B5EF4-FFF2-40B4-BE49-F238E27FC236}">
                <a16:creationId xmlns:a16="http://schemas.microsoft.com/office/drawing/2014/main" id="{00000000-0008-0000-1100-0000ED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45" name="Line 9">
            <a:extLst>
              <a:ext uri="{FF2B5EF4-FFF2-40B4-BE49-F238E27FC236}">
                <a16:creationId xmlns:a16="http://schemas.microsoft.com/office/drawing/2014/main" id="{00000000-0008-0000-1100-0000EE08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46" name="Line 7">
            <a:extLst>
              <a:ext uri="{FF2B5EF4-FFF2-40B4-BE49-F238E27FC236}">
                <a16:creationId xmlns:a16="http://schemas.microsoft.com/office/drawing/2014/main" id="{00000000-0008-0000-1100-0000EF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47" name="Line 8">
            <a:extLst>
              <a:ext uri="{FF2B5EF4-FFF2-40B4-BE49-F238E27FC236}">
                <a16:creationId xmlns:a16="http://schemas.microsoft.com/office/drawing/2014/main" id="{00000000-0008-0000-1100-0000F0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48" name="Line 9">
            <a:extLst>
              <a:ext uri="{FF2B5EF4-FFF2-40B4-BE49-F238E27FC236}">
                <a16:creationId xmlns:a16="http://schemas.microsoft.com/office/drawing/2014/main" id="{00000000-0008-0000-1100-0000F1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49" name="Line 7">
            <a:extLst>
              <a:ext uri="{FF2B5EF4-FFF2-40B4-BE49-F238E27FC236}">
                <a16:creationId xmlns:a16="http://schemas.microsoft.com/office/drawing/2014/main" id="{00000000-0008-0000-1100-0000F2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50" name="Line 8">
            <a:extLst>
              <a:ext uri="{FF2B5EF4-FFF2-40B4-BE49-F238E27FC236}">
                <a16:creationId xmlns:a16="http://schemas.microsoft.com/office/drawing/2014/main" id="{00000000-0008-0000-1100-0000F3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51" name="Line 9">
            <a:extLst>
              <a:ext uri="{FF2B5EF4-FFF2-40B4-BE49-F238E27FC236}">
                <a16:creationId xmlns:a16="http://schemas.microsoft.com/office/drawing/2014/main" id="{00000000-0008-0000-1100-0000F408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52" name="Line 7">
            <a:extLst>
              <a:ext uri="{FF2B5EF4-FFF2-40B4-BE49-F238E27FC236}">
                <a16:creationId xmlns:a16="http://schemas.microsoft.com/office/drawing/2014/main" id="{00000000-0008-0000-1100-0000F5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53" name="Line 8">
            <a:extLst>
              <a:ext uri="{FF2B5EF4-FFF2-40B4-BE49-F238E27FC236}">
                <a16:creationId xmlns:a16="http://schemas.microsoft.com/office/drawing/2014/main" id="{00000000-0008-0000-1100-0000F6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54" name="Line 9">
            <a:extLst>
              <a:ext uri="{FF2B5EF4-FFF2-40B4-BE49-F238E27FC236}">
                <a16:creationId xmlns:a16="http://schemas.microsoft.com/office/drawing/2014/main" id="{00000000-0008-0000-1100-0000F7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55" name="Line 7">
            <a:extLst>
              <a:ext uri="{FF2B5EF4-FFF2-40B4-BE49-F238E27FC236}">
                <a16:creationId xmlns:a16="http://schemas.microsoft.com/office/drawing/2014/main" id="{00000000-0008-0000-1100-0000F8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56" name="Line 8">
            <a:extLst>
              <a:ext uri="{FF2B5EF4-FFF2-40B4-BE49-F238E27FC236}">
                <a16:creationId xmlns:a16="http://schemas.microsoft.com/office/drawing/2014/main" id="{00000000-0008-0000-1100-0000F9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57" name="Line 9">
            <a:extLst>
              <a:ext uri="{FF2B5EF4-FFF2-40B4-BE49-F238E27FC236}">
                <a16:creationId xmlns:a16="http://schemas.microsoft.com/office/drawing/2014/main" id="{00000000-0008-0000-1100-0000FA08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58" name="Line 7">
            <a:extLst>
              <a:ext uri="{FF2B5EF4-FFF2-40B4-BE49-F238E27FC236}">
                <a16:creationId xmlns:a16="http://schemas.microsoft.com/office/drawing/2014/main" id="{00000000-0008-0000-1100-0000FB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59" name="Line 8">
            <a:extLst>
              <a:ext uri="{FF2B5EF4-FFF2-40B4-BE49-F238E27FC236}">
                <a16:creationId xmlns:a16="http://schemas.microsoft.com/office/drawing/2014/main" id="{00000000-0008-0000-1100-0000FC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60" name="Line 9">
            <a:extLst>
              <a:ext uri="{FF2B5EF4-FFF2-40B4-BE49-F238E27FC236}">
                <a16:creationId xmlns:a16="http://schemas.microsoft.com/office/drawing/2014/main" id="{00000000-0008-0000-1100-0000FD08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61" name="Line 7">
            <a:extLst>
              <a:ext uri="{FF2B5EF4-FFF2-40B4-BE49-F238E27FC236}">
                <a16:creationId xmlns:a16="http://schemas.microsoft.com/office/drawing/2014/main" id="{00000000-0008-0000-1100-0000FE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62" name="Line 8">
            <a:extLst>
              <a:ext uri="{FF2B5EF4-FFF2-40B4-BE49-F238E27FC236}">
                <a16:creationId xmlns:a16="http://schemas.microsoft.com/office/drawing/2014/main" id="{00000000-0008-0000-1100-0000FF08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63" name="Line 9">
            <a:extLst>
              <a:ext uri="{FF2B5EF4-FFF2-40B4-BE49-F238E27FC236}">
                <a16:creationId xmlns:a16="http://schemas.microsoft.com/office/drawing/2014/main" id="{00000000-0008-0000-1100-000000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64" name="Line 7">
            <a:extLst>
              <a:ext uri="{FF2B5EF4-FFF2-40B4-BE49-F238E27FC236}">
                <a16:creationId xmlns:a16="http://schemas.microsoft.com/office/drawing/2014/main" id="{00000000-0008-0000-1100-000001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65" name="Line 8">
            <a:extLst>
              <a:ext uri="{FF2B5EF4-FFF2-40B4-BE49-F238E27FC236}">
                <a16:creationId xmlns:a16="http://schemas.microsoft.com/office/drawing/2014/main" id="{00000000-0008-0000-1100-000002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66" name="Line 9">
            <a:extLst>
              <a:ext uri="{FF2B5EF4-FFF2-40B4-BE49-F238E27FC236}">
                <a16:creationId xmlns:a16="http://schemas.microsoft.com/office/drawing/2014/main" id="{00000000-0008-0000-1100-000003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67" name="Line 7">
            <a:extLst>
              <a:ext uri="{FF2B5EF4-FFF2-40B4-BE49-F238E27FC236}">
                <a16:creationId xmlns:a16="http://schemas.microsoft.com/office/drawing/2014/main" id="{00000000-0008-0000-1100-000004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68" name="Line 8">
            <a:extLst>
              <a:ext uri="{FF2B5EF4-FFF2-40B4-BE49-F238E27FC236}">
                <a16:creationId xmlns:a16="http://schemas.microsoft.com/office/drawing/2014/main" id="{00000000-0008-0000-1100-000005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69" name="Line 9">
            <a:extLst>
              <a:ext uri="{FF2B5EF4-FFF2-40B4-BE49-F238E27FC236}">
                <a16:creationId xmlns:a16="http://schemas.microsoft.com/office/drawing/2014/main" id="{00000000-0008-0000-1100-000006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70" name="Line 7">
            <a:extLst>
              <a:ext uri="{FF2B5EF4-FFF2-40B4-BE49-F238E27FC236}">
                <a16:creationId xmlns:a16="http://schemas.microsoft.com/office/drawing/2014/main" id="{00000000-0008-0000-1100-000007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71" name="Line 8">
            <a:extLst>
              <a:ext uri="{FF2B5EF4-FFF2-40B4-BE49-F238E27FC236}">
                <a16:creationId xmlns:a16="http://schemas.microsoft.com/office/drawing/2014/main" id="{00000000-0008-0000-1100-000008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72" name="Line 9">
            <a:extLst>
              <a:ext uri="{FF2B5EF4-FFF2-40B4-BE49-F238E27FC236}">
                <a16:creationId xmlns:a16="http://schemas.microsoft.com/office/drawing/2014/main" id="{00000000-0008-0000-1100-000009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73" name="Line 7">
            <a:extLst>
              <a:ext uri="{FF2B5EF4-FFF2-40B4-BE49-F238E27FC236}">
                <a16:creationId xmlns:a16="http://schemas.microsoft.com/office/drawing/2014/main" id="{00000000-0008-0000-1100-00000A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74" name="Line 8">
            <a:extLst>
              <a:ext uri="{FF2B5EF4-FFF2-40B4-BE49-F238E27FC236}">
                <a16:creationId xmlns:a16="http://schemas.microsoft.com/office/drawing/2014/main" id="{00000000-0008-0000-1100-00000B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75" name="Line 9">
            <a:extLst>
              <a:ext uri="{FF2B5EF4-FFF2-40B4-BE49-F238E27FC236}">
                <a16:creationId xmlns:a16="http://schemas.microsoft.com/office/drawing/2014/main" id="{00000000-0008-0000-1100-00000C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376" name="Line 7">
            <a:extLst>
              <a:ext uri="{FF2B5EF4-FFF2-40B4-BE49-F238E27FC236}">
                <a16:creationId xmlns:a16="http://schemas.microsoft.com/office/drawing/2014/main" id="{00000000-0008-0000-1100-00000D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77" name="Line 8">
            <a:extLst>
              <a:ext uri="{FF2B5EF4-FFF2-40B4-BE49-F238E27FC236}">
                <a16:creationId xmlns:a16="http://schemas.microsoft.com/office/drawing/2014/main" id="{00000000-0008-0000-1100-00000E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78" name="Line 9">
            <a:extLst>
              <a:ext uri="{FF2B5EF4-FFF2-40B4-BE49-F238E27FC236}">
                <a16:creationId xmlns:a16="http://schemas.microsoft.com/office/drawing/2014/main" id="{00000000-0008-0000-1100-00000F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79" name="Line 7">
            <a:extLst>
              <a:ext uri="{FF2B5EF4-FFF2-40B4-BE49-F238E27FC236}">
                <a16:creationId xmlns:a16="http://schemas.microsoft.com/office/drawing/2014/main" id="{00000000-0008-0000-1100-000010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80" name="Line 8">
            <a:extLst>
              <a:ext uri="{FF2B5EF4-FFF2-40B4-BE49-F238E27FC236}">
                <a16:creationId xmlns:a16="http://schemas.microsoft.com/office/drawing/2014/main" id="{00000000-0008-0000-1100-000011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81" name="Line 9">
            <a:extLst>
              <a:ext uri="{FF2B5EF4-FFF2-40B4-BE49-F238E27FC236}">
                <a16:creationId xmlns:a16="http://schemas.microsoft.com/office/drawing/2014/main" id="{00000000-0008-0000-1100-000012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382" name="Line 7">
            <a:extLst>
              <a:ext uri="{FF2B5EF4-FFF2-40B4-BE49-F238E27FC236}">
                <a16:creationId xmlns:a16="http://schemas.microsoft.com/office/drawing/2014/main" id="{00000000-0008-0000-1100-000013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83" name="Line 8">
            <a:extLst>
              <a:ext uri="{FF2B5EF4-FFF2-40B4-BE49-F238E27FC236}">
                <a16:creationId xmlns:a16="http://schemas.microsoft.com/office/drawing/2014/main" id="{00000000-0008-0000-1100-000014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84" name="Line 9">
            <a:extLst>
              <a:ext uri="{FF2B5EF4-FFF2-40B4-BE49-F238E27FC236}">
                <a16:creationId xmlns:a16="http://schemas.microsoft.com/office/drawing/2014/main" id="{00000000-0008-0000-1100-000015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85" name="Line 7">
            <a:extLst>
              <a:ext uri="{FF2B5EF4-FFF2-40B4-BE49-F238E27FC236}">
                <a16:creationId xmlns:a16="http://schemas.microsoft.com/office/drawing/2014/main" id="{00000000-0008-0000-1100-000016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86" name="Line 8">
            <a:extLst>
              <a:ext uri="{FF2B5EF4-FFF2-40B4-BE49-F238E27FC236}">
                <a16:creationId xmlns:a16="http://schemas.microsoft.com/office/drawing/2014/main" id="{00000000-0008-0000-1100-000017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87" name="Line 9">
            <a:extLst>
              <a:ext uri="{FF2B5EF4-FFF2-40B4-BE49-F238E27FC236}">
                <a16:creationId xmlns:a16="http://schemas.microsoft.com/office/drawing/2014/main" id="{00000000-0008-0000-1100-000018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388" name="Line 7">
            <a:extLst>
              <a:ext uri="{FF2B5EF4-FFF2-40B4-BE49-F238E27FC236}">
                <a16:creationId xmlns:a16="http://schemas.microsoft.com/office/drawing/2014/main" id="{00000000-0008-0000-1100-000019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89" name="Line 8">
            <a:extLst>
              <a:ext uri="{FF2B5EF4-FFF2-40B4-BE49-F238E27FC236}">
                <a16:creationId xmlns:a16="http://schemas.microsoft.com/office/drawing/2014/main" id="{00000000-0008-0000-1100-00001A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90" name="Line 9">
            <a:extLst>
              <a:ext uri="{FF2B5EF4-FFF2-40B4-BE49-F238E27FC236}">
                <a16:creationId xmlns:a16="http://schemas.microsoft.com/office/drawing/2014/main" id="{00000000-0008-0000-1100-00001B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91" name="Line 7">
            <a:extLst>
              <a:ext uri="{FF2B5EF4-FFF2-40B4-BE49-F238E27FC236}">
                <a16:creationId xmlns:a16="http://schemas.microsoft.com/office/drawing/2014/main" id="{00000000-0008-0000-1100-00009D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92" name="Line 8">
            <a:extLst>
              <a:ext uri="{FF2B5EF4-FFF2-40B4-BE49-F238E27FC236}">
                <a16:creationId xmlns:a16="http://schemas.microsoft.com/office/drawing/2014/main" id="{00000000-0008-0000-1100-00009E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93" name="Line 9">
            <a:extLst>
              <a:ext uri="{FF2B5EF4-FFF2-40B4-BE49-F238E27FC236}">
                <a16:creationId xmlns:a16="http://schemas.microsoft.com/office/drawing/2014/main" id="{00000000-0008-0000-1100-00009F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394" name="Line 7">
            <a:extLst>
              <a:ext uri="{FF2B5EF4-FFF2-40B4-BE49-F238E27FC236}">
                <a16:creationId xmlns:a16="http://schemas.microsoft.com/office/drawing/2014/main" id="{00000000-0008-0000-1100-0000A0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395" name="Line 8">
            <a:extLst>
              <a:ext uri="{FF2B5EF4-FFF2-40B4-BE49-F238E27FC236}">
                <a16:creationId xmlns:a16="http://schemas.microsoft.com/office/drawing/2014/main" id="{00000000-0008-0000-1100-0000A1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396" name="Line 9">
            <a:extLst>
              <a:ext uri="{FF2B5EF4-FFF2-40B4-BE49-F238E27FC236}">
                <a16:creationId xmlns:a16="http://schemas.microsoft.com/office/drawing/2014/main" id="{00000000-0008-0000-1100-0000A2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397" name="Line 7">
            <a:extLst>
              <a:ext uri="{FF2B5EF4-FFF2-40B4-BE49-F238E27FC236}">
                <a16:creationId xmlns:a16="http://schemas.microsoft.com/office/drawing/2014/main" id="{00000000-0008-0000-1100-0000A3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98" name="Line 8">
            <a:extLst>
              <a:ext uri="{FF2B5EF4-FFF2-40B4-BE49-F238E27FC236}">
                <a16:creationId xmlns:a16="http://schemas.microsoft.com/office/drawing/2014/main" id="{00000000-0008-0000-1100-0000A4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399" name="Line 9">
            <a:extLst>
              <a:ext uri="{FF2B5EF4-FFF2-40B4-BE49-F238E27FC236}">
                <a16:creationId xmlns:a16="http://schemas.microsoft.com/office/drawing/2014/main" id="{00000000-0008-0000-1100-0000A5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00" name="Line 7">
            <a:extLst>
              <a:ext uri="{FF2B5EF4-FFF2-40B4-BE49-F238E27FC236}">
                <a16:creationId xmlns:a16="http://schemas.microsoft.com/office/drawing/2014/main" id="{00000000-0008-0000-1100-0000A9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1" name="Line 8">
            <a:extLst>
              <a:ext uri="{FF2B5EF4-FFF2-40B4-BE49-F238E27FC236}">
                <a16:creationId xmlns:a16="http://schemas.microsoft.com/office/drawing/2014/main" id="{00000000-0008-0000-1100-0000AA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2" name="Line 9">
            <a:extLst>
              <a:ext uri="{FF2B5EF4-FFF2-40B4-BE49-F238E27FC236}">
                <a16:creationId xmlns:a16="http://schemas.microsoft.com/office/drawing/2014/main" id="{00000000-0008-0000-1100-0000AB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3" name="Line 7">
            <a:extLst>
              <a:ext uri="{FF2B5EF4-FFF2-40B4-BE49-F238E27FC236}">
                <a16:creationId xmlns:a16="http://schemas.microsoft.com/office/drawing/2014/main" id="{00000000-0008-0000-1100-0000B2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04" name="Line 8">
            <a:extLst>
              <a:ext uri="{FF2B5EF4-FFF2-40B4-BE49-F238E27FC236}">
                <a16:creationId xmlns:a16="http://schemas.microsoft.com/office/drawing/2014/main" id="{00000000-0008-0000-1100-0000B3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05" name="Line 9">
            <a:extLst>
              <a:ext uri="{FF2B5EF4-FFF2-40B4-BE49-F238E27FC236}">
                <a16:creationId xmlns:a16="http://schemas.microsoft.com/office/drawing/2014/main" id="{00000000-0008-0000-1100-0000B409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06" name="Line 7">
            <a:extLst>
              <a:ext uri="{FF2B5EF4-FFF2-40B4-BE49-F238E27FC236}">
                <a16:creationId xmlns:a16="http://schemas.microsoft.com/office/drawing/2014/main" id="{00000000-0008-0000-1100-0000B8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7" name="Line 8">
            <a:extLst>
              <a:ext uri="{FF2B5EF4-FFF2-40B4-BE49-F238E27FC236}">
                <a16:creationId xmlns:a16="http://schemas.microsoft.com/office/drawing/2014/main" id="{00000000-0008-0000-1100-0000B9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8" name="Line 9">
            <a:extLst>
              <a:ext uri="{FF2B5EF4-FFF2-40B4-BE49-F238E27FC236}">
                <a16:creationId xmlns:a16="http://schemas.microsoft.com/office/drawing/2014/main" id="{00000000-0008-0000-1100-0000BA09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09" name="Line 7">
            <a:extLst>
              <a:ext uri="{FF2B5EF4-FFF2-40B4-BE49-F238E27FC236}">
                <a16:creationId xmlns:a16="http://schemas.microsoft.com/office/drawing/2014/main" id="{00000000-0008-0000-1100-0000C7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10" name="Line 8">
            <a:extLst>
              <a:ext uri="{FF2B5EF4-FFF2-40B4-BE49-F238E27FC236}">
                <a16:creationId xmlns:a16="http://schemas.microsoft.com/office/drawing/2014/main" id="{00000000-0008-0000-1100-0000C8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11" name="Line 9">
            <a:extLst>
              <a:ext uri="{FF2B5EF4-FFF2-40B4-BE49-F238E27FC236}">
                <a16:creationId xmlns:a16="http://schemas.microsoft.com/office/drawing/2014/main" id="{00000000-0008-0000-1100-0000C9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12" name="Line 7">
            <a:extLst>
              <a:ext uri="{FF2B5EF4-FFF2-40B4-BE49-F238E27FC236}">
                <a16:creationId xmlns:a16="http://schemas.microsoft.com/office/drawing/2014/main" id="{00000000-0008-0000-1100-0000CA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13" name="Line 8">
            <a:extLst>
              <a:ext uri="{FF2B5EF4-FFF2-40B4-BE49-F238E27FC236}">
                <a16:creationId xmlns:a16="http://schemas.microsoft.com/office/drawing/2014/main" id="{00000000-0008-0000-1100-0000CB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14" name="Line 9">
            <a:extLst>
              <a:ext uri="{FF2B5EF4-FFF2-40B4-BE49-F238E27FC236}">
                <a16:creationId xmlns:a16="http://schemas.microsoft.com/office/drawing/2014/main" id="{00000000-0008-0000-1100-0000CC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15" name="Line 7">
            <a:extLst>
              <a:ext uri="{FF2B5EF4-FFF2-40B4-BE49-F238E27FC236}">
                <a16:creationId xmlns:a16="http://schemas.microsoft.com/office/drawing/2014/main" id="{00000000-0008-0000-1100-0000CD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16" name="Line 8">
            <a:extLst>
              <a:ext uri="{FF2B5EF4-FFF2-40B4-BE49-F238E27FC236}">
                <a16:creationId xmlns:a16="http://schemas.microsoft.com/office/drawing/2014/main" id="{00000000-0008-0000-1100-0000CE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17" name="Line 9">
            <a:extLst>
              <a:ext uri="{FF2B5EF4-FFF2-40B4-BE49-F238E27FC236}">
                <a16:creationId xmlns:a16="http://schemas.microsoft.com/office/drawing/2014/main" id="{00000000-0008-0000-1100-0000CF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18" name="Line 7">
            <a:extLst>
              <a:ext uri="{FF2B5EF4-FFF2-40B4-BE49-F238E27FC236}">
                <a16:creationId xmlns:a16="http://schemas.microsoft.com/office/drawing/2014/main" id="{00000000-0008-0000-1100-0000D0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19" name="Line 8">
            <a:extLst>
              <a:ext uri="{FF2B5EF4-FFF2-40B4-BE49-F238E27FC236}">
                <a16:creationId xmlns:a16="http://schemas.microsoft.com/office/drawing/2014/main" id="{00000000-0008-0000-1100-0000D1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20" name="Line 9">
            <a:extLst>
              <a:ext uri="{FF2B5EF4-FFF2-40B4-BE49-F238E27FC236}">
                <a16:creationId xmlns:a16="http://schemas.microsoft.com/office/drawing/2014/main" id="{00000000-0008-0000-1100-0000D2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21" name="Line 7">
            <a:extLst>
              <a:ext uri="{FF2B5EF4-FFF2-40B4-BE49-F238E27FC236}">
                <a16:creationId xmlns:a16="http://schemas.microsoft.com/office/drawing/2014/main" id="{00000000-0008-0000-1100-0000D3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22" name="Line 8">
            <a:extLst>
              <a:ext uri="{FF2B5EF4-FFF2-40B4-BE49-F238E27FC236}">
                <a16:creationId xmlns:a16="http://schemas.microsoft.com/office/drawing/2014/main" id="{00000000-0008-0000-1100-0000D4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23" name="Line 9">
            <a:extLst>
              <a:ext uri="{FF2B5EF4-FFF2-40B4-BE49-F238E27FC236}">
                <a16:creationId xmlns:a16="http://schemas.microsoft.com/office/drawing/2014/main" id="{00000000-0008-0000-1100-0000D5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24" name="Line 7">
            <a:extLst>
              <a:ext uri="{FF2B5EF4-FFF2-40B4-BE49-F238E27FC236}">
                <a16:creationId xmlns:a16="http://schemas.microsoft.com/office/drawing/2014/main" id="{00000000-0008-0000-1100-0000D6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25" name="Line 8">
            <a:extLst>
              <a:ext uri="{FF2B5EF4-FFF2-40B4-BE49-F238E27FC236}">
                <a16:creationId xmlns:a16="http://schemas.microsoft.com/office/drawing/2014/main" id="{00000000-0008-0000-1100-0000D7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26" name="Line 9">
            <a:extLst>
              <a:ext uri="{FF2B5EF4-FFF2-40B4-BE49-F238E27FC236}">
                <a16:creationId xmlns:a16="http://schemas.microsoft.com/office/drawing/2014/main" id="{00000000-0008-0000-1100-0000D8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27" name="Line 7">
            <a:extLst>
              <a:ext uri="{FF2B5EF4-FFF2-40B4-BE49-F238E27FC236}">
                <a16:creationId xmlns:a16="http://schemas.microsoft.com/office/drawing/2014/main" id="{00000000-0008-0000-1100-0000D9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28" name="Line 8">
            <a:extLst>
              <a:ext uri="{FF2B5EF4-FFF2-40B4-BE49-F238E27FC236}">
                <a16:creationId xmlns:a16="http://schemas.microsoft.com/office/drawing/2014/main" id="{00000000-0008-0000-1100-0000DA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29" name="Line 9">
            <a:extLst>
              <a:ext uri="{FF2B5EF4-FFF2-40B4-BE49-F238E27FC236}">
                <a16:creationId xmlns:a16="http://schemas.microsoft.com/office/drawing/2014/main" id="{00000000-0008-0000-1100-0000DB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30" name="Line 7">
            <a:extLst>
              <a:ext uri="{FF2B5EF4-FFF2-40B4-BE49-F238E27FC236}">
                <a16:creationId xmlns:a16="http://schemas.microsoft.com/office/drawing/2014/main" id="{00000000-0008-0000-1100-0000DC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31" name="Line 8">
            <a:extLst>
              <a:ext uri="{FF2B5EF4-FFF2-40B4-BE49-F238E27FC236}">
                <a16:creationId xmlns:a16="http://schemas.microsoft.com/office/drawing/2014/main" id="{00000000-0008-0000-1100-0000DD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32" name="Line 9">
            <a:extLst>
              <a:ext uri="{FF2B5EF4-FFF2-40B4-BE49-F238E27FC236}">
                <a16:creationId xmlns:a16="http://schemas.microsoft.com/office/drawing/2014/main" id="{00000000-0008-0000-1100-0000DE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33" name="Line 7">
            <a:extLst>
              <a:ext uri="{FF2B5EF4-FFF2-40B4-BE49-F238E27FC236}">
                <a16:creationId xmlns:a16="http://schemas.microsoft.com/office/drawing/2014/main" id="{00000000-0008-0000-1100-0000DF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34" name="Line 8">
            <a:extLst>
              <a:ext uri="{FF2B5EF4-FFF2-40B4-BE49-F238E27FC236}">
                <a16:creationId xmlns:a16="http://schemas.microsoft.com/office/drawing/2014/main" id="{00000000-0008-0000-1100-0000E0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35" name="Line 9">
            <a:extLst>
              <a:ext uri="{FF2B5EF4-FFF2-40B4-BE49-F238E27FC236}">
                <a16:creationId xmlns:a16="http://schemas.microsoft.com/office/drawing/2014/main" id="{00000000-0008-0000-1100-0000E1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36" name="Line 7">
            <a:extLst>
              <a:ext uri="{FF2B5EF4-FFF2-40B4-BE49-F238E27FC236}">
                <a16:creationId xmlns:a16="http://schemas.microsoft.com/office/drawing/2014/main" id="{00000000-0008-0000-1100-0000E2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37" name="Line 8">
            <a:extLst>
              <a:ext uri="{FF2B5EF4-FFF2-40B4-BE49-F238E27FC236}">
                <a16:creationId xmlns:a16="http://schemas.microsoft.com/office/drawing/2014/main" id="{00000000-0008-0000-1100-0000E3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38" name="Line 9">
            <a:extLst>
              <a:ext uri="{FF2B5EF4-FFF2-40B4-BE49-F238E27FC236}">
                <a16:creationId xmlns:a16="http://schemas.microsoft.com/office/drawing/2014/main" id="{00000000-0008-0000-1100-0000E4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39" name="Line 7">
            <a:extLst>
              <a:ext uri="{FF2B5EF4-FFF2-40B4-BE49-F238E27FC236}">
                <a16:creationId xmlns:a16="http://schemas.microsoft.com/office/drawing/2014/main" id="{00000000-0008-0000-1100-0000E5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40" name="Line 8">
            <a:extLst>
              <a:ext uri="{FF2B5EF4-FFF2-40B4-BE49-F238E27FC236}">
                <a16:creationId xmlns:a16="http://schemas.microsoft.com/office/drawing/2014/main" id="{00000000-0008-0000-1100-0000E6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41" name="Line 9">
            <a:extLst>
              <a:ext uri="{FF2B5EF4-FFF2-40B4-BE49-F238E27FC236}">
                <a16:creationId xmlns:a16="http://schemas.microsoft.com/office/drawing/2014/main" id="{00000000-0008-0000-1100-0000E7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42" name="Line 7">
            <a:extLst>
              <a:ext uri="{FF2B5EF4-FFF2-40B4-BE49-F238E27FC236}">
                <a16:creationId xmlns:a16="http://schemas.microsoft.com/office/drawing/2014/main" id="{00000000-0008-0000-1100-0000E8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43" name="Line 8">
            <a:extLst>
              <a:ext uri="{FF2B5EF4-FFF2-40B4-BE49-F238E27FC236}">
                <a16:creationId xmlns:a16="http://schemas.microsoft.com/office/drawing/2014/main" id="{00000000-0008-0000-1100-0000E9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44" name="Line 9">
            <a:extLst>
              <a:ext uri="{FF2B5EF4-FFF2-40B4-BE49-F238E27FC236}">
                <a16:creationId xmlns:a16="http://schemas.microsoft.com/office/drawing/2014/main" id="{00000000-0008-0000-1100-0000EA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45" name="Line 7">
            <a:extLst>
              <a:ext uri="{FF2B5EF4-FFF2-40B4-BE49-F238E27FC236}">
                <a16:creationId xmlns:a16="http://schemas.microsoft.com/office/drawing/2014/main" id="{00000000-0008-0000-1100-0000EB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46" name="Line 8">
            <a:extLst>
              <a:ext uri="{FF2B5EF4-FFF2-40B4-BE49-F238E27FC236}">
                <a16:creationId xmlns:a16="http://schemas.microsoft.com/office/drawing/2014/main" id="{00000000-0008-0000-1100-0000EC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47" name="Line 9">
            <a:extLst>
              <a:ext uri="{FF2B5EF4-FFF2-40B4-BE49-F238E27FC236}">
                <a16:creationId xmlns:a16="http://schemas.microsoft.com/office/drawing/2014/main" id="{00000000-0008-0000-1100-0000ED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48" name="Line 7">
            <a:extLst>
              <a:ext uri="{FF2B5EF4-FFF2-40B4-BE49-F238E27FC236}">
                <a16:creationId xmlns:a16="http://schemas.microsoft.com/office/drawing/2014/main" id="{00000000-0008-0000-1100-0000EE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49" name="Line 8">
            <a:extLst>
              <a:ext uri="{FF2B5EF4-FFF2-40B4-BE49-F238E27FC236}">
                <a16:creationId xmlns:a16="http://schemas.microsoft.com/office/drawing/2014/main" id="{00000000-0008-0000-1100-0000EF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50" name="Line 9">
            <a:extLst>
              <a:ext uri="{FF2B5EF4-FFF2-40B4-BE49-F238E27FC236}">
                <a16:creationId xmlns:a16="http://schemas.microsoft.com/office/drawing/2014/main" id="{00000000-0008-0000-1100-0000F0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51" name="Line 7">
            <a:extLst>
              <a:ext uri="{FF2B5EF4-FFF2-40B4-BE49-F238E27FC236}">
                <a16:creationId xmlns:a16="http://schemas.microsoft.com/office/drawing/2014/main" id="{00000000-0008-0000-1100-0000F1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52" name="Line 8">
            <a:extLst>
              <a:ext uri="{FF2B5EF4-FFF2-40B4-BE49-F238E27FC236}">
                <a16:creationId xmlns:a16="http://schemas.microsoft.com/office/drawing/2014/main" id="{00000000-0008-0000-1100-0000F2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53" name="Line 9">
            <a:extLst>
              <a:ext uri="{FF2B5EF4-FFF2-40B4-BE49-F238E27FC236}">
                <a16:creationId xmlns:a16="http://schemas.microsoft.com/office/drawing/2014/main" id="{00000000-0008-0000-1100-0000F3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54" name="Line 7">
            <a:extLst>
              <a:ext uri="{FF2B5EF4-FFF2-40B4-BE49-F238E27FC236}">
                <a16:creationId xmlns:a16="http://schemas.microsoft.com/office/drawing/2014/main" id="{00000000-0008-0000-1100-0000F4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55" name="Line 8">
            <a:extLst>
              <a:ext uri="{FF2B5EF4-FFF2-40B4-BE49-F238E27FC236}">
                <a16:creationId xmlns:a16="http://schemas.microsoft.com/office/drawing/2014/main" id="{00000000-0008-0000-1100-0000F5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56" name="Line 9">
            <a:extLst>
              <a:ext uri="{FF2B5EF4-FFF2-40B4-BE49-F238E27FC236}">
                <a16:creationId xmlns:a16="http://schemas.microsoft.com/office/drawing/2014/main" id="{00000000-0008-0000-1100-0000F609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57" name="Line 7">
            <a:extLst>
              <a:ext uri="{FF2B5EF4-FFF2-40B4-BE49-F238E27FC236}">
                <a16:creationId xmlns:a16="http://schemas.microsoft.com/office/drawing/2014/main" id="{00000000-0008-0000-1100-0000F7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58" name="Line 8">
            <a:extLst>
              <a:ext uri="{FF2B5EF4-FFF2-40B4-BE49-F238E27FC236}">
                <a16:creationId xmlns:a16="http://schemas.microsoft.com/office/drawing/2014/main" id="{00000000-0008-0000-1100-0000F8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59" name="Line 9">
            <a:extLst>
              <a:ext uri="{FF2B5EF4-FFF2-40B4-BE49-F238E27FC236}">
                <a16:creationId xmlns:a16="http://schemas.microsoft.com/office/drawing/2014/main" id="{00000000-0008-0000-1100-0000F909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60" name="Line 7">
            <a:extLst>
              <a:ext uri="{FF2B5EF4-FFF2-40B4-BE49-F238E27FC236}">
                <a16:creationId xmlns:a16="http://schemas.microsoft.com/office/drawing/2014/main" id="{00000000-0008-0000-1100-0000FA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61" name="Line 8">
            <a:extLst>
              <a:ext uri="{FF2B5EF4-FFF2-40B4-BE49-F238E27FC236}">
                <a16:creationId xmlns:a16="http://schemas.microsoft.com/office/drawing/2014/main" id="{00000000-0008-0000-1100-0000FB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62" name="Line 9">
            <a:extLst>
              <a:ext uri="{FF2B5EF4-FFF2-40B4-BE49-F238E27FC236}">
                <a16:creationId xmlns:a16="http://schemas.microsoft.com/office/drawing/2014/main" id="{00000000-0008-0000-1100-0000FC09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63" name="Line 7">
            <a:extLst>
              <a:ext uri="{FF2B5EF4-FFF2-40B4-BE49-F238E27FC236}">
                <a16:creationId xmlns:a16="http://schemas.microsoft.com/office/drawing/2014/main" id="{00000000-0008-0000-1100-0000FD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64" name="Line 8">
            <a:extLst>
              <a:ext uri="{FF2B5EF4-FFF2-40B4-BE49-F238E27FC236}">
                <a16:creationId xmlns:a16="http://schemas.microsoft.com/office/drawing/2014/main" id="{00000000-0008-0000-1100-0000FE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65" name="Line 9">
            <a:extLst>
              <a:ext uri="{FF2B5EF4-FFF2-40B4-BE49-F238E27FC236}">
                <a16:creationId xmlns:a16="http://schemas.microsoft.com/office/drawing/2014/main" id="{00000000-0008-0000-1100-0000FF09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66" name="Line 7">
            <a:extLst>
              <a:ext uri="{FF2B5EF4-FFF2-40B4-BE49-F238E27FC236}">
                <a16:creationId xmlns:a16="http://schemas.microsoft.com/office/drawing/2014/main" id="{00000000-0008-0000-1100-000000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67" name="Line 8">
            <a:extLst>
              <a:ext uri="{FF2B5EF4-FFF2-40B4-BE49-F238E27FC236}">
                <a16:creationId xmlns:a16="http://schemas.microsoft.com/office/drawing/2014/main" id="{00000000-0008-0000-1100-000001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68" name="Line 9">
            <a:extLst>
              <a:ext uri="{FF2B5EF4-FFF2-40B4-BE49-F238E27FC236}">
                <a16:creationId xmlns:a16="http://schemas.microsoft.com/office/drawing/2014/main" id="{00000000-0008-0000-1100-000002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69" name="Line 7">
            <a:extLst>
              <a:ext uri="{FF2B5EF4-FFF2-40B4-BE49-F238E27FC236}">
                <a16:creationId xmlns:a16="http://schemas.microsoft.com/office/drawing/2014/main" id="{00000000-0008-0000-1100-000003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0" name="Line 8">
            <a:extLst>
              <a:ext uri="{FF2B5EF4-FFF2-40B4-BE49-F238E27FC236}">
                <a16:creationId xmlns:a16="http://schemas.microsoft.com/office/drawing/2014/main" id="{00000000-0008-0000-1100-000004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1" name="Line 9">
            <a:extLst>
              <a:ext uri="{FF2B5EF4-FFF2-40B4-BE49-F238E27FC236}">
                <a16:creationId xmlns:a16="http://schemas.microsoft.com/office/drawing/2014/main" id="{00000000-0008-0000-1100-000005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2" name="Line 7">
            <a:extLst>
              <a:ext uri="{FF2B5EF4-FFF2-40B4-BE49-F238E27FC236}">
                <a16:creationId xmlns:a16="http://schemas.microsoft.com/office/drawing/2014/main" id="{00000000-0008-0000-1100-000006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73" name="Line 8">
            <a:extLst>
              <a:ext uri="{FF2B5EF4-FFF2-40B4-BE49-F238E27FC236}">
                <a16:creationId xmlns:a16="http://schemas.microsoft.com/office/drawing/2014/main" id="{00000000-0008-0000-1100-000007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74" name="Line 9">
            <a:extLst>
              <a:ext uri="{FF2B5EF4-FFF2-40B4-BE49-F238E27FC236}">
                <a16:creationId xmlns:a16="http://schemas.microsoft.com/office/drawing/2014/main" id="{00000000-0008-0000-1100-000008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75" name="Line 7">
            <a:extLst>
              <a:ext uri="{FF2B5EF4-FFF2-40B4-BE49-F238E27FC236}">
                <a16:creationId xmlns:a16="http://schemas.microsoft.com/office/drawing/2014/main" id="{00000000-0008-0000-1100-000009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6" name="Line 8">
            <a:extLst>
              <a:ext uri="{FF2B5EF4-FFF2-40B4-BE49-F238E27FC236}">
                <a16:creationId xmlns:a16="http://schemas.microsoft.com/office/drawing/2014/main" id="{00000000-0008-0000-1100-00000A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7" name="Line 9">
            <a:extLst>
              <a:ext uri="{FF2B5EF4-FFF2-40B4-BE49-F238E27FC236}">
                <a16:creationId xmlns:a16="http://schemas.microsoft.com/office/drawing/2014/main" id="{00000000-0008-0000-1100-00000B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78" name="Line 7">
            <a:extLst>
              <a:ext uri="{FF2B5EF4-FFF2-40B4-BE49-F238E27FC236}">
                <a16:creationId xmlns:a16="http://schemas.microsoft.com/office/drawing/2014/main" id="{00000000-0008-0000-1100-00000C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79" name="Line 8">
            <a:extLst>
              <a:ext uri="{FF2B5EF4-FFF2-40B4-BE49-F238E27FC236}">
                <a16:creationId xmlns:a16="http://schemas.microsoft.com/office/drawing/2014/main" id="{00000000-0008-0000-1100-00000D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80" name="Line 9">
            <a:extLst>
              <a:ext uri="{FF2B5EF4-FFF2-40B4-BE49-F238E27FC236}">
                <a16:creationId xmlns:a16="http://schemas.microsoft.com/office/drawing/2014/main" id="{00000000-0008-0000-1100-00000E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81" name="Line 7">
            <a:extLst>
              <a:ext uri="{FF2B5EF4-FFF2-40B4-BE49-F238E27FC236}">
                <a16:creationId xmlns:a16="http://schemas.microsoft.com/office/drawing/2014/main" id="{00000000-0008-0000-1100-00000F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82" name="Line 8">
            <a:extLst>
              <a:ext uri="{FF2B5EF4-FFF2-40B4-BE49-F238E27FC236}">
                <a16:creationId xmlns:a16="http://schemas.microsoft.com/office/drawing/2014/main" id="{00000000-0008-0000-1100-000010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83" name="Line 9">
            <a:extLst>
              <a:ext uri="{FF2B5EF4-FFF2-40B4-BE49-F238E27FC236}">
                <a16:creationId xmlns:a16="http://schemas.microsoft.com/office/drawing/2014/main" id="{00000000-0008-0000-1100-000011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484" name="Line 7">
            <a:extLst>
              <a:ext uri="{FF2B5EF4-FFF2-40B4-BE49-F238E27FC236}">
                <a16:creationId xmlns:a16="http://schemas.microsoft.com/office/drawing/2014/main" id="{00000000-0008-0000-1100-000012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85" name="Line 8">
            <a:extLst>
              <a:ext uri="{FF2B5EF4-FFF2-40B4-BE49-F238E27FC236}">
                <a16:creationId xmlns:a16="http://schemas.microsoft.com/office/drawing/2014/main" id="{00000000-0008-0000-1100-000013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86" name="Line 9">
            <a:extLst>
              <a:ext uri="{FF2B5EF4-FFF2-40B4-BE49-F238E27FC236}">
                <a16:creationId xmlns:a16="http://schemas.microsoft.com/office/drawing/2014/main" id="{00000000-0008-0000-1100-000014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487" name="Line 7">
            <a:extLst>
              <a:ext uri="{FF2B5EF4-FFF2-40B4-BE49-F238E27FC236}">
                <a16:creationId xmlns:a16="http://schemas.microsoft.com/office/drawing/2014/main" id="{00000000-0008-0000-1100-000015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88" name="Line 8">
            <a:extLst>
              <a:ext uri="{FF2B5EF4-FFF2-40B4-BE49-F238E27FC236}">
                <a16:creationId xmlns:a16="http://schemas.microsoft.com/office/drawing/2014/main" id="{00000000-0008-0000-1100-000016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89" name="Line 9">
            <a:extLst>
              <a:ext uri="{FF2B5EF4-FFF2-40B4-BE49-F238E27FC236}">
                <a16:creationId xmlns:a16="http://schemas.microsoft.com/office/drawing/2014/main" id="{00000000-0008-0000-1100-000017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490" name="Line 7">
            <a:extLst>
              <a:ext uri="{FF2B5EF4-FFF2-40B4-BE49-F238E27FC236}">
                <a16:creationId xmlns:a16="http://schemas.microsoft.com/office/drawing/2014/main" id="{00000000-0008-0000-1100-000018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91" name="Line 8">
            <a:extLst>
              <a:ext uri="{FF2B5EF4-FFF2-40B4-BE49-F238E27FC236}">
                <a16:creationId xmlns:a16="http://schemas.microsoft.com/office/drawing/2014/main" id="{00000000-0008-0000-1100-000019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92" name="Line 9">
            <a:extLst>
              <a:ext uri="{FF2B5EF4-FFF2-40B4-BE49-F238E27FC236}">
                <a16:creationId xmlns:a16="http://schemas.microsoft.com/office/drawing/2014/main" id="{00000000-0008-0000-1100-00001A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493" name="Line 7">
            <a:extLst>
              <a:ext uri="{FF2B5EF4-FFF2-40B4-BE49-F238E27FC236}">
                <a16:creationId xmlns:a16="http://schemas.microsoft.com/office/drawing/2014/main" id="{00000000-0008-0000-1100-00001B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94" name="Line 8">
            <a:extLst>
              <a:ext uri="{FF2B5EF4-FFF2-40B4-BE49-F238E27FC236}">
                <a16:creationId xmlns:a16="http://schemas.microsoft.com/office/drawing/2014/main" id="{00000000-0008-0000-1100-00001C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95" name="Line 9">
            <a:extLst>
              <a:ext uri="{FF2B5EF4-FFF2-40B4-BE49-F238E27FC236}">
                <a16:creationId xmlns:a16="http://schemas.microsoft.com/office/drawing/2014/main" id="{00000000-0008-0000-1100-00001D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496" name="Line 7">
            <a:extLst>
              <a:ext uri="{FF2B5EF4-FFF2-40B4-BE49-F238E27FC236}">
                <a16:creationId xmlns:a16="http://schemas.microsoft.com/office/drawing/2014/main" id="{00000000-0008-0000-1100-000021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97" name="Line 8">
            <a:extLst>
              <a:ext uri="{FF2B5EF4-FFF2-40B4-BE49-F238E27FC236}">
                <a16:creationId xmlns:a16="http://schemas.microsoft.com/office/drawing/2014/main" id="{00000000-0008-0000-1100-000022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98" name="Line 9">
            <a:extLst>
              <a:ext uri="{FF2B5EF4-FFF2-40B4-BE49-F238E27FC236}">
                <a16:creationId xmlns:a16="http://schemas.microsoft.com/office/drawing/2014/main" id="{00000000-0008-0000-1100-000023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499" name="Line 7">
            <a:extLst>
              <a:ext uri="{FF2B5EF4-FFF2-40B4-BE49-F238E27FC236}">
                <a16:creationId xmlns:a16="http://schemas.microsoft.com/office/drawing/2014/main" id="{00000000-0008-0000-1100-000030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500" name="Line 8">
            <a:extLst>
              <a:ext uri="{FF2B5EF4-FFF2-40B4-BE49-F238E27FC236}">
                <a16:creationId xmlns:a16="http://schemas.microsoft.com/office/drawing/2014/main" id="{00000000-0008-0000-1100-000031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501" name="Line 9">
            <a:extLst>
              <a:ext uri="{FF2B5EF4-FFF2-40B4-BE49-F238E27FC236}">
                <a16:creationId xmlns:a16="http://schemas.microsoft.com/office/drawing/2014/main" id="{00000000-0008-0000-1100-000032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502" name="Line 7">
            <a:extLst>
              <a:ext uri="{FF2B5EF4-FFF2-40B4-BE49-F238E27FC236}">
                <a16:creationId xmlns:a16="http://schemas.microsoft.com/office/drawing/2014/main" id="{00000000-0008-0000-1100-000042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03" name="Line 8">
            <a:extLst>
              <a:ext uri="{FF2B5EF4-FFF2-40B4-BE49-F238E27FC236}">
                <a16:creationId xmlns:a16="http://schemas.microsoft.com/office/drawing/2014/main" id="{00000000-0008-0000-1100-000043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04" name="Line 9">
            <a:extLst>
              <a:ext uri="{FF2B5EF4-FFF2-40B4-BE49-F238E27FC236}">
                <a16:creationId xmlns:a16="http://schemas.microsoft.com/office/drawing/2014/main" id="{00000000-0008-0000-1100-000044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05" name="Line 7">
            <a:extLst>
              <a:ext uri="{FF2B5EF4-FFF2-40B4-BE49-F238E27FC236}">
                <a16:creationId xmlns:a16="http://schemas.microsoft.com/office/drawing/2014/main" id="{00000000-0008-0000-1100-000045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06" name="Line 8">
            <a:extLst>
              <a:ext uri="{FF2B5EF4-FFF2-40B4-BE49-F238E27FC236}">
                <a16:creationId xmlns:a16="http://schemas.microsoft.com/office/drawing/2014/main" id="{00000000-0008-0000-1100-000046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07" name="Line 9">
            <a:extLst>
              <a:ext uri="{FF2B5EF4-FFF2-40B4-BE49-F238E27FC236}">
                <a16:creationId xmlns:a16="http://schemas.microsoft.com/office/drawing/2014/main" id="{00000000-0008-0000-1100-000047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08" name="Line 7">
            <a:extLst>
              <a:ext uri="{FF2B5EF4-FFF2-40B4-BE49-F238E27FC236}">
                <a16:creationId xmlns:a16="http://schemas.microsoft.com/office/drawing/2014/main" id="{00000000-0008-0000-1100-000048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09" name="Line 8">
            <a:extLst>
              <a:ext uri="{FF2B5EF4-FFF2-40B4-BE49-F238E27FC236}">
                <a16:creationId xmlns:a16="http://schemas.microsoft.com/office/drawing/2014/main" id="{00000000-0008-0000-1100-000049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10" name="Line 9">
            <a:extLst>
              <a:ext uri="{FF2B5EF4-FFF2-40B4-BE49-F238E27FC236}">
                <a16:creationId xmlns:a16="http://schemas.microsoft.com/office/drawing/2014/main" id="{00000000-0008-0000-1100-00004A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11" name="Line 7">
            <a:extLst>
              <a:ext uri="{FF2B5EF4-FFF2-40B4-BE49-F238E27FC236}">
                <a16:creationId xmlns:a16="http://schemas.microsoft.com/office/drawing/2014/main" id="{00000000-0008-0000-1100-00004B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12" name="Line 8">
            <a:extLst>
              <a:ext uri="{FF2B5EF4-FFF2-40B4-BE49-F238E27FC236}">
                <a16:creationId xmlns:a16="http://schemas.microsoft.com/office/drawing/2014/main" id="{00000000-0008-0000-1100-00004C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13" name="Line 9">
            <a:extLst>
              <a:ext uri="{FF2B5EF4-FFF2-40B4-BE49-F238E27FC236}">
                <a16:creationId xmlns:a16="http://schemas.microsoft.com/office/drawing/2014/main" id="{00000000-0008-0000-1100-00004D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14" name="Line 7">
            <a:extLst>
              <a:ext uri="{FF2B5EF4-FFF2-40B4-BE49-F238E27FC236}">
                <a16:creationId xmlns:a16="http://schemas.microsoft.com/office/drawing/2014/main" id="{00000000-0008-0000-1100-00004E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15" name="Line 8">
            <a:extLst>
              <a:ext uri="{FF2B5EF4-FFF2-40B4-BE49-F238E27FC236}">
                <a16:creationId xmlns:a16="http://schemas.microsoft.com/office/drawing/2014/main" id="{00000000-0008-0000-1100-00004F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16" name="Line 9">
            <a:extLst>
              <a:ext uri="{FF2B5EF4-FFF2-40B4-BE49-F238E27FC236}">
                <a16:creationId xmlns:a16="http://schemas.microsoft.com/office/drawing/2014/main" id="{00000000-0008-0000-1100-000050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17" name="Line 7">
            <a:extLst>
              <a:ext uri="{FF2B5EF4-FFF2-40B4-BE49-F238E27FC236}">
                <a16:creationId xmlns:a16="http://schemas.microsoft.com/office/drawing/2014/main" id="{00000000-0008-0000-1100-000051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18" name="Line 8">
            <a:extLst>
              <a:ext uri="{FF2B5EF4-FFF2-40B4-BE49-F238E27FC236}">
                <a16:creationId xmlns:a16="http://schemas.microsoft.com/office/drawing/2014/main" id="{00000000-0008-0000-1100-000052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19" name="Line 9">
            <a:extLst>
              <a:ext uri="{FF2B5EF4-FFF2-40B4-BE49-F238E27FC236}">
                <a16:creationId xmlns:a16="http://schemas.microsoft.com/office/drawing/2014/main" id="{00000000-0008-0000-1100-000053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20" name="Line 7">
            <a:extLst>
              <a:ext uri="{FF2B5EF4-FFF2-40B4-BE49-F238E27FC236}">
                <a16:creationId xmlns:a16="http://schemas.microsoft.com/office/drawing/2014/main" id="{00000000-0008-0000-1100-000054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21" name="Line 8">
            <a:extLst>
              <a:ext uri="{FF2B5EF4-FFF2-40B4-BE49-F238E27FC236}">
                <a16:creationId xmlns:a16="http://schemas.microsoft.com/office/drawing/2014/main" id="{00000000-0008-0000-1100-000055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22" name="Line 9">
            <a:extLst>
              <a:ext uri="{FF2B5EF4-FFF2-40B4-BE49-F238E27FC236}">
                <a16:creationId xmlns:a16="http://schemas.microsoft.com/office/drawing/2014/main" id="{00000000-0008-0000-1100-000056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23" name="Line 7">
            <a:extLst>
              <a:ext uri="{FF2B5EF4-FFF2-40B4-BE49-F238E27FC236}">
                <a16:creationId xmlns:a16="http://schemas.microsoft.com/office/drawing/2014/main" id="{00000000-0008-0000-1100-000057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24" name="Line 8">
            <a:extLst>
              <a:ext uri="{FF2B5EF4-FFF2-40B4-BE49-F238E27FC236}">
                <a16:creationId xmlns:a16="http://schemas.microsoft.com/office/drawing/2014/main" id="{00000000-0008-0000-1100-000058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25" name="Line 9">
            <a:extLst>
              <a:ext uri="{FF2B5EF4-FFF2-40B4-BE49-F238E27FC236}">
                <a16:creationId xmlns:a16="http://schemas.microsoft.com/office/drawing/2014/main" id="{00000000-0008-0000-1100-000059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26" name="Line 7">
            <a:extLst>
              <a:ext uri="{FF2B5EF4-FFF2-40B4-BE49-F238E27FC236}">
                <a16:creationId xmlns:a16="http://schemas.microsoft.com/office/drawing/2014/main" id="{00000000-0008-0000-1100-00005A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27" name="Line 8">
            <a:extLst>
              <a:ext uri="{FF2B5EF4-FFF2-40B4-BE49-F238E27FC236}">
                <a16:creationId xmlns:a16="http://schemas.microsoft.com/office/drawing/2014/main" id="{00000000-0008-0000-1100-00005B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28" name="Line 9">
            <a:extLst>
              <a:ext uri="{FF2B5EF4-FFF2-40B4-BE49-F238E27FC236}">
                <a16:creationId xmlns:a16="http://schemas.microsoft.com/office/drawing/2014/main" id="{00000000-0008-0000-1100-00005C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29" name="Line 7">
            <a:extLst>
              <a:ext uri="{FF2B5EF4-FFF2-40B4-BE49-F238E27FC236}">
                <a16:creationId xmlns:a16="http://schemas.microsoft.com/office/drawing/2014/main" id="{00000000-0008-0000-1100-00005D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30" name="Line 8">
            <a:extLst>
              <a:ext uri="{FF2B5EF4-FFF2-40B4-BE49-F238E27FC236}">
                <a16:creationId xmlns:a16="http://schemas.microsoft.com/office/drawing/2014/main" id="{00000000-0008-0000-1100-00005E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31" name="Line 9">
            <a:extLst>
              <a:ext uri="{FF2B5EF4-FFF2-40B4-BE49-F238E27FC236}">
                <a16:creationId xmlns:a16="http://schemas.microsoft.com/office/drawing/2014/main" id="{00000000-0008-0000-1100-00005F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32" name="Line 7">
            <a:extLst>
              <a:ext uri="{FF2B5EF4-FFF2-40B4-BE49-F238E27FC236}">
                <a16:creationId xmlns:a16="http://schemas.microsoft.com/office/drawing/2014/main" id="{00000000-0008-0000-1100-000060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33" name="Line 8">
            <a:extLst>
              <a:ext uri="{FF2B5EF4-FFF2-40B4-BE49-F238E27FC236}">
                <a16:creationId xmlns:a16="http://schemas.microsoft.com/office/drawing/2014/main" id="{00000000-0008-0000-1100-000061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34" name="Line 9">
            <a:extLst>
              <a:ext uri="{FF2B5EF4-FFF2-40B4-BE49-F238E27FC236}">
                <a16:creationId xmlns:a16="http://schemas.microsoft.com/office/drawing/2014/main" id="{00000000-0008-0000-1100-000062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35" name="Line 7">
            <a:extLst>
              <a:ext uri="{FF2B5EF4-FFF2-40B4-BE49-F238E27FC236}">
                <a16:creationId xmlns:a16="http://schemas.microsoft.com/office/drawing/2014/main" id="{00000000-0008-0000-1100-000063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36" name="Line 8">
            <a:extLst>
              <a:ext uri="{FF2B5EF4-FFF2-40B4-BE49-F238E27FC236}">
                <a16:creationId xmlns:a16="http://schemas.microsoft.com/office/drawing/2014/main" id="{00000000-0008-0000-1100-000064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37" name="Line 9">
            <a:extLst>
              <a:ext uri="{FF2B5EF4-FFF2-40B4-BE49-F238E27FC236}">
                <a16:creationId xmlns:a16="http://schemas.microsoft.com/office/drawing/2014/main" id="{00000000-0008-0000-1100-000065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38" name="Line 7">
            <a:extLst>
              <a:ext uri="{FF2B5EF4-FFF2-40B4-BE49-F238E27FC236}">
                <a16:creationId xmlns:a16="http://schemas.microsoft.com/office/drawing/2014/main" id="{00000000-0008-0000-1100-000066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39" name="Line 8">
            <a:extLst>
              <a:ext uri="{FF2B5EF4-FFF2-40B4-BE49-F238E27FC236}">
                <a16:creationId xmlns:a16="http://schemas.microsoft.com/office/drawing/2014/main" id="{00000000-0008-0000-1100-000067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40" name="Line 9">
            <a:extLst>
              <a:ext uri="{FF2B5EF4-FFF2-40B4-BE49-F238E27FC236}">
                <a16:creationId xmlns:a16="http://schemas.microsoft.com/office/drawing/2014/main" id="{00000000-0008-0000-1100-000068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41" name="Line 7">
            <a:extLst>
              <a:ext uri="{FF2B5EF4-FFF2-40B4-BE49-F238E27FC236}">
                <a16:creationId xmlns:a16="http://schemas.microsoft.com/office/drawing/2014/main" id="{00000000-0008-0000-1100-000069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42" name="Line 8">
            <a:extLst>
              <a:ext uri="{FF2B5EF4-FFF2-40B4-BE49-F238E27FC236}">
                <a16:creationId xmlns:a16="http://schemas.microsoft.com/office/drawing/2014/main" id="{00000000-0008-0000-1100-00006A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43" name="Line 9">
            <a:extLst>
              <a:ext uri="{FF2B5EF4-FFF2-40B4-BE49-F238E27FC236}">
                <a16:creationId xmlns:a16="http://schemas.microsoft.com/office/drawing/2014/main" id="{00000000-0008-0000-1100-00006B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44" name="Line 7">
            <a:extLst>
              <a:ext uri="{FF2B5EF4-FFF2-40B4-BE49-F238E27FC236}">
                <a16:creationId xmlns:a16="http://schemas.microsoft.com/office/drawing/2014/main" id="{00000000-0008-0000-1100-00006C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45" name="Line 8">
            <a:extLst>
              <a:ext uri="{FF2B5EF4-FFF2-40B4-BE49-F238E27FC236}">
                <a16:creationId xmlns:a16="http://schemas.microsoft.com/office/drawing/2014/main" id="{00000000-0008-0000-1100-00006D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46" name="Line 9">
            <a:extLst>
              <a:ext uri="{FF2B5EF4-FFF2-40B4-BE49-F238E27FC236}">
                <a16:creationId xmlns:a16="http://schemas.microsoft.com/office/drawing/2014/main" id="{00000000-0008-0000-1100-00006E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47" name="Line 7">
            <a:extLst>
              <a:ext uri="{FF2B5EF4-FFF2-40B4-BE49-F238E27FC236}">
                <a16:creationId xmlns:a16="http://schemas.microsoft.com/office/drawing/2014/main" id="{00000000-0008-0000-1100-00006F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48" name="Line 8">
            <a:extLst>
              <a:ext uri="{FF2B5EF4-FFF2-40B4-BE49-F238E27FC236}">
                <a16:creationId xmlns:a16="http://schemas.microsoft.com/office/drawing/2014/main" id="{00000000-0008-0000-1100-000070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49" name="Line 9">
            <a:extLst>
              <a:ext uri="{FF2B5EF4-FFF2-40B4-BE49-F238E27FC236}">
                <a16:creationId xmlns:a16="http://schemas.microsoft.com/office/drawing/2014/main" id="{00000000-0008-0000-1100-000071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50" name="Line 7">
            <a:extLst>
              <a:ext uri="{FF2B5EF4-FFF2-40B4-BE49-F238E27FC236}">
                <a16:creationId xmlns:a16="http://schemas.microsoft.com/office/drawing/2014/main" id="{00000000-0008-0000-1100-000072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51" name="Line 8">
            <a:extLst>
              <a:ext uri="{FF2B5EF4-FFF2-40B4-BE49-F238E27FC236}">
                <a16:creationId xmlns:a16="http://schemas.microsoft.com/office/drawing/2014/main" id="{00000000-0008-0000-1100-000073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52" name="Line 9">
            <a:extLst>
              <a:ext uri="{FF2B5EF4-FFF2-40B4-BE49-F238E27FC236}">
                <a16:creationId xmlns:a16="http://schemas.microsoft.com/office/drawing/2014/main" id="{00000000-0008-0000-1100-000074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53" name="Line 7">
            <a:extLst>
              <a:ext uri="{FF2B5EF4-FFF2-40B4-BE49-F238E27FC236}">
                <a16:creationId xmlns:a16="http://schemas.microsoft.com/office/drawing/2014/main" id="{00000000-0008-0000-1100-000075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54" name="Line 8">
            <a:extLst>
              <a:ext uri="{FF2B5EF4-FFF2-40B4-BE49-F238E27FC236}">
                <a16:creationId xmlns:a16="http://schemas.microsoft.com/office/drawing/2014/main" id="{00000000-0008-0000-1100-000076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55" name="Line 9">
            <a:extLst>
              <a:ext uri="{FF2B5EF4-FFF2-40B4-BE49-F238E27FC236}">
                <a16:creationId xmlns:a16="http://schemas.microsoft.com/office/drawing/2014/main" id="{00000000-0008-0000-1100-000077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56" name="Line 7">
            <a:extLst>
              <a:ext uri="{FF2B5EF4-FFF2-40B4-BE49-F238E27FC236}">
                <a16:creationId xmlns:a16="http://schemas.microsoft.com/office/drawing/2014/main" id="{00000000-0008-0000-1100-000078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57" name="Line 8">
            <a:extLst>
              <a:ext uri="{FF2B5EF4-FFF2-40B4-BE49-F238E27FC236}">
                <a16:creationId xmlns:a16="http://schemas.microsoft.com/office/drawing/2014/main" id="{00000000-0008-0000-1100-000079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58" name="Line 9">
            <a:extLst>
              <a:ext uri="{FF2B5EF4-FFF2-40B4-BE49-F238E27FC236}">
                <a16:creationId xmlns:a16="http://schemas.microsoft.com/office/drawing/2014/main" id="{00000000-0008-0000-1100-00007A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59" name="Line 7">
            <a:extLst>
              <a:ext uri="{FF2B5EF4-FFF2-40B4-BE49-F238E27FC236}">
                <a16:creationId xmlns:a16="http://schemas.microsoft.com/office/drawing/2014/main" id="{00000000-0008-0000-1100-00007B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60" name="Line 8">
            <a:extLst>
              <a:ext uri="{FF2B5EF4-FFF2-40B4-BE49-F238E27FC236}">
                <a16:creationId xmlns:a16="http://schemas.microsoft.com/office/drawing/2014/main" id="{00000000-0008-0000-1100-00007C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61" name="Line 9">
            <a:extLst>
              <a:ext uri="{FF2B5EF4-FFF2-40B4-BE49-F238E27FC236}">
                <a16:creationId xmlns:a16="http://schemas.microsoft.com/office/drawing/2014/main" id="{00000000-0008-0000-1100-00007D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62" name="Line 7">
            <a:extLst>
              <a:ext uri="{FF2B5EF4-FFF2-40B4-BE49-F238E27FC236}">
                <a16:creationId xmlns:a16="http://schemas.microsoft.com/office/drawing/2014/main" id="{00000000-0008-0000-1100-00007E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63" name="Line 8">
            <a:extLst>
              <a:ext uri="{FF2B5EF4-FFF2-40B4-BE49-F238E27FC236}">
                <a16:creationId xmlns:a16="http://schemas.microsoft.com/office/drawing/2014/main" id="{00000000-0008-0000-1100-00007F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64" name="Line 9">
            <a:extLst>
              <a:ext uri="{FF2B5EF4-FFF2-40B4-BE49-F238E27FC236}">
                <a16:creationId xmlns:a16="http://schemas.microsoft.com/office/drawing/2014/main" id="{00000000-0008-0000-1100-000080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565" name="Line 7">
            <a:extLst>
              <a:ext uri="{FF2B5EF4-FFF2-40B4-BE49-F238E27FC236}">
                <a16:creationId xmlns:a16="http://schemas.microsoft.com/office/drawing/2014/main" id="{00000000-0008-0000-1100-000081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66" name="Line 8">
            <a:extLst>
              <a:ext uri="{FF2B5EF4-FFF2-40B4-BE49-F238E27FC236}">
                <a16:creationId xmlns:a16="http://schemas.microsoft.com/office/drawing/2014/main" id="{00000000-0008-0000-1100-000082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67" name="Line 9">
            <a:extLst>
              <a:ext uri="{FF2B5EF4-FFF2-40B4-BE49-F238E27FC236}">
                <a16:creationId xmlns:a16="http://schemas.microsoft.com/office/drawing/2014/main" id="{00000000-0008-0000-1100-000083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68" name="Line 7">
            <a:extLst>
              <a:ext uri="{FF2B5EF4-FFF2-40B4-BE49-F238E27FC236}">
                <a16:creationId xmlns:a16="http://schemas.microsoft.com/office/drawing/2014/main" id="{00000000-0008-0000-1100-000084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69" name="Line 8">
            <a:extLst>
              <a:ext uri="{FF2B5EF4-FFF2-40B4-BE49-F238E27FC236}">
                <a16:creationId xmlns:a16="http://schemas.microsoft.com/office/drawing/2014/main" id="{00000000-0008-0000-1100-000085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70" name="Line 9">
            <a:extLst>
              <a:ext uri="{FF2B5EF4-FFF2-40B4-BE49-F238E27FC236}">
                <a16:creationId xmlns:a16="http://schemas.microsoft.com/office/drawing/2014/main" id="{00000000-0008-0000-1100-000086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71" name="Line 7">
            <a:extLst>
              <a:ext uri="{FF2B5EF4-FFF2-40B4-BE49-F238E27FC236}">
                <a16:creationId xmlns:a16="http://schemas.microsoft.com/office/drawing/2014/main" id="{00000000-0008-0000-1100-000087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72" name="Line 8">
            <a:extLst>
              <a:ext uri="{FF2B5EF4-FFF2-40B4-BE49-F238E27FC236}">
                <a16:creationId xmlns:a16="http://schemas.microsoft.com/office/drawing/2014/main" id="{00000000-0008-0000-1100-000088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73" name="Line 9">
            <a:extLst>
              <a:ext uri="{FF2B5EF4-FFF2-40B4-BE49-F238E27FC236}">
                <a16:creationId xmlns:a16="http://schemas.microsoft.com/office/drawing/2014/main" id="{00000000-0008-0000-1100-000089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74" name="Line 7">
            <a:extLst>
              <a:ext uri="{FF2B5EF4-FFF2-40B4-BE49-F238E27FC236}">
                <a16:creationId xmlns:a16="http://schemas.microsoft.com/office/drawing/2014/main" id="{00000000-0008-0000-1100-00008A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75" name="Line 8">
            <a:extLst>
              <a:ext uri="{FF2B5EF4-FFF2-40B4-BE49-F238E27FC236}">
                <a16:creationId xmlns:a16="http://schemas.microsoft.com/office/drawing/2014/main" id="{00000000-0008-0000-1100-00008B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76" name="Line 9">
            <a:extLst>
              <a:ext uri="{FF2B5EF4-FFF2-40B4-BE49-F238E27FC236}">
                <a16:creationId xmlns:a16="http://schemas.microsoft.com/office/drawing/2014/main" id="{00000000-0008-0000-1100-00008C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77" name="Line 7">
            <a:extLst>
              <a:ext uri="{FF2B5EF4-FFF2-40B4-BE49-F238E27FC236}">
                <a16:creationId xmlns:a16="http://schemas.microsoft.com/office/drawing/2014/main" id="{00000000-0008-0000-1100-00008D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78" name="Line 8">
            <a:extLst>
              <a:ext uri="{FF2B5EF4-FFF2-40B4-BE49-F238E27FC236}">
                <a16:creationId xmlns:a16="http://schemas.microsoft.com/office/drawing/2014/main" id="{00000000-0008-0000-1100-00008E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79" name="Line 9">
            <a:extLst>
              <a:ext uri="{FF2B5EF4-FFF2-40B4-BE49-F238E27FC236}">
                <a16:creationId xmlns:a16="http://schemas.microsoft.com/office/drawing/2014/main" id="{00000000-0008-0000-1100-00008F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80" name="Line 7">
            <a:extLst>
              <a:ext uri="{FF2B5EF4-FFF2-40B4-BE49-F238E27FC236}">
                <a16:creationId xmlns:a16="http://schemas.microsoft.com/office/drawing/2014/main" id="{00000000-0008-0000-1100-000090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81" name="Line 8">
            <a:extLst>
              <a:ext uri="{FF2B5EF4-FFF2-40B4-BE49-F238E27FC236}">
                <a16:creationId xmlns:a16="http://schemas.microsoft.com/office/drawing/2014/main" id="{00000000-0008-0000-1100-000091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82" name="Line 9">
            <a:extLst>
              <a:ext uri="{FF2B5EF4-FFF2-40B4-BE49-F238E27FC236}">
                <a16:creationId xmlns:a16="http://schemas.microsoft.com/office/drawing/2014/main" id="{00000000-0008-0000-1100-000092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83" name="Line 7">
            <a:extLst>
              <a:ext uri="{FF2B5EF4-FFF2-40B4-BE49-F238E27FC236}">
                <a16:creationId xmlns:a16="http://schemas.microsoft.com/office/drawing/2014/main" id="{00000000-0008-0000-1100-000093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84" name="Line 8">
            <a:extLst>
              <a:ext uri="{FF2B5EF4-FFF2-40B4-BE49-F238E27FC236}">
                <a16:creationId xmlns:a16="http://schemas.microsoft.com/office/drawing/2014/main" id="{00000000-0008-0000-1100-000094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85" name="Line 9">
            <a:extLst>
              <a:ext uri="{FF2B5EF4-FFF2-40B4-BE49-F238E27FC236}">
                <a16:creationId xmlns:a16="http://schemas.microsoft.com/office/drawing/2014/main" id="{00000000-0008-0000-1100-000095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86" name="Line 7">
            <a:extLst>
              <a:ext uri="{FF2B5EF4-FFF2-40B4-BE49-F238E27FC236}">
                <a16:creationId xmlns:a16="http://schemas.microsoft.com/office/drawing/2014/main" id="{00000000-0008-0000-1100-000096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87" name="Line 8">
            <a:extLst>
              <a:ext uri="{FF2B5EF4-FFF2-40B4-BE49-F238E27FC236}">
                <a16:creationId xmlns:a16="http://schemas.microsoft.com/office/drawing/2014/main" id="{00000000-0008-0000-1100-000097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88" name="Line 9">
            <a:extLst>
              <a:ext uri="{FF2B5EF4-FFF2-40B4-BE49-F238E27FC236}">
                <a16:creationId xmlns:a16="http://schemas.microsoft.com/office/drawing/2014/main" id="{00000000-0008-0000-1100-000098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589" name="Line 7">
            <a:extLst>
              <a:ext uri="{FF2B5EF4-FFF2-40B4-BE49-F238E27FC236}">
                <a16:creationId xmlns:a16="http://schemas.microsoft.com/office/drawing/2014/main" id="{00000000-0008-0000-1100-000099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90" name="Line 8">
            <a:extLst>
              <a:ext uri="{FF2B5EF4-FFF2-40B4-BE49-F238E27FC236}">
                <a16:creationId xmlns:a16="http://schemas.microsoft.com/office/drawing/2014/main" id="{00000000-0008-0000-1100-00009A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91" name="Line 9">
            <a:extLst>
              <a:ext uri="{FF2B5EF4-FFF2-40B4-BE49-F238E27FC236}">
                <a16:creationId xmlns:a16="http://schemas.microsoft.com/office/drawing/2014/main" id="{00000000-0008-0000-1100-00009B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92" name="Line 7">
            <a:extLst>
              <a:ext uri="{FF2B5EF4-FFF2-40B4-BE49-F238E27FC236}">
                <a16:creationId xmlns:a16="http://schemas.microsoft.com/office/drawing/2014/main" id="{00000000-0008-0000-1100-00009C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93" name="Line 8">
            <a:extLst>
              <a:ext uri="{FF2B5EF4-FFF2-40B4-BE49-F238E27FC236}">
                <a16:creationId xmlns:a16="http://schemas.microsoft.com/office/drawing/2014/main" id="{00000000-0008-0000-1100-00009D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94" name="Line 9">
            <a:extLst>
              <a:ext uri="{FF2B5EF4-FFF2-40B4-BE49-F238E27FC236}">
                <a16:creationId xmlns:a16="http://schemas.microsoft.com/office/drawing/2014/main" id="{00000000-0008-0000-1100-00009E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595" name="Line 7">
            <a:extLst>
              <a:ext uri="{FF2B5EF4-FFF2-40B4-BE49-F238E27FC236}">
                <a16:creationId xmlns:a16="http://schemas.microsoft.com/office/drawing/2014/main" id="{00000000-0008-0000-1100-00009F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96" name="Line 8">
            <a:extLst>
              <a:ext uri="{FF2B5EF4-FFF2-40B4-BE49-F238E27FC236}">
                <a16:creationId xmlns:a16="http://schemas.microsoft.com/office/drawing/2014/main" id="{00000000-0008-0000-1100-0000A0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97" name="Line 9">
            <a:extLst>
              <a:ext uri="{FF2B5EF4-FFF2-40B4-BE49-F238E27FC236}">
                <a16:creationId xmlns:a16="http://schemas.microsoft.com/office/drawing/2014/main" id="{00000000-0008-0000-1100-0000A1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598" name="Line 7">
            <a:extLst>
              <a:ext uri="{FF2B5EF4-FFF2-40B4-BE49-F238E27FC236}">
                <a16:creationId xmlns:a16="http://schemas.microsoft.com/office/drawing/2014/main" id="{00000000-0008-0000-1100-0000A2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599" name="Line 8">
            <a:extLst>
              <a:ext uri="{FF2B5EF4-FFF2-40B4-BE49-F238E27FC236}">
                <a16:creationId xmlns:a16="http://schemas.microsoft.com/office/drawing/2014/main" id="{00000000-0008-0000-1100-0000A3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00" name="Line 9">
            <a:extLst>
              <a:ext uri="{FF2B5EF4-FFF2-40B4-BE49-F238E27FC236}">
                <a16:creationId xmlns:a16="http://schemas.microsoft.com/office/drawing/2014/main" id="{00000000-0008-0000-1100-0000A4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01" name="Line 7">
            <a:extLst>
              <a:ext uri="{FF2B5EF4-FFF2-40B4-BE49-F238E27FC236}">
                <a16:creationId xmlns:a16="http://schemas.microsoft.com/office/drawing/2014/main" id="{00000000-0008-0000-1100-0000A5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02" name="Line 8">
            <a:extLst>
              <a:ext uri="{FF2B5EF4-FFF2-40B4-BE49-F238E27FC236}">
                <a16:creationId xmlns:a16="http://schemas.microsoft.com/office/drawing/2014/main" id="{00000000-0008-0000-1100-0000A6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03" name="Line 9">
            <a:extLst>
              <a:ext uri="{FF2B5EF4-FFF2-40B4-BE49-F238E27FC236}">
                <a16:creationId xmlns:a16="http://schemas.microsoft.com/office/drawing/2014/main" id="{00000000-0008-0000-1100-0000A7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04" name="Line 7">
            <a:extLst>
              <a:ext uri="{FF2B5EF4-FFF2-40B4-BE49-F238E27FC236}">
                <a16:creationId xmlns:a16="http://schemas.microsoft.com/office/drawing/2014/main" id="{00000000-0008-0000-1100-0000A8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05" name="Line 8">
            <a:extLst>
              <a:ext uri="{FF2B5EF4-FFF2-40B4-BE49-F238E27FC236}">
                <a16:creationId xmlns:a16="http://schemas.microsoft.com/office/drawing/2014/main" id="{00000000-0008-0000-1100-0000A9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06" name="Line 9">
            <a:extLst>
              <a:ext uri="{FF2B5EF4-FFF2-40B4-BE49-F238E27FC236}">
                <a16:creationId xmlns:a16="http://schemas.microsoft.com/office/drawing/2014/main" id="{00000000-0008-0000-1100-0000AA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07" name="Line 7">
            <a:extLst>
              <a:ext uri="{FF2B5EF4-FFF2-40B4-BE49-F238E27FC236}">
                <a16:creationId xmlns:a16="http://schemas.microsoft.com/office/drawing/2014/main" id="{00000000-0008-0000-1100-0000AB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08" name="Line 8">
            <a:extLst>
              <a:ext uri="{FF2B5EF4-FFF2-40B4-BE49-F238E27FC236}">
                <a16:creationId xmlns:a16="http://schemas.microsoft.com/office/drawing/2014/main" id="{00000000-0008-0000-1100-0000AC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09" name="Line 9">
            <a:extLst>
              <a:ext uri="{FF2B5EF4-FFF2-40B4-BE49-F238E27FC236}">
                <a16:creationId xmlns:a16="http://schemas.microsoft.com/office/drawing/2014/main" id="{00000000-0008-0000-1100-0000AD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10" name="Line 7">
            <a:extLst>
              <a:ext uri="{FF2B5EF4-FFF2-40B4-BE49-F238E27FC236}">
                <a16:creationId xmlns:a16="http://schemas.microsoft.com/office/drawing/2014/main" id="{00000000-0008-0000-1100-0000AE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1" name="Line 8">
            <a:extLst>
              <a:ext uri="{FF2B5EF4-FFF2-40B4-BE49-F238E27FC236}">
                <a16:creationId xmlns:a16="http://schemas.microsoft.com/office/drawing/2014/main" id="{00000000-0008-0000-1100-0000AF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2" name="Line 9">
            <a:extLst>
              <a:ext uri="{FF2B5EF4-FFF2-40B4-BE49-F238E27FC236}">
                <a16:creationId xmlns:a16="http://schemas.microsoft.com/office/drawing/2014/main" id="{00000000-0008-0000-1100-0000B0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3" name="Line 7">
            <a:extLst>
              <a:ext uri="{FF2B5EF4-FFF2-40B4-BE49-F238E27FC236}">
                <a16:creationId xmlns:a16="http://schemas.microsoft.com/office/drawing/2014/main" id="{00000000-0008-0000-1100-0000B4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14" name="Line 8">
            <a:extLst>
              <a:ext uri="{FF2B5EF4-FFF2-40B4-BE49-F238E27FC236}">
                <a16:creationId xmlns:a16="http://schemas.microsoft.com/office/drawing/2014/main" id="{00000000-0008-0000-1100-0000B5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15" name="Line 9">
            <a:extLst>
              <a:ext uri="{FF2B5EF4-FFF2-40B4-BE49-F238E27FC236}">
                <a16:creationId xmlns:a16="http://schemas.microsoft.com/office/drawing/2014/main" id="{00000000-0008-0000-1100-0000B6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16" name="Line 7">
            <a:extLst>
              <a:ext uri="{FF2B5EF4-FFF2-40B4-BE49-F238E27FC236}">
                <a16:creationId xmlns:a16="http://schemas.microsoft.com/office/drawing/2014/main" id="{00000000-0008-0000-1100-0000BD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7" name="Line 8">
            <a:extLst>
              <a:ext uri="{FF2B5EF4-FFF2-40B4-BE49-F238E27FC236}">
                <a16:creationId xmlns:a16="http://schemas.microsoft.com/office/drawing/2014/main" id="{00000000-0008-0000-1100-0000BE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8" name="Line 9">
            <a:extLst>
              <a:ext uri="{FF2B5EF4-FFF2-40B4-BE49-F238E27FC236}">
                <a16:creationId xmlns:a16="http://schemas.microsoft.com/office/drawing/2014/main" id="{00000000-0008-0000-1100-0000BF0A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619" name="Line 7">
            <a:extLst>
              <a:ext uri="{FF2B5EF4-FFF2-40B4-BE49-F238E27FC236}">
                <a16:creationId xmlns:a16="http://schemas.microsoft.com/office/drawing/2014/main" id="{00000000-0008-0000-1100-0000C3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20" name="Line 8">
            <a:extLst>
              <a:ext uri="{FF2B5EF4-FFF2-40B4-BE49-F238E27FC236}">
                <a16:creationId xmlns:a16="http://schemas.microsoft.com/office/drawing/2014/main" id="{00000000-0008-0000-1100-0000C4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21" name="Line 9">
            <a:extLst>
              <a:ext uri="{FF2B5EF4-FFF2-40B4-BE49-F238E27FC236}">
                <a16:creationId xmlns:a16="http://schemas.microsoft.com/office/drawing/2014/main" id="{00000000-0008-0000-1100-0000C50A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622" name="Line 7">
            <a:extLst>
              <a:ext uri="{FF2B5EF4-FFF2-40B4-BE49-F238E27FC236}">
                <a16:creationId xmlns:a16="http://schemas.microsoft.com/office/drawing/2014/main" id="{00000000-0008-0000-1100-0000D2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23" name="Line 8">
            <a:extLst>
              <a:ext uri="{FF2B5EF4-FFF2-40B4-BE49-F238E27FC236}">
                <a16:creationId xmlns:a16="http://schemas.microsoft.com/office/drawing/2014/main" id="{00000000-0008-0000-1100-0000D3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24" name="Line 9">
            <a:extLst>
              <a:ext uri="{FF2B5EF4-FFF2-40B4-BE49-F238E27FC236}">
                <a16:creationId xmlns:a16="http://schemas.microsoft.com/office/drawing/2014/main" id="{00000000-0008-0000-1100-0000D4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25" name="Line 7">
            <a:extLst>
              <a:ext uri="{FF2B5EF4-FFF2-40B4-BE49-F238E27FC236}">
                <a16:creationId xmlns:a16="http://schemas.microsoft.com/office/drawing/2014/main" id="{00000000-0008-0000-1100-0000D5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26" name="Line 8">
            <a:extLst>
              <a:ext uri="{FF2B5EF4-FFF2-40B4-BE49-F238E27FC236}">
                <a16:creationId xmlns:a16="http://schemas.microsoft.com/office/drawing/2014/main" id="{00000000-0008-0000-1100-0000D6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27" name="Line 9">
            <a:extLst>
              <a:ext uri="{FF2B5EF4-FFF2-40B4-BE49-F238E27FC236}">
                <a16:creationId xmlns:a16="http://schemas.microsoft.com/office/drawing/2014/main" id="{00000000-0008-0000-1100-0000D7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28" name="Line 7">
            <a:extLst>
              <a:ext uri="{FF2B5EF4-FFF2-40B4-BE49-F238E27FC236}">
                <a16:creationId xmlns:a16="http://schemas.microsoft.com/office/drawing/2014/main" id="{00000000-0008-0000-1100-0000D8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29" name="Line 8">
            <a:extLst>
              <a:ext uri="{FF2B5EF4-FFF2-40B4-BE49-F238E27FC236}">
                <a16:creationId xmlns:a16="http://schemas.microsoft.com/office/drawing/2014/main" id="{00000000-0008-0000-1100-0000D9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30" name="Line 9">
            <a:extLst>
              <a:ext uri="{FF2B5EF4-FFF2-40B4-BE49-F238E27FC236}">
                <a16:creationId xmlns:a16="http://schemas.microsoft.com/office/drawing/2014/main" id="{00000000-0008-0000-1100-0000DA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31" name="Line 7">
            <a:extLst>
              <a:ext uri="{FF2B5EF4-FFF2-40B4-BE49-F238E27FC236}">
                <a16:creationId xmlns:a16="http://schemas.microsoft.com/office/drawing/2014/main" id="{00000000-0008-0000-1100-0000DB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32" name="Line 8">
            <a:extLst>
              <a:ext uri="{FF2B5EF4-FFF2-40B4-BE49-F238E27FC236}">
                <a16:creationId xmlns:a16="http://schemas.microsoft.com/office/drawing/2014/main" id="{00000000-0008-0000-1100-0000DC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33" name="Line 9">
            <a:extLst>
              <a:ext uri="{FF2B5EF4-FFF2-40B4-BE49-F238E27FC236}">
                <a16:creationId xmlns:a16="http://schemas.microsoft.com/office/drawing/2014/main" id="{00000000-0008-0000-1100-0000DD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34" name="Line 7">
            <a:extLst>
              <a:ext uri="{FF2B5EF4-FFF2-40B4-BE49-F238E27FC236}">
                <a16:creationId xmlns:a16="http://schemas.microsoft.com/office/drawing/2014/main" id="{00000000-0008-0000-1100-0000DE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35" name="Line 8">
            <a:extLst>
              <a:ext uri="{FF2B5EF4-FFF2-40B4-BE49-F238E27FC236}">
                <a16:creationId xmlns:a16="http://schemas.microsoft.com/office/drawing/2014/main" id="{00000000-0008-0000-1100-0000DF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36" name="Line 9">
            <a:extLst>
              <a:ext uri="{FF2B5EF4-FFF2-40B4-BE49-F238E27FC236}">
                <a16:creationId xmlns:a16="http://schemas.microsoft.com/office/drawing/2014/main" id="{00000000-0008-0000-1100-0000E0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37" name="Line 7">
            <a:extLst>
              <a:ext uri="{FF2B5EF4-FFF2-40B4-BE49-F238E27FC236}">
                <a16:creationId xmlns:a16="http://schemas.microsoft.com/office/drawing/2014/main" id="{00000000-0008-0000-1100-0000E1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38" name="Line 8">
            <a:extLst>
              <a:ext uri="{FF2B5EF4-FFF2-40B4-BE49-F238E27FC236}">
                <a16:creationId xmlns:a16="http://schemas.microsoft.com/office/drawing/2014/main" id="{00000000-0008-0000-1100-0000E2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39" name="Line 9">
            <a:extLst>
              <a:ext uri="{FF2B5EF4-FFF2-40B4-BE49-F238E27FC236}">
                <a16:creationId xmlns:a16="http://schemas.microsoft.com/office/drawing/2014/main" id="{00000000-0008-0000-1100-0000E3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40" name="Line 7">
            <a:extLst>
              <a:ext uri="{FF2B5EF4-FFF2-40B4-BE49-F238E27FC236}">
                <a16:creationId xmlns:a16="http://schemas.microsoft.com/office/drawing/2014/main" id="{00000000-0008-0000-1100-0000E4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1" name="Line 8">
            <a:extLst>
              <a:ext uri="{FF2B5EF4-FFF2-40B4-BE49-F238E27FC236}">
                <a16:creationId xmlns:a16="http://schemas.microsoft.com/office/drawing/2014/main" id="{00000000-0008-0000-1100-0000E5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2" name="Line 9">
            <a:extLst>
              <a:ext uri="{FF2B5EF4-FFF2-40B4-BE49-F238E27FC236}">
                <a16:creationId xmlns:a16="http://schemas.microsoft.com/office/drawing/2014/main" id="{00000000-0008-0000-1100-0000E6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3" name="Line 7">
            <a:extLst>
              <a:ext uri="{FF2B5EF4-FFF2-40B4-BE49-F238E27FC236}">
                <a16:creationId xmlns:a16="http://schemas.microsoft.com/office/drawing/2014/main" id="{00000000-0008-0000-1100-0000E7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44" name="Line 8">
            <a:extLst>
              <a:ext uri="{FF2B5EF4-FFF2-40B4-BE49-F238E27FC236}">
                <a16:creationId xmlns:a16="http://schemas.microsoft.com/office/drawing/2014/main" id="{00000000-0008-0000-1100-0000E8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45" name="Line 9">
            <a:extLst>
              <a:ext uri="{FF2B5EF4-FFF2-40B4-BE49-F238E27FC236}">
                <a16:creationId xmlns:a16="http://schemas.microsoft.com/office/drawing/2014/main" id="{00000000-0008-0000-1100-0000E9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46" name="Line 7">
            <a:extLst>
              <a:ext uri="{FF2B5EF4-FFF2-40B4-BE49-F238E27FC236}">
                <a16:creationId xmlns:a16="http://schemas.microsoft.com/office/drawing/2014/main" id="{00000000-0008-0000-1100-0000EA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7" name="Line 8">
            <a:extLst>
              <a:ext uri="{FF2B5EF4-FFF2-40B4-BE49-F238E27FC236}">
                <a16:creationId xmlns:a16="http://schemas.microsoft.com/office/drawing/2014/main" id="{00000000-0008-0000-1100-0000EB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8" name="Line 9">
            <a:extLst>
              <a:ext uri="{FF2B5EF4-FFF2-40B4-BE49-F238E27FC236}">
                <a16:creationId xmlns:a16="http://schemas.microsoft.com/office/drawing/2014/main" id="{00000000-0008-0000-1100-0000EC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49" name="Line 7">
            <a:extLst>
              <a:ext uri="{FF2B5EF4-FFF2-40B4-BE49-F238E27FC236}">
                <a16:creationId xmlns:a16="http://schemas.microsoft.com/office/drawing/2014/main" id="{00000000-0008-0000-1100-0000ED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50" name="Line 8">
            <a:extLst>
              <a:ext uri="{FF2B5EF4-FFF2-40B4-BE49-F238E27FC236}">
                <a16:creationId xmlns:a16="http://schemas.microsoft.com/office/drawing/2014/main" id="{00000000-0008-0000-1100-0000EE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51" name="Line 9">
            <a:extLst>
              <a:ext uri="{FF2B5EF4-FFF2-40B4-BE49-F238E27FC236}">
                <a16:creationId xmlns:a16="http://schemas.microsoft.com/office/drawing/2014/main" id="{00000000-0008-0000-1100-0000EF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52" name="Line 7">
            <a:extLst>
              <a:ext uri="{FF2B5EF4-FFF2-40B4-BE49-F238E27FC236}">
                <a16:creationId xmlns:a16="http://schemas.microsoft.com/office/drawing/2014/main" id="{00000000-0008-0000-1100-0000F0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53" name="Line 8">
            <a:extLst>
              <a:ext uri="{FF2B5EF4-FFF2-40B4-BE49-F238E27FC236}">
                <a16:creationId xmlns:a16="http://schemas.microsoft.com/office/drawing/2014/main" id="{00000000-0008-0000-1100-0000F1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54" name="Line 9">
            <a:extLst>
              <a:ext uri="{FF2B5EF4-FFF2-40B4-BE49-F238E27FC236}">
                <a16:creationId xmlns:a16="http://schemas.microsoft.com/office/drawing/2014/main" id="{00000000-0008-0000-1100-0000F2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55" name="Line 7">
            <a:extLst>
              <a:ext uri="{FF2B5EF4-FFF2-40B4-BE49-F238E27FC236}">
                <a16:creationId xmlns:a16="http://schemas.microsoft.com/office/drawing/2014/main" id="{00000000-0008-0000-1100-0000F3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56" name="Line 8">
            <a:extLst>
              <a:ext uri="{FF2B5EF4-FFF2-40B4-BE49-F238E27FC236}">
                <a16:creationId xmlns:a16="http://schemas.microsoft.com/office/drawing/2014/main" id="{00000000-0008-0000-1100-0000F4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57" name="Line 9">
            <a:extLst>
              <a:ext uri="{FF2B5EF4-FFF2-40B4-BE49-F238E27FC236}">
                <a16:creationId xmlns:a16="http://schemas.microsoft.com/office/drawing/2014/main" id="{00000000-0008-0000-1100-0000F5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58" name="Line 7">
            <a:extLst>
              <a:ext uri="{FF2B5EF4-FFF2-40B4-BE49-F238E27FC236}">
                <a16:creationId xmlns:a16="http://schemas.microsoft.com/office/drawing/2014/main" id="{00000000-0008-0000-1100-0000F6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59" name="Line 8">
            <a:extLst>
              <a:ext uri="{FF2B5EF4-FFF2-40B4-BE49-F238E27FC236}">
                <a16:creationId xmlns:a16="http://schemas.microsoft.com/office/drawing/2014/main" id="{00000000-0008-0000-1100-0000F7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60" name="Line 9">
            <a:extLst>
              <a:ext uri="{FF2B5EF4-FFF2-40B4-BE49-F238E27FC236}">
                <a16:creationId xmlns:a16="http://schemas.microsoft.com/office/drawing/2014/main" id="{00000000-0008-0000-1100-0000F80A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61" name="Line 7">
            <a:extLst>
              <a:ext uri="{FF2B5EF4-FFF2-40B4-BE49-F238E27FC236}">
                <a16:creationId xmlns:a16="http://schemas.microsoft.com/office/drawing/2014/main" id="{00000000-0008-0000-1100-0000F9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62" name="Line 8">
            <a:extLst>
              <a:ext uri="{FF2B5EF4-FFF2-40B4-BE49-F238E27FC236}">
                <a16:creationId xmlns:a16="http://schemas.microsoft.com/office/drawing/2014/main" id="{00000000-0008-0000-1100-0000FA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63" name="Line 9">
            <a:extLst>
              <a:ext uri="{FF2B5EF4-FFF2-40B4-BE49-F238E27FC236}">
                <a16:creationId xmlns:a16="http://schemas.microsoft.com/office/drawing/2014/main" id="{00000000-0008-0000-1100-0000FB0A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64" name="Line 7">
            <a:extLst>
              <a:ext uri="{FF2B5EF4-FFF2-40B4-BE49-F238E27FC236}">
                <a16:creationId xmlns:a16="http://schemas.microsoft.com/office/drawing/2014/main" id="{00000000-0008-0000-1100-0000FC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65" name="Line 8">
            <a:extLst>
              <a:ext uri="{FF2B5EF4-FFF2-40B4-BE49-F238E27FC236}">
                <a16:creationId xmlns:a16="http://schemas.microsoft.com/office/drawing/2014/main" id="{00000000-0008-0000-1100-0000FD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66" name="Line 9">
            <a:extLst>
              <a:ext uri="{FF2B5EF4-FFF2-40B4-BE49-F238E27FC236}">
                <a16:creationId xmlns:a16="http://schemas.microsoft.com/office/drawing/2014/main" id="{00000000-0008-0000-1100-0000FE0A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67" name="Line 7">
            <a:extLst>
              <a:ext uri="{FF2B5EF4-FFF2-40B4-BE49-F238E27FC236}">
                <a16:creationId xmlns:a16="http://schemas.microsoft.com/office/drawing/2014/main" id="{00000000-0008-0000-1100-0000FF0A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68" name="Line 8">
            <a:extLst>
              <a:ext uri="{FF2B5EF4-FFF2-40B4-BE49-F238E27FC236}">
                <a16:creationId xmlns:a16="http://schemas.microsoft.com/office/drawing/2014/main" id="{00000000-0008-0000-1100-000000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69" name="Line 9">
            <a:extLst>
              <a:ext uri="{FF2B5EF4-FFF2-40B4-BE49-F238E27FC236}">
                <a16:creationId xmlns:a16="http://schemas.microsoft.com/office/drawing/2014/main" id="{00000000-0008-0000-1100-000001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70" name="Line 7">
            <a:extLst>
              <a:ext uri="{FF2B5EF4-FFF2-40B4-BE49-F238E27FC236}">
                <a16:creationId xmlns:a16="http://schemas.microsoft.com/office/drawing/2014/main" id="{00000000-0008-0000-1100-000002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71" name="Line 8">
            <a:extLst>
              <a:ext uri="{FF2B5EF4-FFF2-40B4-BE49-F238E27FC236}">
                <a16:creationId xmlns:a16="http://schemas.microsoft.com/office/drawing/2014/main" id="{00000000-0008-0000-1100-000003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72" name="Line 9">
            <a:extLst>
              <a:ext uri="{FF2B5EF4-FFF2-40B4-BE49-F238E27FC236}">
                <a16:creationId xmlns:a16="http://schemas.microsoft.com/office/drawing/2014/main" id="{00000000-0008-0000-1100-000004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73" name="Line 7">
            <a:extLst>
              <a:ext uri="{FF2B5EF4-FFF2-40B4-BE49-F238E27FC236}">
                <a16:creationId xmlns:a16="http://schemas.microsoft.com/office/drawing/2014/main" id="{00000000-0008-0000-1100-000005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74" name="Line 8">
            <a:extLst>
              <a:ext uri="{FF2B5EF4-FFF2-40B4-BE49-F238E27FC236}">
                <a16:creationId xmlns:a16="http://schemas.microsoft.com/office/drawing/2014/main" id="{00000000-0008-0000-1100-000006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75" name="Line 9">
            <a:extLst>
              <a:ext uri="{FF2B5EF4-FFF2-40B4-BE49-F238E27FC236}">
                <a16:creationId xmlns:a16="http://schemas.microsoft.com/office/drawing/2014/main" id="{00000000-0008-0000-1100-000007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676" name="Line 7">
            <a:extLst>
              <a:ext uri="{FF2B5EF4-FFF2-40B4-BE49-F238E27FC236}">
                <a16:creationId xmlns:a16="http://schemas.microsoft.com/office/drawing/2014/main" id="{00000000-0008-0000-1100-000008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77" name="Line 8">
            <a:extLst>
              <a:ext uri="{FF2B5EF4-FFF2-40B4-BE49-F238E27FC236}">
                <a16:creationId xmlns:a16="http://schemas.microsoft.com/office/drawing/2014/main" id="{00000000-0008-0000-1100-000009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78" name="Line 9">
            <a:extLst>
              <a:ext uri="{FF2B5EF4-FFF2-40B4-BE49-F238E27FC236}">
                <a16:creationId xmlns:a16="http://schemas.microsoft.com/office/drawing/2014/main" id="{00000000-0008-0000-1100-00000A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79" name="Line 7">
            <a:extLst>
              <a:ext uri="{FF2B5EF4-FFF2-40B4-BE49-F238E27FC236}">
                <a16:creationId xmlns:a16="http://schemas.microsoft.com/office/drawing/2014/main" id="{00000000-0008-0000-1100-00000B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80" name="Line 8">
            <a:extLst>
              <a:ext uri="{FF2B5EF4-FFF2-40B4-BE49-F238E27FC236}">
                <a16:creationId xmlns:a16="http://schemas.microsoft.com/office/drawing/2014/main" id="{00000000-0008-0000-1100-00000C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81" name="Line 9">
            <a:extLst>
              <a:ext uri="{FF2B5EF4-FFF2-40B4-BE49-F238E27FC236}">
                <a16:creationId xmlns:a16="http://schemas.microsoft.com/office/drawing/2014/main" id="{00000000-0008-0000-1100-00000D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82" name="Line 7">
            <a:extLst>
              <a:ext uri="{FF2B5EF4-FFF2-40B4-BE49-F238E27FC236}">
                <a16:creationId xmlns:a16="http://schemas.microsoft.com/office/drawing/2014/main" id="{00000000-0008-0000-1100-00000E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83" name="Line 8">
            <a:extLst>
              <a:ext uri="{FF2B5EF4-FFF2-40B4-BE49-F238E27FC236}">
                <a16:creationId xmlns:a16="http://schemas.microsoft.com/office/drawing/2014/main" id="{00000000-0008-0000-1100-00000F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84" name="Line 9">
            <a:extLst>
              <a:ext uri="{FF2B5EF4-FFF2-40B4-BE49-F238E27FC236}">
                <a16:creationId xmlns:a16="http://schemas.microsoft.com/office/drawing/2014/main" id="{00000000-0008-0000-1100-000010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85" name="Line 7">
            <a:extLst>
              <a:ext uri="{FF2B5EF4-FFF2-40B4-BE49-F238E27FC236}">
                <a16:creationId xmlns:a16="http://schemas.microsoft.com/office/drawing/2014/main" id="{00000000-0008-0000-1100-000011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86" name="Line 8">
            <a:extLst>
              <a:ext uri="{FF2B5EF4-FFF2-40B4-BE49-F238E27FC236}">
                <a16:creationId xmlns:a16="http://schemas.microsoft.com/office/drawing/2014/main" id="{00000000-0008-0000-1100-000012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87" name="Line 9">
            <a:extLst>
              <a:ext uri="{FF2B5EF4-FFF2-40B4-BE49-F238E27FC236}">
                <a16:creationId xmlns:a16="http://schemas.microsoft.com/office/drawing/2014/main" id="{00000000-0008-0000-1100-000013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88" name="Line 7">
            <a:extLst>
              <a:ext uri="{FF2B5EF4-FFF2-40B4-BE49-F238E27FC236}">
                <a16:creationId xmlns:a16="http://schemas.microsoft.com/office/drawing/2014/main" id="{00000000-0008-0000-1100-000014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89" name="Line 8">
            <a:extLst>
              <a:ext uri="{FF2B5EF4-FFF2-40B4-BE49-F238E27FC236}">
                <a16:creationId xmlns:a16="http://schemas.microsoft.com/office/drawing/2014/main" id="{00000000-0008-0000-1100-000015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90" name="Line 9">
            <a:extLst>
              <a:ext uri="{FF2B5EF4-FFF2-40B4-BE49-F238E27FC236}">
                <a16:creationId xmlns:a16="http://schemas.microsoft.com/office/drawing/2014/main" id="{00000000-0008-0000-1100-000016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91" name="Line 7">
            <a:extLst>
              <a:ext uri="{FF2B5EF4-FFF2-40B4-BE49-F238E27FC236}">
                <a16:creationId xmlns:a16="http://schemas.microsoft.com/office/drawing/2014/main" id="{00000000-0008-0000-1100-000017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92" name="Line 8">
            <a:extLst>
              <a:ext uri="{FF2B5EF4-FFF2-40B4-BE49-F238E27FC236}">
                <a16:creationId xmlns:a16="http://schemas.microsoft.com/office/drawing/2014/main" id="{00000000-0008-0000-1100-000018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93" name="Line 9">
            <a:extLst>
              <a:ext uri="{FF2B5EF4-FFF2-40B4-BE49-F238E27FC236}">
                <a16:creationId xmlns:a16="http://schemas.microsoft.com/office/drawing/2014/main" id="{00000000-0008-0000-1100-000019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694" name="Line 7">
            <a:extLst>
              <a:ext uri="{FF2B5EF4-FFF2-40B4-BE49-F238E27FC236}">
                <a16:creationId xmlns:a16="http://schemas.microsoft.com/office/drawing/2014/main" id="{00000000-0008-0000-1100-00001A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95" name="Line 8">
            <a:extLst>
              <a:ext uri="{FF2B5EF4-FFF2-40B4-BE49-F238E27FC236}">
                <a16:creationId xmlns:a16="http://schemas.microsoft.com/office/drawing/2014/main" id="{00000000-0008-0000-1100-00001B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96" name="Line 9">
            <a:extLst>
              <a:ext uri="{FF2B5EF4-FFF2-40B4-BE49-F238E27FC236}">
                <a16:creationId xmlns:a16="http://schemas.microsoft.com/office/drawing/2014/main" id="{00000000-0008-0000-1100-00001C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697" name="Line 7">
            <a:extLst>
              <a:ext uri="{FF2B5EF4-FFF2-40B4-BE49-F238E27FC236}">
                <a16:creationId xmlns:a16="http://schemas.microsoft.com/office/drawing/2014/main" id="{00000000-0008-0000-1100-00001D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98" name="Line 8">
            <a:extLst>
              <a:ext uri="{FF2B5EF4-FFF2-40B4-BE49-F238E27FC236}">
                <a16:creationId xmlns:a16="http://schemas.microsoft.com/office/drawing/2014/main" id="{00000000-0008-0000-1100-00001E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699" name="Line 9">
            <a:extLst>
              <a:ext uri="{FF2B5EF4-FFF2-40B4-BE49-F238E27FC236}">
                <a16:creationId xmlns:a16="http://schemas.microsoft.com/office/drawing/2014/main" id="{00000000-0008-0000-1100-00001F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00" name="Line 7">
            <a:extLst>
              <a:ext uri="{FF2B5EF4-FFF2-40B4-BE49-F238E27FC236}">
                <a16:creationId xmlns:a16="http://schemas.microsoft.com/office/drawing/2014/main" id="{00000000-0008-0000-1100-000020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01" name="Line 8">
            <a:extLst>
              <a:ext uri="{FF2B5EF4-FFF2-40B4-BE49-F238E27FC236}">
                <a16:creationId xmlns:a16="http://schemas.microsoft.com/office/drawing/2014/main" id="{00000000-0008-0000-1100-000021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02" name="Line 9">
            <a:extLst>
              <a:ext uri="{FF2B5EF4-FFF2-40B4-BE49-F238E27FC236}">
                <a16:creationId xmlns:a16="http://schemas.microsoft.com/office/drawing/2014/main" id="{00000000-0008-0000-1100-000022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03" name="Line 7">
            <a:extLst>
              <a:ext uri="{FF2B5EF4-FFF2-40B4-BE49-F238E27FC236}">
                <a16:creationId xmlns:a16="http://schemas.microsoft.com/office/drawing/2014/main" id="{00000000-0008-0000-1100-000023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04" name="Line 8">
            <a:extLst>
              <a:ext uri="{FF2B5EF4-FFF2-40B4-BE49-F238E27FC236}">
                <a16:creationId xmlns:a16="http://schemas.microsoft.com/office/drawing/2014/main" id="{00000000-0008-0000-1100-000024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05" name="Line 9">
            <a:extLst>
              <a:ext uri="{FF2B5EF4-FFF2-40B4-BE49-F238E27FC236}">
                <a16:creationId xmlns:a16="http://schemas.microsoft.com/office/drawing/2014/main" id="{00000000-0008-0000-1100-000025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06" name="Line 7">
            <a:extLst>
              <a:ext uri="{FF2B5EF4-FFF2-40B4-BE49-F238E27FC236}">
                <a16:creationId xmlns:a16="http://schemas.microsoft.com/office/drawing/2014/main" id="{00000000-0008-0000-1100-000026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07" name="Line 8">
            <a:extLst>
              <a:ext uri="{FF2B5EF4-FFF2-40B4-BE49-F238E27FC236}">
                <a16:creationId xmlns:a16="http://schemas.microsoft.com/office/drawing/2014/main" id="{00000000-0008-0000-1100-000027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08" name="Line 9">
            <a:extLst>
              <a:ext uri="{FF2B5EF4-FFF2-40B4-BE49-F238E27FC236}">
                <a16:creationId xmlns:a16="http://schemas.microsoft.com/office/drawing/2014/main" id="{00000000-0008-0000-1100-000028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09" name="Line 7">
            <a:extLst>
              <a:ext uri="{FF2B5EF4-FFF2-40B4-BE49-F238E27FC236}">
                <a16:creationId xmlns:a16="http://schemas.microsoft.com/office/drawing/2014/main" id="{00000000-0008-0000-1100-00002C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0" name="Line 8">
            <a:extLst>
              <a:ext uri="{FF2B5EF4-FFF2-40B4-BE49-F238E27FC236}">
                <a16:creationId xmlns:a16="http://schemas.microsoft.com/office/drawing/2014/main" id="{00000000-0008-0000-1100-00002D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1" name="Line 9">
            <a:extLst>
              <a:ext uri="{FF2B5EF4-FFF2-40B4-BE49-F238E27FC236}">
                <a16:creationId xmlns:a16="http://schemas.microsoft.com/office/drawing/2014/main" id="{00000000-0008-0000-1100-00002E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2" name="Line 7">
            <a:extLst>
              <a:ext uri="{FF2B5EF4-FFF2-40B4-BE49-F238E27FC236}">
                <a16:creationId xmlns:a16="http://schemas.microsoft.com/office/drawing/2014/main" id="{00000000-0008-0000-1100-00003B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3" name="Line 8">
            <a:extLst>
              <a:ext uri="{FF2B5EF4-FFF2-40B4-BE49-F238E27FC236}">
                <a16:creationId xmlns:a16="http://schemas.microsoft.com/office/drawing/2014/main" id="{00000000-0008-0000-1100-00003C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4" name="Line 9">
            <a:extLst>
              <a:ext uri="{FF2B5EF4-FFF2-40B4-BE49-F238E27FC236}">
                <a16:creationId xmlns:a16="http://schemas.microsoft.com/office/drawing/2014/main" id="{00000000-0008-0000-1100-00003D0B0000}"/>
              </a:ext>
            </a:extLst>
          </p:cNvPr>
          <p:cNvSpPr>
            <a:spLocks noChangeShapeType="1"/>
          </p:cNvSpPr>
          <p:nvPr/>
        </p:nvSpPr>
        <p:spPr bwMode="auto">
          <a:xfrm>
            <a:off x="4181475" y="9353550"/>
            <a:ext cx="0" cy="0"/>
          </a:xfrm>
          <a:prstGeom prst="line">
            <a:avLst/>
          </a:prstGeom>
          <a:noFill/>
          <a:ln w="9525">
            <a:solidFill>
              <a:srgbClr val="000000"/>
            </a:solidFill>
            <a:round/>
            <a:headEnd/>
            <a:tailEnd/>
          </a:ln>
        </p:spPr>
      </p:sp>
      <p:sp>
        <p:nvSpPr>
          <p:cNvPr id="5715" name="Line 7">
            <a:extLst>
              <a:ext uri="{FF2B5EF4-FFF2-40B4-BE49-F238E27FC236}">
                <a16:creationId xmlns:a16="http://schemas.microsoft.com/office/drawing/2014/main" id="{00000000-0008-0000-1100-00004D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16" name="Line 8">
            <a:extLst>
              <a:ext uri="{FF2B5EF4-FFF2-40B4-BE49-F238E27FC236}">
                <a16:creationId xmlns:a16="http://schemas.microsoft.com/office/drawing/2014/main" id="{00000000-0008-0000-1100-00004E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17" name="Line 9">
            <a:extLst>
              <a:ext uri="{FF2B5EF4-FFF2-40B4-BE49-F238E27FC236}">
                <a16:creationId xmlns:a16="http://schemas.microsoft.com/office/drawing/2014/main" id="{00000000-0008-0000-1100-00004F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18" name="Line 7">
            <a:extLst>
              <a:ext uri="{FF2B5EF4-FFF2-40B4-BE49-F238E27FC236}">
                <a16:creationId xmlns:a16="http://schemas.microsoft.com/office/drawing/2014/main" id="{00000000-0008-0000-1100-000050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19" name="Line 8">
            <a:extLst>
              <a:ext uri="{FF2B5EF4-FFF2-40B4-BE49-F238E27FC236}">
                <a16:creationId xmlns:a16="http://schemas.microsoft.com/office/drawing/2014/main" id="{00000000-0008-0000-1100-000051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20" name="Line 9">
            <a:extLst>
              <a:ext uri="{FF2B5EF4-FFF2-40B4-BE49-F238E27FC236}">
                <a16:creationId xmlns:a16="http://schemas.microsoft.com/office/drawing/2014/main" id="{00000000-0008-0000-1100-000052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21" name="Line 7">
            <a:extLst>
              <a:ext uri="{FF2B5EF4-FFF2-40B4-BE49-F238E27FC236}">
                <a16:creationId xmlns:a16="http://schemas.microsoft.com/office/drawing/2014/main" id="{00000000-0008-0000-1100-000053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22" name="Line 8">
            <a:extLst>
              <a:ext uri="{FF2B5EF4-FFF2-40B4-BE49-F238E27FC236}">
                <a16:creationId xmlns:a16="http://schemas.microsoft.com/office/drawing/2014/main" id="{00000000-0008-0000-1100-000054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23" name="Line 9">
            <a:extLst>
              <a:ext uri="{FF2B5EF4-FFF2-40B4-BE49-F238E27FC236}">
                <a16:creationId xmlns:a16="http://schemas.microsoft.com/office/drawing/2014/main" id="{00000000-0008-0000-1100-000055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24" name="Line 7">
            <a:extLst>
              <a:ext uri="{FF2B5EF4-FFF2-40B4-BE49-F238E27FC236}">
                <a16:creationId xmlns:a16="http://schemas.microsoft.com/office/drawing/2014/main" id="{00000000-0008-0000-1100-000056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25" name="Line 8">
            <a:extLst>
              <a:ext uri="{FF2B5EF4-FFF2-40B4-BE49-F238E27FC236}">
                <a16:creationId xmlns:a16="http://schemas.microsoft.com/office/drawing/2014/main" id="{00000000-0008-0000-1100-000057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26" name="Line 9">
            <a:extLst>
              <a:ext uri="{FF2B5EF4-FFF2-40B4-BE49-F238E27FC236}">
                <a16:creationId xmlns:a16="http://schemas.microsoft.com/office/drawing/2014/main" id="{00000000-0008-0000-1100-000058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27" name="Line 7">
            <a:extLst>
              <a:ext uri="{FF2B5EF4-FFF2-40B4-BE49-F238E27FC236}">
                <a16:creationId xmlns:a16="http://schemas.microsoft.com/office/drawing/2014/main" id="{00000000-0008-0000-1100-000059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28" name="Line 8">
            <a:extLst>
              <a:ext uri="{FF2B5EF4-FFF2-40B4-BE49-F238E27FC236}">
                <a16:creationId xmlns:a16="http://schemas.microsoft.com/office/drawing/2014/main" id="{00000000-0008-0000-1100-00005A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29" name="Line 9">
            <a:extLst>
              <a:ext uri="{FF2B5EF4-FFF2-40B4-BE49-F238E27FC236}">
                <a16:creationId xmlns:a16="http://schemas.microsoft.com/office/drawing/2014/main" id="{00000000-0008-0000-1100-00005B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30" name="Line 7">
            <a:extLst>
              <a:ext uri="{FF2B5EF4-FFF2-40B4-BE49-F238E27FC236}">
                <a16:creationId xmlns:a16="http://schemas.microsoft.com/office/drawing/2014/main" id="{00000000-0008-0000-1100-00005C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31" name="Line 8">
            <a:extLst>
              <a:ext uri="{FF2B5EF4-FFF2-40B4-BE49-F238E27FC236}">
                <a16:creationId xmlns:a16="http://schemas.microsoft.com/office/drawing/2014/main" id="{00000000-0008-0000-1100-00005D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32" name="Line 9">
            <a:extLst>
              <a:ext uri="{FF2B5EF4-FFF2-40B4-BE49-F238E27FC236}">
                <a16:creationId xmlns:a16="http://schemas.microsoft.com/office/drawing/2014/main" id="{00000000-0008-0000-1100-00005E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33" name="Line 7">
            <a:extLst>
              <a:ext uri="{FF2B5EF4-FFF2-40B4-BE49-F238E27FC236}">
                <a16:creationId xmlns:a16="http://schemas.microsoft.com/office/drawing/2014/main" id="{00000000-0008-0000-1100-00005F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34" name="Line 8">
            <a:extLst>
              <a:ext uri="{FF2B5EF4-FFF2-40B4-BE49-F238E27FC236}">
                <a16:creationId xmlns:a16="http://schemas.microsoft.com/office/drawing/2014/main" id="{00000000-0008-0000-1100-000060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35" name="Line 9">
            <a:extLst>
              <a:ext uri="{FF2B5EF4-FFF2-40B4-BE49-F238E27FC236}">
                <a16:creationId xmlns:a16="http://schemas.microsoft.com/office/drawing/2014/main" id="{00000000-0008-0000-1100-000061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36" name="Line 7">
            <a:extLst>
              <a:ext uri="{FF2B5EF4-FFF2-40B4-BE49-F238E27FC236}">
                <a16:creationId xmlns:a16="http://schemas.microsoft.com/office/drawing/2014/main" id="{00000000-0008-0000-1100-000062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37" name="Line 8">
            <a:extLst>
              <a:ext uri="{FF2B5EF4-FFF2-40B4-BE49-F238E27FC236}">
                <a16:creationId xmlns:a16="http://schemas.microsoft.com/office/drawing/2014/main" id="{00000000-0008-0000-1100-000063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38" name="Line 9">
            <a:extLst>
              <a:ext uri="{FF2B5EF4-FFF2-40B4-BE49-F238E27FC236}">
                <a16:creationId xmlns:a16="http://schemas.microsoft.com/office/drawing/2014/main" id="{00000000-0008-0000-1100-000064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39" name="Line 7">
            <a:extLst>
              <a:ext uri="{FF2B5EF4-FFF2-40B4-BE49-F238E27FC236}">
                <a16:creationId xmlns:a16="http://schemas.microsoft.com/office/drawing/2014/main" id="{00000000-0008-0000-1100-000065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0" name="Line 8">
            <a:extLst>
              <a:ext uri="{FF2B5EF4-FFF2-40B4-BE49-F238E27FC236}">
                <a16:creationId xmlns:a16="http://schemas.microsoft.com/office/drawing/2014/main" id="{00000000-0008-0000-1100-000066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1" name="Line 9">
            <a:extLst>
              <a:ext uri="{FF2B5EF4-FFF2-40B4-BE49-F238E27FC236}">
                <a16:creationId xmlns:a16="http://schemas.microsoft.com/office/drawing/2014/main" id="{00000000-0008-0000-1100-000067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2" name="Line 7">
            <a:extLst>
              <a:ext uri="{FF2B5EF4-FFF2-40B4-BE49-F238E27FC236}">
                <a16:creationId xmlns:a16="http://schemas.microsoft.com/office/drawing/2014/main" id="{00000000-0008-0000-1100-000068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43" name="Line 8">
            <a:extLst>
              <a:ext uri="{FF2B5EF4-FFF2-40B4-BE49-F238E27FC236}">
                <a16:creationId xmlns:a16="http://schemas.microsoft.com/office/drawing/2014/main" id="{00000000-0008-0000-1100-000069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44" name="Line 9">
            <a:extLst>
              <a:ext uri="{FF2B5EF4-FFF2-40B4-BE49-F238E27FC236}">
                <a16:creationId xmlns:a16="http://schemas.microsoft.com/office/drawing/2014/main" id="{00000000-0008-0000-1100-00006A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45" name="Line 7">
            <a:extLst>
              <a:ext uri="{FF2B5EF4-FFF2-40B4-BE49-F238E27FC236}">
                <a16:creationId xmlns:a16="http://schemas.microsoft.com/office/drawing/2014/main" id="{00000000-0008-0000-1100-00006B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6" name="Line 8">
            <a:extLst>
              <a:ext uri="{FF2B5EF4-FFF2-40B4-BE49-F238E27FC236}">
                <a16:creationId xmlns:a16="http://schemas.microsoft.com/office/drawing/2014/main" id="{00000000-0008-0000-1100-00006C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7" name="Line 9">
            <a:extLst>
              <a:ext uri="{FF2B5EF4-FFF2-40B4-BE49-F238E27FC236}">
                <a16:creationId xmlns:a16="http://schemas.microsoft.com/office/drawing/2014/main" id="{00000000-0008-0000-1100-00006D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48" name="Line 7">
            <a:extLst>
              <a:ext uri="{FF2B5EF4-FFF2-40B4-BE49-F238E27FC236}">
                <a16:creationId xmlns:a16="http://schemas.microsoft.com/office/drawing/2014/main" id="{00000000-0008-0000-1100-00006E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49" name="Line 8">
            <a:extLst>
              <a:ext uri="{FF2B5EF4-FFF2-40B4-BE49-F238E27FC236}">
                <a16:creationId xmlns:a16="http://schemas.microsoft.com/office/drawing/2014/main" id="{00000000-0008-0000-1100-00006F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50" name="Line 9">
            <a:extLst>
              <a:ext uri="{FF2B5EF4-FFF2-40B4-BE49-F238E27FC236}">
                <a16:creationId xmlns:a16="http://schemas.microsoft.com/office/drawing/2014/main" id="{00000000-0008-0000-1100-000070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51" name="Line 7">
            <a:extLst>
              <a:ext uri="{FF2B5EF4-FFF2-40B4-BE49-F238E27FC236}">
                <a16:creationId xmlns:a16="http://schemas.microsoft.com/office/drawing/2014/main" id="{00000000-0008-0000-1100-000071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52" name="Line 8">
            <a:extLst>
              <a:ext uri="{FF2B5EF4-FFF2-40B4-BE49-F238E27FC236}">
                <a16:creationId xmlns:a16="http://schemas.microsoft.com/office/drawing/2014/main" id="{00000000-0008-0000-1100-000072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53" name="Line 9">
            <a:extLst>
              <a:ext uri="{FF2B5EF4-FFF2-40B4-BE49-F238E27FC236}">
                <a16:creationId xmlns:a16="http://schemas.microsoft.com/office/drawing/2014/main" id="{00000000-0008-0000-1100-000073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54" name="Line 7">
            <a:extLst>
              <a:ext uri="{FF2B5EF4-FFF2-40B4-BE49-F238E27FC236}">
                <a16:creationId xmlns:a16="http://schemas.microsoft.com/office/drawing/2014/main" id="{00000000-0008-0000-1100-000074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55" name="Line 8">
            <a:extLst>
              <a:ext uri="{FF2B5EF4-FFF2-40B4-BE49-F238E27FC236}">
                <a16:creationId xmlns:a16="http://schemas.microsoft.com/office/drawing/2014/main" id="{00000000-0008-0000-1100-000075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56" name="Line 9">
            <a:extLst>
              <a:ext uri="{FF2B5EF4-FFF2-40B4-BE49-F238E27FC236}">
                <a16:creationId xmlns:a16="http://schemas.microsoft.com/office/drawing/2014/main" id="{00000000-0008-0000-1100-000076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57" name="Line 7">
            <a:extLst>
              <a:ext uri="{FF2B5EF4-FFF2-40B4-BE49-F238E27FC236}">
                <a16:creationId xmlns:a16="http://schemas.microsoft.com/office/drawing/2014/main" id="{00000000-0008-0000-1100-000077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58" name="Line 8">
            <a:extLst>
              <a:ext uri="{FF2B5EF4-FFF2-40B4-BE49-F238E27FC236}">
                <a16:creationId xmlns:a16="http://schemas.microsoft.com/office/drawing/2014/main" id="{00000000-0008-0000-1100-000078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59" name="Line 9">
            <a:extLst>
              <a:ext uri="{FF2B5EF4-FFF2-40B4-BE49-F238E27FC236}">
                <a16:creationId xmlns:a16="http://schemas.microsoft.com/office/drawing/2014/main" id="{00000000-0008-0000-1100-000079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60" name="Line 7">
            <a:extLst>
              <a:ext uri="{FF2B5EF4-FFF2-40B4-BE49-F238E27FC236}">
                <a16:creationId xmlns:a16="http://schemas.microsoft.com/office/drawing/2014/main" id="{00000000-0008-0000-1100-00007A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61" name="Line 8">
            <a:extLst>
              <a:ext uri="{FF2B5EF4-FFF2-40B4-BE49-F238E27FC236}">
                <a16:creationId xmlns:a16="http://schemas.microsoft.com/office/drawing/2014/main" id="{00000000-0008-0000-1100-00007B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62" name="Line 9">
            <a:extLst>
              <a:ext uri="{FF2B5EF4-FFF2-40B4-BE49-F238E27FC236}">
                <a16:creationId xmlns:a16="http://schemas.microsoft.com/office/drawing/2014/main" id="{00000000-0008-0000-1100-00007C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63" name="Line 7">
            <a:extLst>
              <a:ext uri="{FF2B5EF4-FFF2-40B4-BE49-F238E27FC236}">
                <a16:creationId xmlns:a16="http://schemas.microsoft.com/office/drawing/2014/main" id="{00000000-0008-0000-1100-00007D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64" name="Line 8">
            <a:extLst>
              <a:ext uri="{FF2B5EF4-FFF2-40B4-BE49-F238E27FC236}">
                <a16:creationId xmlns:a16="http://schemas.microsoft.com/office/drawing/2014/main" id="{00000000-0008-0000-1100-00007E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65" name="Line 9">
            <a:extLst>
              <a:ext uri="{FF2B5EF4-FFF2-40B4-BE49-F238E27FC236}">
                <a16:creationId xmlns:a16="http://schemas.microsoft.com/office/drawing/2014/main" id="{00000000-0008-0000-1100-00007F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66" name="Line 7">
            <a:extLst>
              <a:ext uri="{FF2B5EF4-FFF2-40B4-BE49-F238E27FC236}">
                <a16:creationId xmlns:a16="http://schemas.microsoft.com/office/drawing/2014/main" id="{00000000-0008-0000-1100-000080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67" name="Line 8">
            <a:extLst>
              <a:ext uri="{FF2B5EF4-FFF2-40B4-BE49-F238E27FC236}">
                <a16:creationId xmlns:a16="http://schemas.microsoft.com/office/drawing/2014/main" id="{00000000-0008-0000-1100-000081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68" name="Line 9">
            <a:extLst>
              <a:ext uri="{FF2B5EF4-FFF2-40B4-BE49-F238E27FC236}">
                <a16:creationId xmlns:a16="http://schemas.microsoft.com/office/drawing/2014/main" id="{00000000-0008-0000-1100-000082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69" name="Line 7">
            <a:extLst>
              <a:ext uri="{FF2B5EF4-FFF2-40B4-BE49-F238E27FC236}">
                <a16:creationId xmlns:a16="http://schemas.microsoft.com/office/drawing/2014/main" id="{00000000-0008-0000-1100-000083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70" name="Line 8">
            <a:extLst>
              <a:ext uri="{FF2B5EF4-FFF2-40B4-BE49-F238E27FC236}">
                <a16:creationId xmlns:a16="http://schemas.microsoft.com/office/drawing/2014/main" id="{00000000-0008-0000-1100-000084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71" name="Line 9">
            <a:extLst>
              <a:ext uri="{FF2B5EF4-FFF2-40B4-BE49-F238E27FC236}">
                <a16:creationId xmlns:a16="http://schemas.microsoft.com/office/drawing/2014/main" id="{00000000-0008-0000-1100-000085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72" name="Line 7">
            <a:extLst>
              <a:ext uri="{FF2B5EF4-FFF2-40B4-BE49-F238E27FC236}">
                <a16:creationId xmlns:a16="http://schemas.microsoft.com/office/drawing/2014/main" id="{00000000-0008-0000-1100-000086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73" name="Line 8">
            <a:extLst>
              <a:ext uri="{FF2B5EF4-FFF2-40B4-BE49-F238E27FC236}">
                <a16:creationId xmlns:a16="http://schemas.microsoft.com/office/drawing/2014/main" id="{00000000-0008-0000-1100-000087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74" name="Line 9">
            <a:extLst>
              <a:ext uri="{FF2B5EF4-FFF2-40B4-BE49-F238E27FC236}">
                <a16:creationId xmlns:a16="http://schemas.microsoft.com/office/drawing/2014/main" id="{00000000-0008-0000-1100-000088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75" name="Line 7">
            <a:extLst>
              <a:ext uri="{FF2B5EF4-FFF2-40B4-BE49-F238E27FC236}">
                <a16:creationId xmlns:a16="http://schemas.microsoft.com/office/drawing/2014/main" id="{00000000-0008-0000-1100-000089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76" name="Line 8">
            <a:extLst>
              <a:ext uri="{FF2B5EF4-FFF2-40B4-BE49-F238E27FC236}">
                <a16:creationId xmlns:a16="http://schemas.microsoft.com/office/drawing/2014/main" id="{00000000-0008-0000-1100-00008A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77" name="Line 9">
            <a:extLst>
              <a:ext uri="{FF2B5EF4-FFF2-40B4-BE49-F238E27FC236}">
                <a16:creationId xmlns:a16="http://schemas.microsoft.com/office/drawing/2014/main" id="{00000000-0008-0000-1100-00008B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778" name="Line 7">
            <a:extLst>
              <a:ext uri="{FF2B5EF4-FFF2-40B4-BE49-F238E27FC236}">
                <a16:creationId xmlns:a16="http://schemas.microsoft.com/office/drawing/2014/main" id="{00000000-0008-0000-1100-00008C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79" name="Line 8">
            <a:extLst>
              <a:ext uri="{FF2B5EF4-FFF2-40B4-BE49-F238E27FC236}">
                <a16:creationId xmlns:a16="http://schemas.microsoft.com/office/drawing/2014/main" id="{00000000-0008-0000-1100-00008D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80" name="Line 9">
            <a:extLst>
              <a:ext uri="{FF2B5EF4-FFF2-40B4-BE49-F238E27FC236}">
                <a16:creationId xmlns:a16="http://schemas.microsoft.com/office/drawing/2014/main" id="{00000000-0008-0000-1100-00008E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81" name="Line 7">
            <a:extLst>
              <a:ext uri="{FF2B5EF4-FFF2-40B4-BE49-F238E27FC236}">
                <a16:creationId xmlns:a16="http://schemas.microsoft.com/office/drawing/2014/main" id="{00000000-0008-0000-1100-00008F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82" name="Line 8">
            <a:extLst>
              <a:ext uri="{FF2B5EF4-FFF2-40B4-BE49-F238E27FC236}">
                <a16:creationId xmlns:a16="http://schemas.microsoft.com/office/drawing/2014/main" id="{00000000-0008-0000-1100-000090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83" name="Line 9">
            <a:extLst>
              <a:ext uri="{FF2B5EF4-FFF2-40B4-BE49-F238E27FC236}">
                <a16:creationId xmlns:a16="http://schemas.microsoft.com/office/drawing/2014/main" id="{00000000-0008-0000-1100-000091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84" name="Line 7">
            <a:extLst>
              <a:ext uri="{FF2B5EF4-FFF2-40B4-BE49-F238E27FC236}">
                <a16:creationId xmlns:a16="http://schemas.microsoft.com/office/drawing/2014/main" id="{00000000-0008-0000-1100-000092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85" name="Line 8">
            <a:extLst>
              <a:ext uri="{FF2B5EF4-FFF2-40B4-BE49-F238E27FC236}">
                <a16:creationId xmlns:a16="http://schemas.microsoft.com/office/drawing/2014/main" id="{00000000-0008-0000-1100-000093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86" name="Line 9">
            <a:extLst>
              <a:ext uri="{FF2B5EF4-FFF2-40B4-BE49-F238E27FC236}">
                <a16:creationId xmlns:a16="http://schemas.microsoft.com/office/drawing/2014/main" id="{00000000-0008-0000-1100-000094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787" name="Line 7">
            <a:extLst>
              <a:ext uri="{FF2B5EF4-FFF2-40B4-BE49-F238E27FC236}">
                <a16:creationId xmlns:a16="http://schemas.microsoft.com/office/drawing/2014/main" id="{00000000-0008-0000-1100-000095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88" name="Line 8">
            <a:extLst>
              <a:ext uri="{FF2B5EF4-FFF2-40B4-BE49-F238E27FC236}">
                <a16:creationId xmlns:a16="http://schemas.microsoft.com/office/drawing/2014/main" id="{00000000-0008-0000-1100-000096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89" name="Line 9">
            <a:extLst>
              <a:ext uri="{FF2B5EF4-FFF2-40B4-BE49-F238E27FC236}">
                <a16:creationId xmlns:a16="http://schemas.microsoft.com/office/drawing/2014/main" id="{00000000-0008-0000-1100-000097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790" name="Line 7">
            <a:extLst>
              <a:ext uri="{FF2B5EF4-FFF2-40B4-BE49-F238E27FC236}">
                <a16:creationId xmlns:a16="http://schemas.microsoft.com/office/drawing/2014/main" id="{00000000-0008-0000-1100-000098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1" name="Line 8">
            <a:extLst>
              <a:ext uri="{FF2B5EF4-FFF2-40B4-BE49-F238E27FC236}">
                <a16:creationId xmlns:a16="http://schemas.microsoft.com/office/drawing/2014/main" id="{00000000-0008-0000-1100-000099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2" name="Line 9">
            <a:extLst>
              <a:ext uri="{FF2B5EF4-FFF2-40B4-BE49-F238E27FC236}">
                <a16:creationId xmlns:a16="http://schemas.microsoft.com/office/drawing/2014/main" id="{00000000-0008-0000-1100-00009A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3" name="Line 7">
            <a:extLst>
              <a:ext uri="{FF2B5EF4-FFF2-40B4-BE49-F238E27FC236}">
                <a16:creationId xmlns:a16="http://schemas.microsoft.com/office/drawing/2014/main" id="{00000000-0008-0000-1100-00009B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94" name="Line 8">
            <a:extLst>
              <a:ext uri="{FF2B5EF4-FFF2-40B4-BE49-F238E27FC236}">
                <a16:creationId xmlns:a16="http://schemas.microsoft.com/office/drawing/2014/main" id="{00000000-0008-0000-1100-00009C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95" name="Line 9">
            <a:extLst>
              <a:ext uri="{FF2B5EF4-FFF2-40B4-BE49-F238E27FC236}">
                <a16:creationId xmlns:a16="http://schemas.microsoft.com/office/drawing/2014/main" id="{00000000-0008-0000-1100-00009D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796" name="Line 7">
            <a:extLst>
              <a:ext uri="{FF2B5EF4-FFF2-40B4-BE49-F238E27FC236}">
                <a16:creationId xmlns:a16="http://schemas.microsoft.com/office/drawing/2014/main" id="{00000000-0008-0000-1100-00009E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7" name="Line 8">
            <a:extLst>
              <a:ext uri="{FF2B5EF4-FFF2-40B4-BE49-F238E27FC236}">
                <a16:creationId xmlns:a16="http://schemas.microsoft.com/office/drawing/2014/main" id="{00000000-0008-0000-1100-00009F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8" name="Line 9">
            <a:extLst>
              <a:ext uri="{FF2B5EF4-FFF2-40B4-BE49-F238E27FC236}">
                <a16:creationId xmlns:a16="http://schemas.microsoft.com/office/drawing/2014/main" id="{00000000-0008-0000-1100-0000A0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799" name="Line 7">
            <a:extLst>
              <a:ext uri="{FF2B5EF4-FFF2-40B4-BE49-F238E27FC236}">
                <a16:creationId xmlns:a16="http://schemas.microsoft.com/office/drawing/2014/main" id="{00000000-0008-0000-1100-0000A1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800" name="Line 8">
            <a:extLst>
              <a:ext uri="{FF2B5EF4-FFF2-40B4-BE49-F238E27FC236}">
                <a16:creationId xmlns:a16="http://schemas.microsoft.com/office/drawing/2014/main" id="{00000000-0008-0000-1100-0000A2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801" name="Line 9">
            <a:extLst>
              <a:ext uri="{FF2B5EF4-FFF2-40B4-BE49-F238E27FC236}">
                <a16:creationId xmlns:a16="http://schemas.microsoft.com/office/drawing/2014/main" id="{00000000-0008-0000-1100-0000A30B0000}"/>
              </a:ext>
            </a:extLst>
          </p:cNvPr>
          <p:cNvSpPr>
            <a:spLocks noChangeShapeType="1"/>
          </p:cNvSpPr>
          <p:nvPr/>
        </p:nvSpPr>
        <p:spPr bwMode="auto">
          <a:xfrm>
            <a:off x="4181475" y="7410450"/>
            <a:ext cx="0" cy="0"/>
          </a:xfrm>
          <a:prstGeom prst="line">
            <a:avLst/>
          </a:prstGeom>
          <a:noFill/>
          <a:ln w="9525">
            <a:solidFill>
              <a:srgbClr val="000000"/>
            </a:solidFill>
            <a:round/>
            <a:headEnd/>
            <a:tailEnd/>
          </a:ln>
        </p:spPr>
      </p:sp>
      <p:sp>
        <p:nvSpPr>
          <p:cNvPr id="5802" name="Line 7">
            <a:extLst>
              <a:ext uri="{FF2B5EF4-FFF2-40B4-BE49-F238E27FC236}">
                <a16:creationId xmlns:a16="http://schemas.microsoft.com/office/drawing/2014/main" id="{00000000-0008-0000-1100-0000A4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03" name="Line 8">
            <a:extLst>
              <a:ext uri="{FF2B5EF4-FFF2-40B4-BE49-F238E27FC236}">
                <a16:creationId xmlns:a16="http://schemas.microsoft.com/office/drawing/2014/main" id="{00000000-0008-0000-1100-0000A5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04" name="Line 9">
            <a:extLst>
              <a:ext uri="{FF2B5EF4-FFF2-40B4-BE49-F238E27FC236}">
                <a16:creationId xmlns:a16="http://schemas.microsoft.com/office/drawing/2014/main" id="{00000000-0008-0000-1100-0000A6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05" name="Line 7">
            <a:extLst>
              <a:ext uri="{FF2B5EF4-FFF2-40B4-BE49-F238E27FC236}">
                <a16:creationId xmlns:a16="http://schemas.microsoft.com/office/drawing/2014/main" id="{00000000-0008-0000-1100-0000A7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806" name="Line 8">
            <a:extLst>
              <a:ext uri="{FF2B5EF4-FFF2-40B4-BE49-F238E27FC236}">
                <a16:creationId xmlns:a16="http://schemas.microsoft.com/office/drawing/2014/main" id="{00000000-0008-0000-1100-0000A8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807" name="Line 9">
            <a:extLst>
              <a:ext uri="{FF2B5EF4-FFF2-40B4-BE49-F238E27FC236}">
                <a16:creationId xmlns:a16="http://schemas.microsoft.com/office/drawing/2014/main" id="{00000000-0008-0000-1100-0000A90B0000}"/>
              </a:ext>
            </a:extLst>
          </p:cNvPr>
          <p:cNvSpPr>
            <a:spLocks noChangeShapeType="1"/>
          </p:cNvSpPr>
          <p:nvPr/>
        </p:nvSpPr>
        <p:spPr bwMode="auto">
          <a:xfrm>
            <a:off x="4181475" y="7753350"/>
            <a:ext cx="0" cy="0"/>
          </a:xfrm>
          <a:prstGeom prst="line">
            <a:avLst/>
          </a:prstGeom>
          <a:noFill/>
          <a:ln w="9525">
            <a:solidFill>
              <a:srgbClr val="000000"/>
            </a:solidFill>
            <a:round/>
            <a:headEnd/>
            <a:tailEnd/>
          </a:ln>
        </p:spPr>
      </p:sp>
      <p:sp>
        <p:nvSpPr>
          <p:cNvPr id="5808" name="Line 7">
            <a:extLst>
              <a:ext uri="{FF2B5EF4-FFF2-40B4-BE49-F238E27FC236}">
                <a16:creationId xmlns:a16="http://schemas.microsoft.com/office/drawing/2014/main" id="{00000000-0008-0000-1100-0000AA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809" name="Line 8">
            <a:extLst>
              <a:ext uri="{FF2B5EF4-FFF2-40B4-BE49-F238E27FC236}">
                <a16:creationId xmlns:a16="http://schemas.microsoft.com/office/drawing/2014/main" id="{00000000-0008-0000-1100-0000AB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810" name="Line 9">
            <a:extLst>
              <a:ext uri="{FF2B5EF4-FFF2-40B4-BE49-F238E27FC236}">
                <a16:creationId xmlns:a16="http://schemas.microsoft.com/office/drawing/2014/main" id="{00000000-0008-0000-1100-0000AC0B0000}"/>
              </a:ext>
            </a:extLst>
          </p:cNvPr>
          <p:cNvSpPr>
            <a:spLocks noChangeShapeType="1"/>
          </p:cNvSpPr>
          <p:nvPr/>
        </p:nvSpPr>
        <p:spPr bwMode="auto">
          <a:xfrm>
            <a:off x="4181475" y="8667750"/>
            <a:ext cx="0" cy="0"/>
          </a:xfrm>
          <a:prstGeom prst="line">
            <a:avLst/>
          </a:prstGeom>
          <a:noFill/>
          <a:ln w="9525">
            <a:solidFill>
              <a:srgbClr val="000000"/>
            </a:solidFill>
            <a:round/>
            <a:headEnd/>
            <a:tailEnd/>
          </a:ln>
        </p:spPr>
      </p:sp>
      <p:sp>
        <p:nvSpPr>
          <p:cNvPr id="5811" name="Line 7">
            <a:extLst>
              <a:ext uri="{FF2B5EF4-FFF2-40B4-BE49-F238E27FC236}">
                <a16:creationId xmlns:a16="http://schemas.microsoft.com/office/drawing/2014/main" id="{00000000-0008-0000-1100-0000AD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12" name="Line 8">
            <a:extLst>
              <a:ext uri="{FF2B5EF4-FFF2-40B4-BE49-F238E27FC236}">
                <a16:creationId xmlns:a16="http://schemas.microsoft.com/office/drawing/2014/main" id="{00000000-0008-0000-1100-0000AE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13" name="Line 9">
            <a:extLst>
              <a:ext uri="{FF2B5EF4-FFF2-40B4-BE49-F238E27FC236}">
                <a16:creationId xmlns:a16="http://schemas.microsoft.com/office/drawing/2014/main" id="{00000000-0008-0000-1100-0000AF0B0000}"/>
              </a:ext>
            </a:extLst>
          </p:cNvPr>
          <p:cNvSpPr>
            <a:spLocks noChangeShapeType="1"/>
          </p:cNvSpPr>
          <p:nvPr/>
        </p:nvSpPr>
        <p:spPr bwMode="auto">
          <a:xfrm>
            <a:off x="4181475" y="8324850"/>
            <a:ext cx="0" cy="0"/>
          </a:xfrm>
          <a:prstGeom prst="line">
            <a:avLst/>
          </a:prstGeom>
          <a:noFill/>
          <a:ln w="9525">
            <a:solidFill>
              <a:srgbClr val="000000"/>
            </a:solidFill>
            <a:round/>
            <a:headEnd/>
            <a:tailEnd/>
          </a:ln>
        </p:spPr>
      </p:sp>
      <p:sp>
        <p:nvSpPr>
          <p:cNvPr id="5814" name="Line 7">
            <a:extLst>
              <a:ext uri="{FF2B5EF4-FFF2-40B4-BE49-F238E27FC236}">
                <a16:creationId xmlns:a16="http://schemas.microsoft.com/office/drawing/2014/main" id="{00000000-0008-0000-1100-0000B0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815" name="Line 8">
            <a:extLst>
              <a:ext uri="{FF2B5EF4-FFF2-40B4-BE49-F238E27FC236}">
                <a16:creationId xmlns:a16="http://schemas.microsoft.com/office/drawing/2014/main" id="{00000000-0008-0000-1100-0000B1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sp>
        <p:nvSpPr>
          <p:cNvPr id="5816" name="Line 9">
            <a:extLst>
              <a:ext uri="{FF2B5EF4-FFF2-40B4-BE49-F238E27FC236}">
                <a16:creationId xmlns:a16="http://schemas.microsoft.com/office/drawing/2014/main" id="{00000000-0008-0000-1100-0000B20B0000}"/>
              </a:ext>
            </a:extLst>
          </p:cNvPr>
          <p:cNvSpPr>
            <a:spLocks noChangeShapeType="1"/>
          </p:cNvSpPr>
          <p:nvPr/>
        </p:nvSpPr>
        <p:spPr bwMode="auto">
          <a:xfrm>
            <a:off x="4181475" y="9010650"/>
            <a:ext cx="0" cy="0"/>
          </a:xfrm>
          <a:prstGeom prst="line">
            <a:avLst/>
          </a:prstGeom>
          <a:noFill/>
          <a:ln w="9525">
            <a:solidFill>
              <a:srgbClr val="000000"/>
            </a:solidFill>
            <a:round/>
            <a:headEnd/>
            <a:tailEnd/>
          </a:ln>
        </p:spPr>
      </p:sp>
      <p:cxnSp>
        <p:nvCxnSpPr>
          <p:cNvPr id="5817" name="Straight Connector 5816">
            <a:extLst>
              <a:ext uri="{FF2B5EF4-FFF2-40B4-BE49-F238E27FC236}">
                <a16:creationId xmlns:a16="http://schemas.microsoft.com/office/drawing/2014/main" id="{00000000-0008-0000-1100-0000B30B0000}"/>
              </a:ext>
            </a:extLst>
          </p:cNvPr>
          <p:cNvCxnSpPr>
            <a:cxnSpLocks noChangeShapeType="1"/>
          </p:cNvCxnSpPr>
          <p:nvPr/>
        </p:nvCxnSpPr>
        <p:spPr bwMode="auto">
          <a:xfrm>
            <a:off x="5953125" y="6877050"/>
            <a:ext cx="447675" cy="0"/>
          </a:xfrm>
          <a:prstGeom prst="line">
            <a:avLst/>
          </a:prstGeom>
          <a:noFill/>
          <a:ln w="9525" algn="ctr">
            <a:solidFill>
              <a:schemeClr val="bg1"/>
            </a:solidFill>
            <a:round/>
            <a:headEnd/>
            <a:tailEnd/>
          </a:ln>
        </p:spPr>
      </p:cxnSp>
      <p:cxnSp>
        <p:nvCxnSpPr>
          <p:cNvPr id="5818" name="Straight Connector 5817">
            <a:extLst>
              <a:ext uri="{FF2B5EF4-FFF2-40B4-BE49-F238E27FC236}">
                <a16:creationId xmlns:a16="http://schemas.microsoft.com/office/drawing/2014/main" id="{00000000-0008-0000-1100-0000B40B0000}"/>
              </a:ext>
            </a:extLst>
          </p:cNvPr>
          <p:cNvCxnSpPr>
            <a:cxnSpLocks noChangeShapeType="1"/>
          </p:cNvCxnSpPr>
          <p:nvPr/>
        </p:nvCxnSpPr>
        <p:spPr bwMode="auto">
          <a:xfrm>
            <a:off x="5953125" y="6877050"/>
            <a:ext cx="447675" cy="0"/>
          </a:xfrm>
          <a:prstGeom prst="line">
            <a:avLst/>
          </a:prstGeom>
          <a:noFill/>
          <a:ln w="9525" algn="ctr">
            <a:solidFill>
              <a:schemeClr val="bg1"/>
            </a:solidFill>
            <a:round/>
            <a:headEnd/>
            <a:tailEnd/>
          </a:ln>
        </p:spPr>
      </p:cxnSp>
      <p:cxnSp>
        <p:nvCxnSpPr>
          <p:cNvPr id="5819" name="Straight Connector 5818">
            <a:extLst>
              <a:ext uri="{FF2B5EF4-FFF2-40B4-BE49-F238E27FC236}">
                <a16:creationId xmlns:a16="http://schemas.microsoft.com/office/drawing/2014/main" id="{00000000-0008-0000-1100-0000B50B0000}"/>
              </a:ext>
            </a:extLst>
          </p:cNvPr>
          <p:cNvCxnSpPr>
            <a:cxnSpLocks noChangeShapeType="1"/>
          </p:cNvCxnSpPr>
          <p:nvPr/>
        </p:nvCxnSpPr>
        <p:spPr bwMode="auto">
          <a:xfrm>
            <a:off x="5953125" y="6877050"/>
            <a:ext cx="447675" cy="0"/>
          </a:xfrm>
          <a:prstGeom prst="line">
            <a:avLst/>
          </a:prstGeom>
          <a:noFill/>
          <a:ln w="9525" algn="ctr">
            <a:solidFill>
              <a:schemeClr val="bg1"/>
            </a:solidFill>
            <a:round/>
            <a:headEnd/>
            <a:tailEnd/>
          </a:ln>
        </p:spPr>
      </p:cxnSp>
      <p:cxnSp>
        <p:nvCxnSpPr>
          <p:cNvPr id="5820" name="Straight Connector 5819">
            <a:extLst>
              <a:ext uri="{FF2B5EF4-FFF2-40B4-BE49-F238E27FC236}">
                <a16:creationId xmlns:a16="http://schemas.microsoft.com/office/drawing/2014/main" id="{00000000-0008-0000-1100-0000B60B0000}"/>
              </a:ext>
            </a:extLst>
          </p:cNvPr>
          <p:cNvCxnSpPr>
            <a:cxnSpLocks noChangeShapeType="1"/>
          </p:cNvCxnSpPr>
          <p:nvPr/>
        </p:nvCxnSpPr>
        <p:spPr bwMode="auto">
          <a:xfrm>
            <a:off x="5953125" y="6877050"/>
            <a:ext cx="447675" cy="0"/>
          </a:xfrm>
          <a:prstGeom prst="line">
            <a:avLst/>
          </a:prstGeom>
          <a:noFill/>
          <a:ln w="9525" algn="ctr">
            <a:solidFill>
              <a:schemeClr val="bg1"/>
            </a:solidFill>
            <a:round/>
            <a:headEnd/>
            <a:tailEnd/>
          </a:ln>
        </p:spPr>
      </p:cxnSp>
    </p:spTree>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17</a:t>
            </a:fld>
            <a:endParaRPr lang="en-US" altLang="en-US">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7" name="Picture 2" descr="D:\SARIIN MEDEE\Hevleliin baga hural\2013.12\Information icon\3.jpg"/>
          <p:cNvPicPr>
            <a:picLocks noChangeAspect="1" noChangeArrowheads="1"/>
          </p:cNvPicPr>
          <p:nvPr/>
        </p:nvPicPr>
        <p:blipFill>
          <a:blip r:embed="rId4" cstate="print"/>
          <a:srcRect/>
          <a:stretch>
            <a:fillRect/>
          </a:stretch>
        </p:blipFill>
        <p:spPr bwMode="auto">
          <a:xfrm>
            <a:off x="4495800" y="56388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914400" y="990600"/>
            <a:ext cx="8001000" cy="338554"/>
          </a:xfrm>
          <a:prstGeom prst="rect">
            <a:avLst/>
          </a:prstGeom>
          <a:noFill/>
          <a:ln w="9525">
            <a:noFill/>
            <a:miter lim="800000"/>
            <a:headEnd/>
            <a:tailEnd/>
          </a:ln>
        </p:spPr>
        <p:txBody>
          <a:bodyPr wrap="square">
            <a:spAutoFit/>
          </a:bodyPr>
          <a:lstStyle/>
          <a:p>
            <a:r>
              <a:rPr lang="mn-MN" sz="1600" b="1" dirty="0">
                <a:latin typeface="Arial" charset="0"/>
              </a:rPr>
              <a:t>Төрөлт, нас баралт, хүн амын цэвэр өсөлт, жил бүрийн</a:t>
            </a:r>
            <a:r>
              <a:rPr lang="en-US" sz="1600" b="1" dirty="0">
                <a:latin typeface="Arial" charset="0"/>
              </a:rPr>
              <a:t> 1</a:t>
            </a:r>
            <a:r>
              <a:rPr lang="mn-MN" sz="1600" b="1" dirty="0">
                <a:latin typeface="Arial" charset="0"/>
              </a:rPr>
              <a:t>-р сарын байдлаар</a:t>
            </a:r>
            <a:endParaRPr lang="en-US" sz="16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aphicFrame>
        <p:nvGraphicFramePr>
          <p:cNvPr id="9" name="Chart 8"/>
          <p:cNvGraphicFramePr/>
          <p:nvPr/>
        </p:nvGraphicFramePr>
        <p:xfrm>
          <a:off x="1219200" y="1524000"/>
          <a:ext cx="7162799" cy="396239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723900" y="914401"/>
            <a:ext cx="4076700" cy="461665"/>
          </a:xfrm>
          <a:prstGeom prst="rect">
            <a:avLst/>
          </a:prstGeom>
          <a:noFill/>
          <a:ln w="9525">
            <a:noFill/>
            <a:miter lim="800000"/>
            <a:headEnd/>
            <a:tailEnd/>
          </a:ln>
        </p:spPr>
        <p:txBody>
          <a:bodyPr wrap="square">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2" cstate="print"/>
          <a:srcRect/>
          <a:stretch>
            <a:fillRect/>
          </a:stretch>
        </p:blipFill>
        <p:spPr bwMode="auto">
          <a:xfrm>
            <a:off x="47244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581400"/>
            <a:ext cx="7391400" cy="276999"/>
          </a:xfrm>
          <a:prstGeom prst="rect">
            <a:avLst/>
          </a:prstGeom>
          <a:noFill/>
          <a:ln w="9525">
            <a:noFill/>
            <a:miter lim="800000"/>
            <a:headEnd/>
            <a:tailEnd/>
          </a:ln>
        </p:spPr>
        <p:txBody>
          <a:bodyPr wrap="square">
            <a:spAutoFit/>
          </a:bodyPr>
          <a:lstStyle/>
          <a:p>
            <a:pPr algn="ctr"/>
            <a:r>
              <a:rPr lang="mn-MN" altLang="en-US" sz="1200" b="1" dirty="0">
                <a:latin typeface="Arial" charset="0"/>
                <a:cs typeface="Tahoma" pitchFamily="34" charset="0"/>
              </a:rPr>
              <a:t>Бүртгэлтэй ажил хайгч иргэд</a:t>
            </a:r>
            <a:r>
              <a:rPr lang="en-US" altLang="en-US" sz="1200" b="1" dirty="0">
                <a:latin typeface="Arial" charset="0"/>
                <a:cs typeface="Tahoma" pitchFamily="34" charset="0"/>
              </a:rPr>
              <a:t>,</a:t>
            </a:r>
            <a:r>
              <a:rPr lang="mn-MN" altLang="en-US" sz="1200" b="1" dirty="0">
                <a:latin typeface="Arial" charset="0"/>
                <a:cs typeface="Tahoma" pitchFamily="34" charset="0"/>
              </a:rPr>
              <a:t> боловсролын түвшнээр</a:t>
            </a:r>
            <a:endParaRPr lang="en-US" altLang="en-US" sz="1200" b="1" dirty="0">
              <a:latin typeface="Arial" charset="0"/>
              <a:cs typeface="Tahoma" pitchFamily="34" charset="0"/>
            </a:endParaRPr>
          </a:p>
        </p:txBody>
      </p:sp>
      <p:sp>
        <p:nvSpPr>
          <p:cNvPr id="4106" name="Rectangle 14"/>
          <p:cNvSpPr>
            <a:spLocks noChangeArrowheads="1"/>
          </p:cNvSpPr>
          <p:nvPr/>
        </p:nvSpPr>
        <p:spPr bwMode="auto">
          <a:xfrm>
            <a:off x="4953000" y="914400"/>
            <a:ext cx="4191000" cy="261610"/>
          </a:xfrm>
          <a:prstGeom prst="rect">
            <a:avLst/>
          </a:prstGeom>
          <a:noFill/>
          <a:ln w="9525">
            <a:noFill/>
            <a:miter lim="800000"/>
            <a:headEnd/>
            <a:tailEnd/>
          </a:ln>
        </p:spPr>
        <p:txBody>
          <a:bodyPr wrap="square">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sp>
        <p:nvSpPr>
          <p:cNvPr id="25" name="TextBox 24"/>
          <p:cNvSpPr txBox="1"/>
          <p:nvPr/>
        </p:nvSpPr>
        <p:spPr>
          <a:xfrm rot="10800000" flipV="1">
            <a:off x="8305800" y="2895600"/>
            <a:ext cx="685800" cy="369332"/>
          </a:xfrm>
          <a:prstGeom prst="rect">
            <a:avLst/>
          </a:prstGeom>
          <a:solidFill>
            <a:schemeClr val="bg1">
              <a:lumMod val="85000"/>
            </a:schemeClr>
          </a:solidFill>
        </p:spPr>
        <p:txBody>
          <a:bodyPr wrap="square" rtlCol="0">
            <a:spAutoFit/>
          </a:bodyPr>
          <a:lstStyle/>
          <a:p>
            <a:pPr algn="ctr"/>
            <a:r>
              <a:rPr lang="en-US" dirty="0">
                <a:solidFill>
                  <a:schemeClr val="tx2"/>
                </a:solidFill>
                <a:latin typeface="Arial" pitchFamily="34" charset="0"/>
                <a:cs typeface="Arial" pitchFamily="34" charset="0"/>
              </a:rPr>
              <a:t>315</a:t>
            </a:r>
          </a:p>
        </p:txBody>
      </p:sp>
      <p:sp>
        <p:nvSpPr>
          <p:cNvPr id="26" name="TextBox 25"/>
          <p:cNvSpPr txBox="1"/>
          <p:nvPr/>
        </p:nvSpPr>
        <p:spPr>
          <a:xfrm>
            <a:off x="7315200" y="1600200"/>
            <a:ext cx="1636358" cy="276999"/>
          </a:xfrm>
          <a:prstGeom prst="rect">
            <a:avLst/>
          </a:prstGeom>
          <a:noFill/>
        </p:spPr>
        <p:txBody>
          <a:bodyPr wrap="square" rtlCol="0">
            <a:spAutoFit/>
          </a:bodyPr>
          <a:lstStyle/>
          <a:p>
            <a:r>
              <a:rPr lang="en-US" sz="1200" dirty="0">
                <a:solidFill>
                  <a:schemeClr val="tx2"/>
                </a:solidFill>
                <a:latin typeface="Arial" pitchFamily="34" charset="0"/>
                <a:cs typeface="Arial" pitchFamily="34" charset="0"/>
              </a:rPr>
              <a:t>40.0 </a:t>
            </a:r>
            <a:r>
              <a:rPr lang="mn-MN" sz="1200" dirty="0">
                <a:solidFill>
                  <a:schemeClr val="tx2"/>
                </a:solidFill>
                <a:latin typeface="Arial" pitchFamily="34" charset="0"/>
                <a:cs typeface="Arial" pitchFamily="34" charset="0"/>
              </a:rPr>
              <a:t>хувь нь 25-34 </a:t>
            </a:r>
            <a:endParaRPr lang="en-US" sz="1200" dirty="0">
              <a:solidFill>
                <a:schemeClr val="tx2"/>
              </a:solidFill>
              <a:latin typeface="Arial" pitchFamily="34" charset="0"/>
              <a:cs typeface="Arial" pitchFamily="34" charset="0"/>
            </a:endParaRPr>
          </a:p>
        </p:txBody>
      </p:sp>
      <p:sp>
        <p:nvSpPr>
          <p:cNvPr id="17" name="Down Arrow 16"/>
          <p:cNvSpPr/>
          <p:nvPr/>
        </p:nvSpPr>
        <p:spPr>
          <a:xfrm flipV="1">
            <a:off x="4267200" y="1828800"/>
            <a:ext cx="76200" cy="152400"/>
          </a:xfrm>
          <a:prstGeom prst="downArrow">
            <a:avLst/>
          </a:prstGeom>
          <a:solidFill>
            <a:schemeClr val="accent2"/>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rgbClr val="FF0000"/>
              </a:solidFill>
            </a:endParaRPr>
          </a:p>
        </p:txBody>
      </p:sp>
      <p:sp>
        <p:nvSpPr>
          <p:cNvPr id="18" name="TextBox 17"/>
          <p:cNvSpPr txBox="1"/>
          <p:nvPr/>
        </p:nvSpPr>
        <p:spPr>
          <a:xfrm>
            <a:off x="4267200" y="1752600"/>
            <a:ext cx="669632" cy="307777"/>
          </a:xfrm>
          <a:prstGeom prst="rect">
            <a:avLst/>
          </a:prstGeom>
          <a:noFill/>
        </p:spPr>
        <p:txBody>
          <a:bodyPr wrap="square" rtlCol="0">
            <a:spAutoFit/>
          </a:bodyPr>
          <a:lstStyle/>
          <a:p>
            <a:r>
              <a:rPr lang="mn-MN" sz="1400" b="1" dirty="0">
                <a:solidFill>
                  <a:srgbClr val="92D050"/>
                </a:solidFill>
                <a:latin typeface="Arial" pitchFamily="34" charset="0"/>
                <a:cs typeface="Arial" pitchFamily="34" charset="0"/>
              </a:rPr>
              <a:t> </a:t>
            </a:r>
            <a:r>
              <a:rPr lang="en-US" sz="1400" b="1" dirty="0">
                <a:solidFill>
                  <a:srgbClr val="92D050"/>
                </a:solidFill>
                <a:latin typeface="Arial" pitchFamily="34" charset="0"/>
                <a:cs typeface="Arial" pitchFamily="34" charset="0"/>
              </a:rPr>
              <a:t> </a:t>
            </a:r>
            <a:r>
              <a:rPr lang="mn-MN" sz="1400" b="1" dirty="0">
                <a:solidFill>
                  <a:srgbClr val="FF0000"/>
                </a:solidFill>
                <a:latin typeface="Arial" pitchFamily="34" charset="0"/>
                <a:cs typeface="Arial" pitchFamily="34" charset="0"/>
              </a:rPr>
              <a:t>7,</a:t>
            </a:r>
            <a:r>
              <a:rPr lang="en-US" sz="1400" b="1" dirty="0">
                <a:solidFill>
                  <a:srgbClr val="FF0000"/>
                </a:solidFill>
                <a:latin typeface="Arial" pitchFamily="34" charset="0"/>
                <a:cs typeface="Arial" pitchFamily="34" charset="0"/>
              </a:rPr>
              <a:t>5</a:t>
            </a:r>
          </a:p>
        </p:txBody>
      </p:sp>
      <p:sp>
        <p:nvSpPr>
          <p:cNvPr id="16" name="TextBox 15"/>
          <p:cNvSpPr txBox="1"/>
          <p:nvPr/>
        </p:nvSpPr>
        <p:spPr>
          <a:xfrm>
            <a:off x="3962400" y="2743200"/>
            <a:ext cx="762000" cy="369332"/>
          </a:xfrm>
          <a:prstGeom prst="rect">
            <a:avLst/>
          </a:prstGeom>
          <a:solidFill>
            <a:schemeClr val="bg2">
              <a:lumMod val="90000"/>
            </a:schemeClr>
          </a:solidFill>
        </p:spPr>
        <p:txBody>
          <a:bodyPr wrap="square" rtlCol="0">
            <a:spAutoFit/>
          </a:bodyPr>
          <a:lstStyle/>
          <a:p>
            <a:r>
              <a:rPr lang="en-US" dirty="0">
                <a:latin typeface="Arial" pitchFamily="34" charset="0"/>
                <a:cs typeface="Arial" pitchFamily="34" charset="0"/>
              </a:rPr>
              <a:t>1328</a:t>
            </a:r>
          </a:p>
        </p:txBody>
      </p:sp>
      <p:pic>
        <p:nvPicPr>
          <p:cNvPr id="21" name="Picture 20">
            <a:extLst>
              <a:ext uri="{FF2B5EF4-FFF2-40B4-BE49-F238E27FC236}">
                <a16:creationId xmlns:a16="http://schemas.microsoft.com/office/drawing/2014/main" id="{00000000-0008-0000-0200-0000CB000000}"/>
              </a:ext>
            </a:extLst>
          </p:cNvPr>
          <p:cNvPicPr>
            <a:picLocks noChangeAspect="1"/>
          </p:cNvPicPr>
          <p:nvPr/>
        </p:nvPicPr>
        <p:blipFill>
          <a:blip r:embed="rId3" cstate="print"/>
          <a:stretch>
            <a:fillRect/>
          </a:stretch>
        </p:blipFill>
        <p:spPr>
          <a:xfrm>
            <a:off x="1219200" y="3810000"/>
            <a:ext cx="6557243" cy="2643928"/>
          </a:xfrm>
          <a:prstGeom prst="rect">
            <a:avLst/>
          </a:prstGeom>
        </p:spPr>
      </p:pic>
      <p:pic>
        <p:nvPicPr>
          <p:cNvPr id="22" name="Picture 21">
            <a:extLst>
              <a:ext uri="{FF2B5EF4-FFF2-40B4-BE49-F238E27FC236}">
                <a16:creationId xmlns:a16="http://schemas.microsoft.com/office/drawing/2014/main" id="{00000000-0008-0000-0200-0000CD000000}"/>
              </a:ext>
            </a:extLst>
          </p:cNvPr>
          <p:cNvPicPr>
            <a:picLocks noChangeAspect="1"/>
          </p:cNvPicPr>
          <p:nvPr/>
        </p:nvPicPr>
        <p:blipFill>
          <a:blip r:embed="rId4" cstate="print"/>
          <a:stretch>
            <a:fillRect/>
          </a:stretch>
        </p:blipFill>
        <p:spPr>
          <a:xfrm>
            <a:off x="914400" y="1447800"/>
            <a:ext cx="3810000" cy="1872198"/>
          </a:xfrm>
          <a:prstGeom prst="rect">
            <a:avLst/>
          </a:prstGeom>
        </p:spPr>
      </p:pic>
      <p:pic>
        <p:nvPicPr>
          <p:cNvPr id="24" name="Picture 23">
            <a:extLst>
              <a:ext uri="{FF2B5EF4-FFF2-40B4-BE49-F238E27FC236}">
                <a16:creationId xmlns:a16="http://schemas.microsoft.com/office/drawing/2014/main" id="{00000000-0008-0000-0300-000040000000}"/>
              </a:ext>
            </a:extLst>
          </p:cNvPr>
          <p:cNvPicPr>
            <a:picLocks noChangeAspect="1"/>
          </p:cNvPicPr>
          <p:nvPr/>
        </p:nvPicPr>
        <p:blipFill>
          <a:blip r:embed="rId5" cstate="print"/>
          <a:stretch>
            <a:fillRect/>
          </a:stretch>
        </p:blipFill>
        <p:spPr>
          <a:xfrm>
            <a:off x="5181600" y="1447800"/>
            <a:ext cx="3810000" cy="1905000"/>
          </a:xfrm>
          <a:prstGeom prst="rect">
            <a:avLst/>
          </a:prstGeom>
        </p:spPr>
      </p:pic>
      <p:sp>
        <p:nvSpPr>
          <p:cNvPr id="27" name="Rectangle 26"/>
          <p:cNvSpPr/>
          <p:nvPr/>
        </p:nvSpPr>
        <p:spPr>
          <a:xfrm>
            <a:off x="7162800" y="1752600"/>
            <a:ext cx="1676400" cy="304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900" dirty="0">
                <a:ln>
                  <a:solidFill>
                    <a:schemeClr val="tx2">
                      <a:lumMod val="50000"/>
                    </a:schemeClr>
                  </a:solidFill>
                </a:ln>
                <a:solidFill>
                  <a:schemeClr val="tx1">
                    <a:lumMod val="95000"/>
                    <a:lumOff val="5000"/>
                  </a:schemeClr>
                </a:solidFill>
                <a:latin typeface="Arial" pitchFamily="34" charset="0"/>
                <a:cs typeface="Arial" pitchFamily="34" charset="0"/>
              </a:rPr>
              <a:t>46 ХУВЬ НЬ 25-34 НАСНЫ ЗАЛУУЧУУД БАЙНА</a:t>
            </a:r>
            <a:r>
              <a:rPr lang="mn-MN" sz="900" dirty="0">
                <a:ln>
                  <a:solidFill>
                    <a:schemeClr val="tx2">
                      <a:lumMod val="50000"/>
                    </a:schemeClr>
                  </a:solidFill>
                </a:ln>
                <a:solidFill>
                  <a:schemeClr val="tx2">
                    <a:lumMod val="60000"/>
                    <a:lumOff val="40000"/>
                  </a:schemeClr>
                </a:solidFill>
                <a:latin typeface="Arial" pitchFamily="34" charset="0"/>
                <a:cs typeface="Arial" pitchFamily="34" charset="0"/>
              </a:rPr>
              <a:t>.</a:t>
            </a:r>
            <a:endParaRPr lang="en-US" sz="900" dirty="0">
              <a:ln>
                <a:solidFill>
                  <a:schemeClr val="tx2">
                    <a:lumMod val="50000"/>
                  </a:schemeClr>
                </a:solidFill>
              </a:ln>
              <a:solidFill>
                <a:schemeClr val="tx2">
                  <a:lumMod val="60000"/>
                  <a:lumOff val="40000"/>
                </a:schemeClr>
              </a:solidFill>
              <a:latin typeface="Arial" pitchFamily="34" charset="0"/>
              <a:cs typeface="Arial" pitchFamily="34" charset="0"/>
            </a:endParaRPr>
          </a:p>
        </p:txBody>
      </p:sp>
      <p:sp>
        <p:nvSpPr>
          <p:cNvPr id="28" name="Rectangle 27"/>
          <p:cNvSpPr/>
          <p:nvPr/>
        </p:nvSpPr>
        <p:spPr>
          <a:xfrm>
            <a:off x="8305800" y="2971800"/>
            <a:ext cx="533400" cy="304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mn-MN" dirty="0"/>
              <a:t>37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1066800"/>
          <a:ext cx="6159501" cy="381000"/>
        </p:xfrm>
        <a:graphic>
          <a:graphicData uri="http://schemas.openxmlformats.org/drawingml/2006/table">
            <a:tbl>
              <a:tblPr/>
              <a:tblGrid>
                <a:gridCol w="5423852">
                  <a:extLst>
                    <a:ext uri="{9D8B030D-6E8A-4147-A177-3AD203B41FA5}">
                      <a16:colId xmlns:a16="http://schemas.microsoft.com/office/drawing/2014/main" val="20000"/>
                    </a:ext>
                  </a:extLst>
                </a:gridCol>
                <a:gridCol w="735649">
                  <a:extLst>
                    <a:ext uri="{9D8B030D-6E8A-4147-A177-3AD203B41FA5}">
                      <a16:colId xmlns:a16="http://schemas.microsoft.com/office/drawing/2014/main" val="20001"/>
                    </a:ext>
                  </a:extLst>
                </a:gridCol>
              </a:tblGrid>
              <a:tr h="381000">
                <a:tc>
                  <a:txBody>
                    <a:bodyPr/>
                    <a:lstStyle/>
                    <a:p>
                      <a:pPr algn="l" fontAlgn="ctr"/>
                      <a:r>
                        <a:rPr lang="mn-MN" sz="1100" b="1" i="0" u="none" strike="noStrike" dirty="0">
                          <a:latin typeface="Arial"/>
                        </a:rPr>
                        <a:t>    АЖИЛГҮЙ ИРГЭДИЙН ТОО, сумаар </a:t>
                      </a:r>
                    </a:p>
                  </a:txBody>
                  <a:tcPr marL="0" marR="0" marT="0" marB="0" anchor="ctr">
                    <a:lnL>
                      <a:noFill/>
                    </a:lnL>
                    <a:lnR>
                      <a:noFill/>
                    </a:lnR>
                    <a:lnT>
                      <a:noFill/>
                    </a:lnT>
                    <a:lnB>
                      <a:noFill/>
                    </a:lnB>
                  </a:tcPr>
                </a:tc>
                <a:tc>
                  <a:txBody>
                    <a:bodyPr/>
                    <a:lstStyle/>
                    <a:p>
                      <a:pPr algn="l" fontAlgn="b"/>
                      <a:endParaRPr lang="en-US" sz="11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126" name="Picture 2"/>
          <p:cNvPicPr>
            <a:picLocks noChangeAspect="1" noChangeArrowheads="1"/>
          </p:cNvPicPr>
          <p:nvPr/>
        </p:nvPicPr>
        <p:blipFill>
          <a:blip r:embed="rId3" cstate="print"/>
          <a:srcRect/>
          <a:stretch>
            <a:fillRect/>
          </a:stretch>
        </p:blipFill>
        <p:spPr bwMode="auto">
          <a:xfrm>
            <a:off x="4572000" y="6019800"/>
            <a:ext cx="533400" cy="533400"/>
          </a:xfrm>
          <a:prstGeom prst="rect">
            <a:avLst/>
          </a:prstGeom>
          <a:noFill/>
          <a:ln w="9525">
            <a:noFill/>
            <a:miter lim="800000"/>
            <a:headEnd/>
            <a:tailEnd/>
          </a:ln>
        </p:spPr>
      </p:pic>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1066800"/>
          <a:ext cx="4038600" cy="304801"/>
        </p:xfrm>
        <a:graphic>
          <a:graphicData uri="http://schemas.openxmlformats.org/drawingml/2006/table">
            <a:tbl>
              <a:tblPr/>
              <a:tblGrid>
                <a:gridCol w="4038600">
                  <a:extLst>
                    <a:ext uri="{9D8B030D-6E8A-4147-A177-3AD203B41FA5}">
                      <a16:colId xmlns:a16="http://schemas.microsoft.com/office/drawing/2014/main" val="20000"/>
                    </a:ext>
                  </a:extLst>
                </a:gridCol>
              </a:tblGrid>
              <a:tr h="304801">
                <a:tc>
                  <a:txBody>
                    <a:bodyPr/>
                    <a:lstStyle/>
                    <a:p>
                      <a:pPr algn="ctr" fontAlgn="b"/>
                      <a:r>
                        <a:rPr lang="mn-MN" sz="1100" b="1" i="0" u="none" strike="noStrike" dirty="0">
                          <a:latin typeface="Arial"/>
                        </a:rPr>
                        <a:t>АЖЛЫН БАЙРНЫ ЗАХИАЛГА, ажил, мэргэжлийн ангилал</a:t>
                      </a: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4" name="Right Brace 13"/>
          <p:cNvSpPr/>
          <p:nvPr/>
        </p:nvSpPr>
        <p:spPr>
          <a:xfrm rot="16200000" flipH="1">
            <a:off x="2895600" y="4419600"/>
            <a:ext cx="228600" cy="2362200"/>
          </a:xfrm>
          <a:prstGeom prst="rightBrace">
            <a:avLst>
              <a:gd name="adj1" fmla="val 8333"/>
              <a:gd name="adj2" fmla="val 491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667000" y="5638800"/>
            <a:ext cx="1295400" cy="369332"/>
          </a:xfrm>
          <a:prstGeom prst="rect">
            <a:avLst/>
          </a:prstGeom>
          <a:noFill/>
        </p:spPr>
        <p:txBody>
          <a:bodyPr wrap="square" rtlCol="0">
            <a:spAutoFit/>
          </a:bodyPr>
          <a:lstStyle/>
          <a:p>
            <a:r>
              <a:rPr lang="mn-MN" dirty="0">
                <a:solidFill>
                  <a:schemeClr val="accent5">
                    <a:lumMod val="75000"/>
                  </a:schemeClr>
                </a:solidFill>
                <a:latin typeface="Arial" pitchFamily="34" charset="0"/>
                <a:cs typeface="Arial" pitchFamily="34" charset="0"/>
              </a:rPr>
              <a:t>42,2</a:t>
            </a:r>
            <a:endParaRPr lang="en-US" dirty="0">
              <a:solidFill>
                <a:schemeClr val="accent5">
                  <a:lumMod val="75000"/>
                </a:schemeClr>
              </a:solidFill>
              <a:latin typeface="Arial" pitchFamily="34" charset="0"/>
              <a:cs typeface="Arial" pitchFamily="34" charset="0"/>
            </a:endParaRPr>
          </a:p>
        </p:txBody>
      </p:sp>
      <p:sp>
        <p:nvSpPr>
          <p:cNvPr id="16" name="TextBox 15"/>
          <p:cNvSpPr txBox="1"/>
          <p:nvPr/>
        </p:nvSpPr>
        <p:spPr>
          <a:xfrm>
            <a:off x="2667000" y="6096000"/>
            <a:ext cx="1295400" cy="369332"/>
          </a:xfrm>
          <a:prstGeom prst="rect">
            <a:avLst/>
          </a:prstGeom>
          <a:noFill/>
        </p:spPr>
        <p:txBody>
          <a:bodyPr wrap="square" rtlCol="0">
            <a:spAutoFit/>
          </a:bodyPr>
          <a:lstStyle/>
          <a:p>
            <a:r>
              <a:rPr lang="mn-MN" b="1" dirty="0">
                <a:solidFill>
                  <a:schemeClr val="accent1"/>
                </a:solidFill>
                <a:latin typeface="Arial" pitchFamily="34" charset="0"/>
                <a:cs typeface="Arial" pitchFamily="34" charset="0"/>
              </a:rPr>
              <a:t>1677</a:t>
            </a:r>
            <a:endParaRPr lang="en-US" b="1" dirty="0">
              <a:solidFill>
                <a:schemeClr val="accent1"/>
              </a:solidFill>
              <a:latin typeface="Arial" pitchFamily="34" charset="0"/>
              <a:cs typeface="Arial" pitchFamily="34" charset="0"/>
            </a:endParaRPr>
          </a:p>
        </p:txBody>
      </p:sp>
      <p:sp>
        <p:nvSpPr>
          <p:cNvPr id="22" name="TextBox 21"/>
          <p:cNvSpPr txBox="1"/>
          <p:nvPr/>
        </p:nvSpPr>
        <p:spPr>
          <a:xfrm>
            <a:off x="6781800" y="6096000"/>
            <a:ext cx="1371600" cy="369332"/>
          </a:xfrm>
          <a:prstGeom prst="rect">
            <a:avLst/>
          </a:prstGeom>
          <a:noFill/>
        </p:spPr>
        <p:txBody>
          <a:bodyPr wrap="square" rtlCol="0">
            <a:spAutoFit/>
          </a:bodyPr>
          <a:lstStyle/>
          <a:p>
            <a:r>
              <a:rPr lang="mn-MN" b="1" dirty="0">
                <a:solidFill>
                  <a:schemeClr val="accent1"/>
                </a:solidFill>
                <a:latin typeface="Arial" pitchFamily="34" charset="0"/>
                <a:cs typeface="Arial" pitchFamily="34" charset="0"/>
              </a:rPr>
              <a:t>        80</a:t>
            </a:r>
            <a:endParaRPr lang="en-US" b="1" dirty="0">
              <a:solidFill>
                <a:schemeClr val="accent1"/>
              </a:solidFill>
              <a:latin typeface="Arial" pitchFamily="34" charset="0"/>
              <a:cs typeface="Arial" pitchFamily="34" charset="0"/>
            </a:endParaRPr>
          </a:p>
        </p:txBody>
      </p:sp>
      <p:sp>
        <p:nvSpPr>
          <p:cNvPr id="23" name="Right Brace 22"/>
          <p:cNvSpPr/>
          <p:nvPr/>
        </p:nvSpPr>
        <p:spPr>
          <a:xfrm rot="16200000" flipH="1">
            <a:off x="7467600" y="4495800"/>
            <a:ext cx="228600" cy="2209800"/>
          </a:xfrm>
          <a:prstGeom prst="rightBrace">
            <a:avLst>
              <a:gd name="adj1" fmla="val 23333"/>
              <a:gd name="adj2" fmla="val 491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162800" y="5715000"/>
            <a:ext cx="1295400" cy="369332"/>
          </a:xfrm>
          <a:prstGeom prst="rect">
            <a:avLst/>
          </a:prstGeom>
          <a:noFill/>
        </p:spPr>
        <p:txBody>
          <a:bodyPr wrap="square" rtlCol="0">
            <a:spAutoFit/>
          </a:bodyPr>
          <a:lstStyle/>
          <a:p>
            <a:r>
              <a:rPr lang="mn-MN" dirty="0">
                <a:solidFill>
                  <a:schemeClr val="accent5">
                    <a:lumMod val="75000"/>
                  </a:schemeClr>
                </a:solidFill>
                <a:latin typeface="Arial" pitchFamily="34" charset="0"/>
                <a:cs typeface="Arial" pitchFamily="34" charset="0"/>
              </a:rPr>
              <a:t>27,5</a:t>
            </a:r>
            <a:r>
              <a:rPr lang="en-US" dirty="0">
                <a:solidFill>
                  <a:schemeClr val="accent5">
                    <a:lumMod val="75000"/>
                  </a:schemeClr>
                </a:solidFill>
                <a:latin typeface="Arial" pitchFamily="34" charset="0"/>
                <a:cs typeface="Arial" pitchFamily="34" charset="0"/>
              </a:rPr>
              <a:t>%</a:t>
            </a:r>
          </a:p>
        </p:txBody>
      </p:sp>
      <p:graphicFrame>
        <p:nvGraphicFramePr>
          <p:cNvPr id="25" name="Chart 24"/>
          <p:cNvGraphicFramePr/>
          <p:nvPr/>
        </p:nvGraphicFramePr>
        <p:xfrm>
          <a:off x="838200" y="1600200"/>
          <a:ext cx="3581400" cy="3823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nvGraphicFramePr>
        <p:xfrm>
          <a:off x="4343400" y="1295401"/>
          <a:ext cx="4170092" cy="4267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Click="0"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990600"/>
          <a:ext cx="4059174" cy="426720"/>
        </p:xfrm>
        <a:graphic>
          <a:graphicData uri="http://schemas.openxmlformats.org/drawingml/2006/table">
            <a:tbl>
              <a:tblPr/>
              <a:tblGrid>
                <a:gridCol w="4059174">
                  <a:extLst>
                    <a:ext uri="{9D8B030D-6E8A-4147-A177-3AD203B41FA5}">
                      <a16:colId xmlns:a16="http://schemas.microsoft.com/office/drawing/2014/main" val="20000"/>
                    </a:ext>
                  </a:extLst>
                </a:gridCol>
              </a:tblGrid>
              <a:tr h="381000">
                <a:tc>
                  <a:txBody>
                    <a:bodyPr/>
                    <a:lstStyle/>
                    <a:p>
                      <a:pPr algn="ctr" fontAlgn="ctr"/>
                      <a:r>
                        <a:rPr lang="mn-MN" sz="1400" b="1" i="0" u="none" strike="noStrike" dirty="0">
                          <a:latin typeface="Arial"/>
                        </a:rPr>
                        <a:t>Нийгмийн даатгалын сангийн</a:t>
                      </a:r>
                      <a:r>
                        <a:rPr lang="en-US" sz="1400" b="1" i="0" u="none" strike="noStrike" dirty="0">
                          <a:latin typeface="Arial"/>
                        </a:rPr>
                        <a:t> </a:t>
                      </a:r>
                    </a:p>
                    <a:p>
                      <a:pPr algn="ctr" fontAlgn="ctr"/>
                      <a:r>
                        <a:rPr lang="mn-MN" sz="1400" b="1" i="0" u="none" strike="noStrike" dirty="0">
                          <a:latin typeface="Arial"/>
                        </a:rPr>
                        <a:t>орлого, сая.төг</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7180" name="Rectangle 13"/>
          <p:cNvSpPr>
            <a:spLocks noChangeArrowheads="1"/>
          </p:cNvSpPr>
          <p:nvPr/>
        </p:nvSpPr>
        <p:spPr bwMode="auto">
          <a:xfrm>
            <a:off x="4953000" y="914400"/>
            <a:ext cx="4191000" cy="523220"/>
          </a:xfrm>
          <a:prstGeom prst="rect">
            <a:avLst/>
          </a:prstGeom>
          <a:noFill/>
          <a:ln w="9525">
            <a:noFill/>
            <a:miter lim="800000"/>
            <a:headEnd/>
            <a:tailEnd/>
          </a:ln>
        </p:spPr>
        <p:txBody>
          <a:bodyPr wrap="square">
            <a:spAutoFit/>
          </a:bodyPr>
          <a:lstStyle/>
          <a:p>
            <a:pPr algn="ctr" fontAlgn="ctr"/>
            <a:r>
              <a:rPr lang="mn-MN" sz="1400" b="1" dirty="0">
                <a:latin typeface="Arial" charset="0"/>
              </a:rPr>
              <a:t>Нийгмийн даатгалын сангийн</a:t>
            </a:r>
            <a:endParaRPr lang="en-US" sz="1400" b="1" dirty="0">
              <a:latin typeface="Arial" charset="0"/>
            </a:endParaRPr>
          </a:p>
          <a:p>
            <a:pPr algn="ctr" fontAlgn="ctr"/>
            <a:r>
              <a:rPr lang="mn-MN" sz="1400" b="1" dirty="0">
                <a:latin typeface="Arial" charset="0"/>
              </a:rPr>
              <a:t> зарлага, сая.төг</a:t>
            </a:r>
            <a:endParaRPr lang="mn-MN" sz="1600" b="1" dirty="0">
              <a:latin typeface="Arial" charset="0"/>
            </a:endParaRPr>
          </a:p>
        </p:txBody>
      </p:sp>
      <p:pic>
        <p:nvPicPr>
          <p:cNvPr id="15" name="Picture 2"/>
          <p:cNvPicPr>
            <a:picLocks noChangeAspect="1" noChangeArrowheads="1"/>
          </p:cNvPicPr>
          <p:nvPr/>
        </p:nvPicPr>
        <p:blipFill>
          <a:blip r:embed="rId3"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FF0000"/>
                </a:solidFill>
                <a:latin typeface="Arial" pitchFamily="34" charset="0"/>
                <a:cs typeface="Arial" pitchFamily="34" charset="0"/>
              </a:rPr>
              <a:t>1476.0</a:t>
            </a: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FF0000"/>
                </a:solidFill>
                <a:latin typeface="Arial" pitchFamily="34" charset="0"/>
                <a:cs typeface="Arial" pitchFamily="34" charset="0"/>
              </a:rPr>
              <a:t>2286.3</a:t>
            </a: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olidFill>
                  <a:srgbClr val="3366CC"/>
                </a:solidFill>
                <a:latin typeface="Arial" pitchFamily="34" charset="0"/>
                <a:cs typeface="Arial" pitchFamily="34" charset="0"/>
              </a:rPr>
              <a:t>1518.6</a:t>
            </a: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38800" y="594360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rgbClr val="3366CC"/>
                </a:solidFill>
                <a:latin typeface="Arial" pitchFamily="34" charset="0"/>
                <a:cs typeface="Arial" pitchFamily="34" charset="0"/>
              </a:rPr>
              <a:t>2395.2</a:t>
            </a:r>
          </a:p>
        </p:txBody>
      </p:sp>
      <p:sp>
        <p:nvSpPr>
          <p:cNvPr id="21" name="TextBox 20"/>
          <p:cNvSpPr txBox="1"/>
          <p:nvPr/>
        </p:nvSpPr>
        <p:spPr>
          <a:xfrm>
            <a:off x="3124200" y="2362200"/>
            <a:ext cx="1828800" cy="338554"/>
          </a:xfrm>
          <a:prstGeom prst="rect">
            <a:avLst/>
          </a:prstGeom>
          <a:noFill/>
        </p:spPr>
        <p:txBody>
          <a:bodyPr wrap="square" rtlCol="0">
            <a:spAutoFit/>
          </a:bodyPr>
          <a:lstStyle/>
          <a:p>
            <a:r>
              <a:rPr lang="en-US" sz="1600" b="1" dirty="0">
                <a:solidFill>
                  <a:srgbClr val="00B050"/>
                </a:solidFill>
                <a:latin typeface="Arial" pitchFamily="34" charset="0"/>
                <a:cs typeface="Arial" pitchFamily="34" charset="0"/>
              </a:rPr>
              <a:t>                 </a:t>
            </a:r>
            <a:r>
              <a:rPr lang="en-US" sz="1600" b="1" dirty="0">
                <a:solidFill>
                  <a:srgbClr val="92D050"/>
                </a:solidFill>
                <a:latin typeface="Arial" pitchFamily="34" charset="0"/>
                <a:cs typeface="Arial" pitchFamily="34" charset="0"/>
              </a:rPr>
              <a:t>2.8</a:t>
            </a:r>
            <a:r>
              <a:rPr lang="mn-MN" sz="1600" b="1" dirty="0">
                <a:solidFill>
                  <a:srgbClr val="92D050"/>
                </a:solidFill>
                <a:latin typeface="Arial" pitchFamily="34" charset="0"/>
                <a:cs typeface="Arial" pitchFamily="34" charset="0"/>
              </a:rPr>
              <a:t> %</a:t>
            </a:r>
            <a:endParaRPr lang="en-US" sz="1600" b="1" dirty="0">
              <a:solidFill>
                <a:srgbClr val="92D050"/>
              </a:solidFill>
              <a:latin typeface="Arial" pitchFamily="34" charset="0"/>
              <a:cs typeface="Arial" pitchFamily="34" charset="0"/>
            </a:endParaRPr>
          </a:p>
        </p:txBody>
      </p:sp>
      <p:sp>
        <p:nvSpPr>
          <p:cNvPr id="31" name="TextBox 30"/>
          <p:cNvSpPr txBox="1"/>
          <p:nvPr/>
        </p:nvSpPr>
        <p:spPr>
          <a:xfrm>
            <a:off x="7391400" y="2362200"/>
            <a:ext cx="1676400" cy="338554"/>
          </a:xfrm>
          <a:prstGeom prst="rect">
            <a:avLst/>
          </a:prstGeom>
          <a:noFill/>
        </p:spPr>
        <p:txBody>
          <a:bodyPr wrap="square" rtlCol="0">
            <a:spAutoFit/>
          </a:bodyPr>
          <a:lstStyle/>
          <a:p>
            <a:r>
              <a:rPr lang="mn-MN" sz="1600" b="1" dirty="0">
                <a:solidFill>
                  <a:srgbClr val="00B050"/>
                </a:solidFill>
                <a:latin typeface="Arial" pitchFamily="34" charset="0"/>
                <a:cs typeface="Arial" pitchFamily="34" charset="0"/>
              </a:rPr>
              <a:t>      </a:t>
            </a:r>
            <a:r>
              <a:rPr lang="en-US" sz="1600" b="1" dirty="0">
                <a:solidFill>
                  <a:srgbClr val="00B050"/>
                </a:solidFill>
                <a:latin typeface="Arial" pitchFamily="34" charset="0"/>
                <a:cs typeface="Arial" pitchFamily="34" charset="0"/>
              </a:rPr>
              <a:t>       </a:t>
            </a:r>
            <a:r>
              <a:rPr lang="en-US" sz="1600" b="1" dirty="0">
                <a:solidFill>
                  <a:srgbClr val="92D050"/>
                </a:solidFill>
                <a:latin typeface="Arial" pitchFamily="34" charset="0"/>
                <a:cs typeface="Arial" pitchFamily="34" charset="0"/>
              </a:rPr>
              <a:t>4.5</a:t>
            </a:r>
            <a:r>
              <a:rPr lang="mn-MN" sz="1600" b="1" dirty="0">
                <a:solidFill>
                  <a:srgbClr val="92D050"/>
                </a:solidFill>
                <a:latin typeface="Arial" pitchFamily="34" charset="0"/>
                <a:cs typeface="Arial" pitchFamily="34" charset="0"/>
              </a:rPr>
              <a:t>%</a:t>
            </a:r>
            <a:endParaRPr lang="en-US" sz="1600" b="1" dirty="0">
              <a:solidFill>
                <a:srgbClr val="92D050"/>
              </a:solidFill>
              <a:latin typeface="Arial" pitchFamily="34" charset="0"/>
              <a:cs typeface="Arial" pitchFamily="34" charset="0"/>
            </a:endParaRPr>
          </a:p>
        </p:txBody>
      </p:sp>
      <p:graphicFrame>
        <p:nvGraphicFramePr>
          <p:cNvPr id="22" name="Chart 21">
            <a:extLst>
              <a:ext uri="{FF2B5EF4-FFF2-40B4-BE49-F238E27FC236}">
                <a16:creationId xmlns:a16="http://schemas.microsoft.com/office/drawing/2014/main" id="{00000000-0008-0000-0400-000010020000}"/>
              </a:ext>
            </a:extLst>
          </p:cNvPr>
          <p:cNvGraphicFramePr/>
          <p:nvPr/>
        </p:nvGraphicFramePr>
        <p:xfrm>
          <a:off x="685800" y="1600200"/>
          <a:ext cx="41910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00000000-0008-0000-0400-000011020000}"/>
              </a:ext>
            </a:extLst>
          </p:cNvPr>
          <p:cNvGraphicFramePr/>
          <p:nvPr/>
        </p:nvGraphicFramePr>
        <p:xfrm>
          <a:off x="4953000" y="1828800"/>
          <a:ext cx="4343399"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30" name="Down Arrow 29"/>
          <p:cNvSpPr/>
          <p:nvPr/>
        </p:nvSpPr>
        <p:spPr>
          <a:xfrm>
            <a:off x="3886200" y="2438400"/>
            <a:ext cx="152400" cy="2286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B050"/>
              </a:solidFill>
            </a:endParaRPr>
          </a:p>
        </p:txBody>
      </p:sp>
      <p:sp>
        <p:nvSpPr>
          <p:cNvPr id="33" name="Down Arrow 32"/>
          <p:cNvSpPr/>
          <p:nvPr/>
        </p:nvSpPr>
        <p:spPr>
          <a:xfrm>
            <a:off x="7924800" y="2438400"/>
            <a:ext cx="152400" cy="2286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19050" cy="2362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srcRect/>
          <a:stretch>
            <a:fillRect/>
          </a:stretch>
        </p:blipFill>
        <p:spPr bwMode="auto">
          <a:xfrm>
            <a:off x="4648200" y="32766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1143000"/>
            <a:ext cx="4038600" cy="584775"/>
          </a:xfrm>
          <a:prstGeom prst="rect">
            <a:avLst/>
          </a:prstGeom>
        </p:spPr>
        <p:txBody>
          <a:bodyPr wrap="square">
            <a:spAutoFit/>
          </a:bodyPr>
          <a:lstStyle/>
          <a:p>
            <a:pPr algn="ctr" fontAlgn="ctr"/>
            <a:r>
              <a:rPr lang="mn-MN" sz="1600" b="1" dirty="0">
                <a:latin typeface="Arial"/>
              </a:rPr>
              <a:t>Нийгмийн халамжийн үйлчилгээнд хамрагдсан хүний тоо </a:t>
            </a:r>
          </a:p>
        </p:txBody>
      </p:sp>
      <p:sp>
        <p:nvSpPr>
          <p:cNvPr id="18" name="Rectangle 17"/>
          <p:cNvSpPr/>
          <p:nvPr/>
        </p:nvSpPr>
        <p:spPr>
          <a:xfrm>
            <a:off x="5105400" y="1143000"/>
            <a:ext cx="3657600" cy="584775"/>
          </a:xfrm>
          <a:prstGeom prst="rect">
            <a:avLst/>
          </a:prstGeom>
        </p:spPr>
        <p:txBody>
          <a:bodyPr wrap="square">
            <a:spAutoFit/>
          </a:bodyPr>
          <a:lstStyle/>
          <a:p>
            <a:pPr algn="ctr" fontAlgn="ctr"/>
            <a:r>
              <a:rPr lang="mn-MN" sz="1600" b="1" dirty="0">
                <a:latin typeface="Arial"/>
              </a:rPr>
              <a:t>Олгосон тэтгэвэр, тэтгэмжийн хэмжээ,төрлөөр  </a:t>
            </a:r>
            <a:r>
              <a:rPr lang="mn-MN" sz="1400" b="1" dirty="0">
                <a:latin typeface="Arial"/>
              </a:rPr>
              <a:t>сая. төг </a:t>
            </a:r>
          </a:p>
        </p:txBody>
      </p:sp>
      <p:sp>
        <p:nvSpPr>
          <p:cNvPr id="10" name="Rectangle 9"/>
          <p:cNvSpPr/>
          <p:nvPr/>
        </p:nvSpPr>
        <p:spPr>
          <a:xfrm>
            <a:off x="2895600" y="6172200"/>
            <a:ext cx="11430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a:solidFill>
                  <a:srgbClr val="FF0000"/>
                </a:solidFill>
                <a:latin typeface="Arial" pitchFamily="34" charset="0"/>
                <a:cs typeface="Arial" pitchFamily="34" charset="0"/>
              </a:rPr>
              <a:t>2 255</a:t>
            </a:r>
            <a:endParaRPr lang="en-US" dirty="0">
              <a:solidFill>
                <a:srgbClr val="FF0000"/>
              </a:solidFill>
              <a:latin typeface="Arial" pitchFamily="34" charset="0"/>
              <a:cs typeface="Arial" pitchFamily="34" charset="0"/>
            </a:endParaRPr>
          </a:p>
        </p:txBody>
      </p:sp>
      <p:sp>
        <p:nvSpPr>
          <p:cNvPr id="12" name="Rectangle 11"/>
          <p:cNvSpPr/>
          <p:nvPr/>
        </p:nvSpPr>
        <p:spPr>
          <a:xfrm>
            <a:off x="5867400" y="6096000"/>
            <a:ext cx="11430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a:solidFill>
                  <a:srgbClr val="0066CC"/>
                </a:solidFill>
                <a:latin typeface="Arial" pitchFamily="34" charset="0"/>
                <a:cs typeface="Arial" pitchFamily="34" charset="0"/>
              </a:rPr>
              <a:t>365</a:t>
            </a:r>
            <a:r>
              <a:rPr lang="en-US" dirty="0">
                <a:solidFill>
                  <a:srgbClr val="0066CC"/>
                </a:solidFill>
                <a:latin typeface="Arial" pitchFamily="34" charset="0"/>
                <a:cs typeface="Arial" pitchFamily="34" charset="0"/>
              </a:rPr>
              <a:t>.</a:t>
            </a:r>
            <a:r>
              <a:rPr lang="mn-MN" dirty="0">
                <a:solidFill>
                  <a:srgbClr val="0066CC"/>
                </a:solidFill>
                <a:latin typeface="Arial" pitchFamily="34" charset="0"/>
                <a:cs typeface="Arial" pitchFamily="34" charset="0"/>
              </a:rPr>
              <a:t>1</a:t>
            </a:r>
          </a:p>
        </p:txBody>
      </p:sp>
      <p:sp>
        <p:nvSpPr>
          <p:cNvPr id="19" name="Rectangle 18"/>
          <p:cNvSpPr/>
          <p:nvPr/>
        </p:nvSpPr>
        <p:spPr>
          <a:xfrm>
            <a:off x="1447800" y="6172200"/>
            <a:ext cx="1143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a:solidFill>
                  <a:srgbClr val="0066CC"/>
                </a:solidFill>
                <a:latin typeface="Arial" pitchFamily="34" charset="0"/>
                <a:cs typeface="Arial" pitchFamily="34" charset="0"/>
              </a:rPr>
              <a:t>4 480</a:t>
            </a:r>
          </a:p>
        </p:txBody>
      </p:sp>
      <p:sp>
        <p:nvSpPr>
          <p:cNvPr id="23" name="Rectangle 22"/>
          <p:cNvSpPr/>
          <p:nvPr/>
        </p:nvSpPr>
        <p:spPr>
          <a:xfrm>
            <a:off x="7162800" y="6096000"/>
            <a:ext cx="1066800" cy="381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a:solidFill>
                  <a:srgbClr val="FF0000"/>
                </a:solidFill>
                <a:latin typeface="Arial" pitchFamily="34" charset="0"/>
                <a:cs typeface="Arial" pitchFamily="34" charset="0"/>
              </a:rPr>
              <a:t>205.4</a:t>
            </a:r>
            <a:endParaRPr lang="en-US" dirty="0">
              <a:solidFill>
                <a:srgbClr val="FF0000"/>
              </a:solidFill>
              <a:latin typeface="Arial" pitchFamily="34" charset="0"/>
              <a:cs typeface="Arial" pitchFamily="34" charset="0"/>
            </a:endParaRPr>
          </a:p>
        </p:txBody>
      </p:sp>
      <p:sp>
        <p:nvSpPr>
          <p:cNvPr id="21" name="TextBox 20"/>
          <p:cNvSpPr txBox="1"/>
          <p:nvPr/>
        </p:nvSpPr>
        <p:spPr>
          <a:xfrm>
            <a:off x="3886200" y="5715000"/>
            <a:ext cx="1447800" cy="369332"/>
          </a:xfrm>
          <a:prstGeom prst="rect">
            <a:avLst/>
          </a:prstGeom>
          <a:noFill/>
        </p:spPr>
        <p:txBody>
          <a:bodyPr wrap="square" rtlCol="0">
            <a:spAutoFit/>
          </a:bodyPr>
          <a:lstStyle/>
          <a:p>
            <a:r>
              <a:rPr lang="en-US" dirty="0"/>
              <a:t>     </a:t>
            </a:r>
            <a:r>
              <a:rPr lang="en-US" sz="1600" b="1" dirty="0">
                <a:solidFill>
                  <a:srgbClr val="92D050"/>
                </a:solidFill>
                <a:latin typeface="Arial" pitchFamily="34" charset="0"/>
                <a:cs typeface="Arial" pitchFamily="34" charset="0"/>
              </a:rPr>
              <a:t>49.7 %</a:t>
            </a:r>
          </a:p>
        </p:txBody>
      </p:sp>
      <p:sp>
        <p:nvSpPr>
          <p:cNvPr id="27" name="TextBox 26"/>
          <p:cNvSpPr txBox="1"/>
          <p:nvPr/>
        </p:nvSpPr>
        <p:spPr>
          <a:xfrm>
            <a:off x="8382000" y="5715000"/>
            <a:ext cx="990600" cy="369332"/>
          </a:xfrm>
          <a:prstGeom prst="rect">
            <a:avLst/>
          </a:prstGeom>
          <a:noFill/>
        </p:spPr>
        <p:txBody>
          <a:bodyPr wrap="square" rtlCol="0">
            <a:spAutoFit/>
          </a:bodyPr>
          <a:lstStyle/>
          <a:p>
            <a:r>
              <a:rPr lang="en-US" b="1" dirty="0">
                <a:solidFill>
                  <a:srgbClr val="92D050"/>
                </a:solidFill>
                <a:latin typeface="Arial" pitchFamily="34" charset="0"/>
                <a:cs typeface="Arial" pitchFamily="34" charset="0"/>
              </a:rPr>
              <a:t>43.8%</a:t>
            </a:r>
          </a:p>
        </p:txBody>
      </p:sp>
      <p:graphicFrame>
        <p:nvGraphicFramePr>
          <p:cNvPr id="20" name="Chart 19">
            <a:extLst>
              <a:ext uri="{FF2B5EF4-FFF2-40B4-BE49-F238E27FC236}">
                <a16:creationId xmlns:a16="http://schemas.microsoft.com/office/drawing/2014/main" id="{00000000-0008-0000-0500-0000FC020000}"/>
              </a:ext>
            </a:extLst>
          </p:cNvPr>
          <p:cNvGraphicFramePr/>
          <p:nvPr/>
        </p:nvGraphicFramePr>
        <p:xfrm>
          <a:off x="381001" y="2133600"/>
          <a:ext cx="4495799"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00000000-0008-0000-0500-0000FD020000}"/>
              </a:ext>
            </a:extLst>
          </p:cNvPr>
          <p:cNvGraphicFramePr/>
          <p:nvPr/>
        </p:nvGraphicFramePr>
        <p:xfrm>
          <a:off x="4876800" y="2209800"/>
          <a:ext cx="42672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24" name="Down Arrow 23"/>
          <p:cNvSpPr/>
          <p:nvPr/>
        </p:nvSpPr>
        <p:spPr>
          <a:xfrm>
            <a:off x="8229600" y="5791200"/>
            <a:ext cx="228600" cy="2286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Down Arrow 28"/>
          <p:cNvSpPr/>
          <p:nvPr/>
        </p:nvSpPr>
        <p:spPr>
          <a:xfrm>
            <a:off x="3962400" y="5791200"/>
            <a:ext cx="228600" cy="2286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685800" y="838201"/>
            <a:ext cx="3962400" cy="523220"/>
          </a:xfrm>
          <a:prstGeom prst="rect">
            <a:avLst/>
          </a:prstGeom>
          <a:noFill/>
          <a:ln w="9525">
            <a:noFill/>
            <a:miter lim="800000"/>
            <a:headEnd/>
            <a:tailEnd/>
          </a:ln>
        </p:spPr>
        <p:txBody>
          <a:bodyPr wrap="square">
            <a:spAutoFit/>
          </a:bodyPr>
          <a:lstStyle/>
          <a:p>
            <a:pPr algn="ctr"/>
            <a:r>
              <a:rPr lang="mn-MN" sz="1400" b="1" dirty="0">
                <a:latin typeface="Arial" charset="0"/>
              </a:rPr>
              <a:t>Эмнэлэгт эмчлүүлсэн хүний тоо, </a:t>
            </a:r>
            <a:r>
              <a:rPr lang="en-US" sz="1400" b="1" dirty="0">
                <a:latin typeface="Arial" charset="0"/>
              </a:rPr>
              <a:t>     </a:t>
            </a:r>
            <a:r>
              <a:rPr lang="mn-MN" sz="1400" b="1" dirty="0">
                <a:latin typeface="Arial" charset="0"/>
              </a:rPr>
              <a:t>амбулторын үзлэгийн тоо</a:t>
            </a:r>
            <a:endParaRPr lang="en-US" sz="1400" b="1" dirty="0">
              <a:latin typeface="Arial" charset="0"/>
            </a:endParaRPr>
          </a:p>
        </p:txBody>
      </p:sp>
      <p:sp>
        <p:nvSpPr>
          <p:cNvPr id="6151" name="TextBox 17"/>
          <p:cNvSpPr txBox="1">
            <a:spLocks noChangeArrowheads="1"/>
          </p:cNvSpPr>
          <p:nvPr/>
        </p:nvSpPr>
        <p:spPr bwMode="auto">
          <a:xfrm>
            <a:off x="5029200" y="914401"/>
            <a:ext cx="3581400" cy="307777"/>
          </a:xfrm>
          <a:prstGeom prst="rect">
            <a:avLst/>
          </a:prstGeom>
          <a:noFill/>
          <a:ln w="9525">
            <a:noFill/>
            <a:miter lim="800000"/>
            <a:headEnd/>
            <a:tailEnd/>
          </a:ln>
        </p:spPr>
        <p:txBody>
          <a:bodyPr wrap="square">
            <a:spAutoFit/>
          </a:bodyPr>
          <a:lstStyle/>
          <a:p>
            <a:pPr algn="ctr"/>
            <a:r>
              <a:rPr lang="mn-MN" sz="1400" b="1" dirty="0">
                <a:latin typeface="Arial" charset="0"/>
              </a:rPr>
              <a:t>Нялхсын эндэгдэл</a:t>
            </a:r>
            <a:endParaRPr lang="en-US" sz="1400" b="1" dirty="0">
              <a:latin typeface="Arial" charset="0"/>
            </a:endParaRPr>
          </a:p>
        </p:txBody>
      </p:sp>
      <p:sp>
        <p:nvSpPr>
          <p:cNvPr id="6152" name="TextBox 1"/>
          <p:cNvSpPr txBox="1">
            <a:spLocks noChangeArrowheads="1"/>
          </p:cNvSpPr>
          <p:nvPr/>
        </p:nvSpPr>
        <p:spPr bwMode="auto">
          <a:xfrm>
            <a:off x="838200" y="4038600"/>
            <a:ext cx="7848600" cy="304800"/>
          </a:xfrm>
          <a:prstGeom prst="rect">
            <a:avLst/>
          </a:prstGeom>
          <a:noFill/>
          <a:ln w="9525">
            <a:noFill/>
            <a:miter lim="800000"/>
            <a:headEnd/>
            <a:tailEnd/>
          </a:ln>
        </p:spPr>
        <p:txBody>
          <a:bodyPr/>
          <a:lstStyle/>
          <a:p>
            <a:pPr algn="ctr"/>
            <a:r>
              <a:rPr lang="mn-MN" sz="1600" b="1" dirty="0">
                <a:latin typeface="Arial" charset="0"/>
              </a:rPr>
              <a:t>Бүртгэгдсэн халдварт өвчний тоо, жил бүрийн </a:t>
            </a:r>
            <a:r>
              <a:rPr lang="en-US" sz="1600" b="1" dirty="0">
                <a:latin typeface="Arial" charset="0"/>
              </a:rPr>
              <a:t>1</a:t>
            </a:r>
            <a:r>
              <a:rPr lang="mn-MN" sz="1600" b="1" dirty="0">
                <a:latin typeface="Arial" charset="0"/>
              </a:rPr>
              <a:t>-р сарын байдлаар</a:t>
            </a:r>
            <a:endParaRPr lang="en-US" sz="1600" b="1" dirty="0">
              <a:latin typeface="Arial" charset="0"/>
            </a:endParaRPr>
          </a:p>
        </p:txBody>
      </p:sp>
      <p:pic>
        <p:nvPicPr>
          <p:cNvPr id="14" name="Picture 2"/>
          <p:cNvPicPr>
            <a:picLocks noChangeAspect="1" noChangeArrowheads="1"/>
          </p:cNvPicPr>
          <p:nvPr/>
        </p:nvPicPr>
        <p:blipFill>
          <a:blip r:embed="rId4"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21" name="Chart 20"/>
          <p:cNvGraphicFramePr/>
          <p:nvPr/>
        </p:nvGraphicFramePr>
        <p:xfrm>
          <a:off x="5334000" y="4419600"/>
          <a:ext cx="16002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752600" y="4648200"/>
            <a:ext cx="1676400" cy="830997"/>
          </a:xfrm>
          <a:prstGeom prst="rect">
            <a:avLst/>
          </a:prstGeom>
          <a:noFill/>
        </p:spPr>
        <p:txBody>
          <a:bodyPr wrap="square" rtlCol="0">
            <a:spAutoFit/>
          </a:bodyPr>
          <a:lstStyle/>
          <a:p>
            <a:r>
              <a:rPr lang="en-US" sz="1200" b="1" dirty="0">
                <a:solidFill>
                  <a:schemeClr val="bg1"/>
                </a:solidFill>
                <a:latin typeface="Arial" pitchFamily="34" charset="0"/>
                <a:cs typeface="Arial" pitchFamily="34" charset="0"/>
              </a:rPr>
              <a:t>70</a:t>
            </a:r>
            <a:r>
              <a:rPr lang="mn-MN" sz="1200" b="1" dirty="0">
                <a:solidFill>
                  <a:schemeClr val="bg1"/>
                </a:solidFill>
                <a:latin typeface="Arial" pitchFamily="34" charset="0"/>
                <a:cs typeface="Arial" pitchFamily="34" charset="0"/>
              </a:rPr>
              <a:t>3</a:t>
            </a:r>
            <a:r>
              <a:rPr lang="en-US" sz="1200" b="1" dirty="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нь буюу 78 </a:t>
            </a:r>
            <a:r>
              <a:rPr lang="en-US" sz="1200" b="1" dirty="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нь улаан бурхан өвчин бүртгэгдсэн байна.</a:t>
            </a:r>
            <a:endParaRPr lang="en-US" sz="1200" b="1" dirty="0">
              <a:solidFill>
                <a:schemeClr val="bg1"/>
              </a:solidFill>
              <a:latin typeface="Arial" pitchFamily="34" charset="0"/>
              <a:cs typeface="Arial" pitchFamily="34" charset="0"/>
            </a:endParaRPr>
          </a:p>
        </p:txBody>
      </p:sp>
      <p:graphicFrame>
        <p:nvGraphicFramePr>
          <p:cNvPr id="16" name="Chart 15"/>
          <p:cNvGraphicFramePr/>
          <p:nvPr/>
        </p:nvGraphicFramePr>
        <p:xfrm>
          <a:off x="685800" y="1447800"/>
          <a:ext cx="4295775"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nvGraphicFramePr>
        <p:xfrm>
          <a:off x="2667000" y="4267200"/>
          <a:ext cx="3448050" cy="24003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p:nvPr/>
        </p:nvGraphicFramePr>
        <p:xfrm>
          <a:off x="5181600" y="1295400"/>
          <a:ext cx="3714750" cy="2390775"/>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914400"/>
            <a:ext cx="6096000" cy="338554"/>
          </a:xfrm>
          <a:prstGeom prst="rect">
            <a:avLst/>
          </a:prstGeom>
          <a:noFill/>
          <a:ln w="9525">
            <a:noFill/>
            <a:miter lim="800000"/>
            <a:headEnd/>
            <a:tailEnd/>
          </a:ln>
        </p:spPr>
        <p:txBody>
          <a:bodyPr wrap="square">
            <a:spAutoFit/>
          </a:bodyPr>
          <a:lstStyle/>
          <a:p>
            <a:pPr algn="ctr"/>
            <a:r>
              <a:rPr lang="mn-MN" sz="1600" b="1" dirty="0">
                <a:latin typeface="Arial" charset="0"/>
              </a:rPr>
              <a:t>Бүртгэгдсэн гэмт хэргийн тоо,</a:t>
            </a:r>
            <a:r>
              <a:rPr lang="en-US" sz="1600" b="1" dirty="0">
                <a:latin typeface="Arial" charset="0"/>
              </a:rPr>
              <a:t> </a:t>
            </a:r>
            <a:r>
              <a:rPr lang="mn-MN" sz="1600" b="1" dirty="0">
                <a:latin typeface="Arial" charset="0"/>
              </a:rPr>
              <a:t>үйлдэгдсэн цагаар </a:t>
            </a:r>
            <a:endParaRPr lang="en-US" sz="1600" b="1" dirty="0">
              <a:latin typeface="Arial" charset="0"/>
            </a:endParaRPr>
          </a:p>
        </p:txBody>
      </p:sp>
      <p:sp>
        <p:nvSpPr>
          <p:cNvPr id="8200" name="TextBox 1"/>
          <p:cNvSpPr txBox="1">
            <a:spLocks noChangeArrowheads="1"/>
          </p:cNvSpPr>
          <p:nvPr/>
        </p:nvSpPr>
        <p:spPr bwMode="auto">
          <a:xfrm>
            <a:off x="609600" y="3429000"/>
            <a:ext cx="4038600" cy="457200"/>
          </a:xfrm>
          <a:prstGeom prst="rect">
            <a:avLst/>
          </a:prstGeom>
          <a:noFill/>
          <a:ln w="9525">
            <a:noFill/>
            <a:miter lim="800000"/>
            <a:headEnd/>
            <a:tailEnd/>
          </a:ln>
        </p:spPr>
        <p:txBody>
          <a:bodyPr/>
          <a:lstStyle/>
          <a:p>
            <a:pPr algn="ctr"/>
            <a:r>
              <a:rPr lang="mn-MN" sz="1400" b="1" dirty="0">
                <a:latin typeface="Arial" charset="0"/>
              </a:rPr>
              <a:t>Гэмт хэргийн улмаас гэмтсэн, нас барсан хүний тоо</a:t>
            </a:r>
            <a:endParaRPr lang="en-US" sz="1600" b="1" dirty="0">
              <a:latin typeface="Arial" charset="0"/>
            </a:endParaRPr>
          </a:p>
        </p:txBody>
      </p:sp>
      <p:sp>
        <p:nvSpPr>
          <p:cNvPr id="8201" name="TextBox 1"/>
          <p:cNvSpPr txBox="1">
            <a:spLocks noChangeArrowheads="1"/>
          </p:cNvSpPr>
          <p:nvPr/>
        </p:nvSpPr>
        <p:spPr bwMode="auto">
          <a:xfrm>
            <a:off x="5029200" y="3429000"/>
            <a:ext cx="3886200" cy="457200"/>
          </a:xfrm>
          <a:prstGeom prst="rect">
            <a:avLst/>
          </a:prstGeom>
          <a:noFill/>
          <a:ln w="9525">
            <a:noFill/>
            <a:miter lim="800000"/>
            <a:headEnd/>
            <a:tailEnd/>
          </a:ln>
        </p:spPr>
        <p:txBody>
          <a:bodyPr/>
          <a:lstStyle/>
          <a:p>
            <a:pPr algn="ctr"/>
            <a:r>
              <a:rPr lang="mn-MN" sz="1400" b="1" dirty="0">
                <a:latin typeface="Arial" charset="0"/>
              </a:rPr>
              <a:t>Гэмт хэргийн улмаас учирсан хохирлын хэмжээ, сая,</a:t>
            </a:r>
            <a:r>
              <a:rPr lang="en-US" sz="1400" b="1" dirty="0">
                <a:latin typeface="Arial" charset="0"/>
              </a:rPr>
              <a:t> </a:t>
            </a:r>
            <a:r>
              <a:rPr lang="mn-MN" sz="1400" b="1" dirty="0">
                <a:latin typeface="Arial" charset="0"/>
              </a:rPr>
              <a:t>төг</a:t>
            </a:r>
            <a:endParaRPr lang="en-US" sz="1400" b="1" dirty="0">
              <a:latin typeface="Arial" charset="0"/>
            </a:endParaRPr>
          </a:p>
        </p:txBody>
      </p:sp>
      <p:pic>
        <p:nvPicPr>
          <p:cNvPr id="18" name="Picture 2"/>
          <p:cNvPicPr>
            <a:picLocks noChangeAspect="1" noChangeArrowheads="1"/>
          </p:cNvPicPr>
          <p:nvPr/>
        </p:nvPicPr>
        <p:blipFill>
          <a:blip r:embed="rId4" cstate="print"/>
          <a:srcRect/>
          <a:stretch>
            <a:fillRect/>
          </a:stretch>
        </p:blipFill>
        <p:spPr bwMode="auto">
          <a:xfrm>
            <a:off x="4648200" y="3505200"/>
            <a:ext cx="461962" cy="457200"/>
          </a:xfrm>
          <a:prstGeom prst="rect">
            <a:avLst/>
          </a:prstGeom>
          <a:noFill/>
          <a:ln w="9525">
            <a:noFill/>
            <a:miter lim="800000"/>
            <a:headEnd/>
            <a:tailEnd/>
          </a:ln>
        </p:spPr>
      </p:pic>
      <p:graphicFrame>
        <p:nvGraphicFramePr>
          <p:cNvPr id="14" name="Chart 13">
            <a:extLst>
              <a:ext uri="{FF2B5EF4-FFF2-40B4-BE49-F238E27FC236}">
                <a16:creationId xmlns:a16="http://schemas.microsoft.com/office/drawing/2014/main" id="{00000000-0008-0000-0800-0000C7000000}"/>
              </a:ext>
            </a:extLst>
          </p:cNvPr>
          <p:cNvGraphicFramePr/>
          <p:nvPr/>
        </p:nvGraphicFramePr>
        <p:xfrm>
          <a:off x="914400" y="1295400"/>
          <a:ext cx="3248025" cy="203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00000000-0008-0000-0800-0000C6000000}"/>
              </a:ext>
            </a:extLst>
          </p:cNvPr>
          <p:cNvGraphicFramePr/>
          <p:nvPr/>
        </p:nvGraphicFramePr>
        <p:xfrm>
          <a:off x="4953000" y="1295400"/>
          <a:ext cx="3810000" cy="213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00000000-0008-0000-0800-0000C9000000}"/>
              </a:ext>
            </a:extLst>
          </p:cNvPr>
          <p:cNvGraphicFramePr/>
          <p:nvPr/>
        </p:nvGraphicFramePr>
        <p:xfrm>
          <a:off x="5118100" y="4114800"/>
          <a:ext cx="3797300" cy="2438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00000000-0008-0000-0800-0000C8000000}"/>
              </a:ext>
            </a:extLst>
          </p:cNvPr>
          <p:cNvGraphicFramePr/>
          <p:nvPr/>
        </p:nvGraphicFramePr>
        <p:xfrm>
          <a:off x="838200" y="3810001"/>
          <a:ext cx="3810000" cy="28194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295400" y="759023"/>
            <a:ext cx="388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mn-MN" sz="1800" b="1" u="none" strike="noStrike" cap="none" normalizeH="0" baseline="0" dirty="0">
                <a:ln>
                  <a:noFill/>
                </a:ln>
                <a:solidFill>
                  <a:schemeClr val="tx2"/>
                </a:solidFill>
                <a:effectLst/>
                <a:latin typeface="Arial" pitchFamily="34" charset="0"/>
                <a:cs typeface="Arial" pitchFamily="34" charset="0"/>
              </a:rPr>
              <a:t>БАНК,</a:t>
            </a:r>
            <a:r>
              <a:rPr kumimoji="0" lang="mn-MN" sz="1800" b="1" u="none" strike="noStrike" cap="none" normalizeH="0" dirty="0">
                <a:ln>
                  <a:noFill/>
                </a:ln>
                <a:solidFill>
                  <a:schemeClr val="tx2"/>
                </a:solidFill>
                <a:effectLst/>
                <a:latin typeface="Arial" pitchFamily="34" charset="0"/>
                <a:cs typeface="Arial" pitchFamily="34" charset="0"/>
              </a:rPr>
              <a:t> САНХҮҮ</a:t>
            </a:r>
            <a:endParaRPr kumimoji="0" lang="eu-ES" sz="1800" b="1" u="none" strike="noStrike" cap="none" normalizeH="0" baseline="0" dirty="0">
              <a:ln>
                <a:noFill/>
              </a:ln>
              <a:solidFill>
                <a:schemeClr val="tx2"/>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62000" y="685800"/>
            <a:ext cx="473075" cy="471488"/>
          </a:xfrm>
          <a:prstGeom prst="rect">
            <a:avLst/>
          </a:prstGeom>
          <a:noFill/>
          <a:ln w="9525">
            <a:noFill/>
            <a:miter lim="800000"/>
            <a:headEnd/>
            <a:tailEnd/>
          </a:ln>
        </p:spPr>
      </p:pic>
      <p:sp>
        <p:nvSpPr>
          <p:cNvPr id="13" name="Rounded Rectangle 12"/>
          <p:cNvSpPr/>
          <p:nvPr/>
        </p:nvSpPr>
        <p:spPr>
          <a:xfrm>
            <a:off x="5486400" y="838200"/>
            <a:ext cx="3505200" cy="541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Tx/>
              <a:buChar char="-"/>
            </a:pPr>
            <a:r>
              <a:rPr lang="eu-ES" sz="1600" dirty="0">
                <a:latin typeface="Arial" pitchFamily="34" charset="0"/>
                <a:cs typeface="Arial" pitchFamily="34" charset="0"/>
              </a:rPr>
              <a:t>Иргэдийн мөнгөн хадгаламж </a:t>
            </a:r>
            <a:r>
              <a:rPr lang="mn-MN" sz="1600" dirty="0">
                <a:latin typeface="Arial" pitchFamily="34" charset="0"/>
                <a:cs typeface="Arial" pitchFamily="34" charset="0"/>
              </a:rPr>
              <a:t>60</a:t>
            </a:r>
            <a:r>
              <a:rPr lang="en-US" sz="1600" dirty="0">
                <a:latin typeface="Arial" pitchFamily="34" charset="0"/>
                <a:cs typeface="Arial" pitchFamily="34" charset="0"/>
              </a:rPr>
              <a:t>.2</a:t>
            </a:r>
            <a:r>
              <a:rPr lang="eu-ES" sz="1600" dirty="0">
                <a:latin typeface="Arial" pitchFamily="34" charset="0"/>
                <a:cs typeface="Arial" pitchFamily="34" charset="0"/>
              </a:rPr>
              <a:t> тэрбум төгрөг </a:t>
            </a:r>
            <a:r>
              <a:rPr lang="mn-MN" sz="1600" dirty="0">
                <a:latin typeface="Arial" pitchFamily="34" charset="0"/>
                <a:cs typeface="Arial" pitchFamily="34" charset="0"/>
              </a:rPr>
              <a:t>болж</a:t>
            </a:r>
            <a:r>
              <a:rPr lang="eu-ES" sz="1600" dirty="0">
                <a:latin typeface="Arial" pitchFamily="34" charset="0"/>
                <a:cs typeface="Arial" pitchFamily="34" charset="0"/>
              </a:rPr>
              <a:t> </a:t>
            </a:r>
            <a:endParaRPr lang="mn-MN" sz="1600" dirty="0">
              <a:latin typeface="Arial" pitchFamily="34" charset="0"/>
              <a:cs typeface="Arial" pitchFamily="34" charset="0"/>
            </a:endParaRPr>
          </a:p>
          <a:p>
            <a:pPr algn="just"/>
            <a:r>
              <a:rPr lang="mn-MN" sz="1600" dirty="0">
                <a:latin typeface="Arial" pitchFamily="34" charset="0"/>
                <a:cs typeface="Arial" pitchFamily="34" charset="0"/>
              </a:rPr>
              <a:t>                        </a:t>
            </a:r>
            <a:r>
              <a:rPr lang="eu-ES" sz="1600" dirty="0">
                <a:latin typeface="Arial" pitchFamily="34" charset="0"/>
                <a:cs typeface="Arial" pitchFamily="34" charset="0"/>
              </a:rPr>
              <a:t>  </a:t>
            </a:r>
            <a:r>
              <a:rPr lang="eu-ES" sz="1600" b="1" dirty="0">
                <a:solidFill>
                  <a:schemeClr val="accent1">
                    <a:lumMod val="75000"/>
                  </a:schemeClr>
                </a:solidFill>
                <a:latin typeface="Arial" pitchFamily="34" charset="0"/>
                <a:cs typeface="Arial" pitchFamily="34" charset="0"/>
              </a:rPr>
              <a:t>-</a:t>
            </a:r>
            <a:r>
              <a:rPr lang="mn-MN" sz="1600" b="1" dirty="0">
                <a:solidFill>
                  <a:schemeClr val="accent1">
                    <a:lumMod val="75000"/>
                  </a:schemeClr>
                </a:solidFill>
                <a:latin typeface="Arial" pitchFamily="34" charset="0"/>
                <a:cs typeface="Arial" pitchFamily="34" charset="0"/>
              </a:rPr>
              <a:t> </a:t>
            </a:r>
            <a:r>
              <a:rPr lang="eu-ES" sz="1600" b="1" dirty="0">
                <a:solidFill>
                  <a:schemeClr val="accent1">
                    <a:lumMod val="75000"/>
                  </a:schemeClr>
                </a:solidFill>
                <a:latin typeface="Arial" pitchFamily="34" charset="0"/>
                <a:cs typeface="Arial" pitchFamily="34" charset="0"/>
              </a:rPr>
              <a:t>1</a:t>
            </a:r>
            <a:r>
              <a:rPr lang="mn-MN" sz="1600" b="1" dirty="0">
                <a:solidFill>
                  <a:schemeClr val="accent1">
                    <a:lumMod val="75000"/>
                  </a:schemeClr>
                </a:solidFill>
                <a:latin typeface="Arial" pitchFamily="34" charset="0"/>
                <a:cs typeface="Arial" pitchFamily="34" charset="0"/>
              </a:rPr>
              <a:t>5</a:t>
            </a:r>
            <a:r>
              <a:rPr lang="eu-ES" sz="1600" b="1" dirty="0">
                <a:solidFill>
                  <a:schemeClr val="accent1">
                    <a:lumMod val="75000"/>
                  </a:schemeClr>
                </a:solidFill>
                <a:latin typeface="Arial" pitchFamily="34" charset="0"/>
                <a:cs typeface="Arial" pitchFamily="34" charset="0"/>
              </a:rPr>
              <a:t>.</a:t>
            </a:r>
            <a:r>
              <a:rPr lang="mn-MN" sz="1600" b="1" dirty="0">
                <a:solidFill>
                  <a:schemeClr val="accent1">
                    <a:lumMod val="75000"/>
                  </a:schemeClr>
                </a:solidFill>
                <a:latin typeface="Arial" pitchFamily="34" charset="0"/>
                <a:cs typeface="Arial" pitchFamily="34" charset="0"/>
              </a:rPr>
              <a:t>6 </a:t>
            </a:r>
            <a:r>
              <a:rPr lang="mn-MN" sz="1600" dirty="0">
                <a:solidFill>
                  <a:schemeClr val="accent1">
                    <a:lumMod val="75000"/>
                  </a:schemeClr>
                </a:solidFill>
                <a:latin typeface="Arial" pitchFamily="34" charset="0"/>
                <a:cs typeface="Arial" pitchFamily="34" charset="0"/>
              </a:rPr>
              <a:t>тэрбум </a:t>
            </a:r>
          </a:p>
          <a:p>
            <a:pPr algn="just">
              <a:buFontTx/>
              <a:buChar char="-"/>
            </a:pPr>
            <a:r>
              <a:rPr lang="mn-MN" sz="1600" dirty="0">
                <a:latin typeface="Arial" pitchFamily="34" charset="0"/>
                <a:cs typeface="Arial" pitchFamily="34" charset="0"/>
              </a:rPr>
              <a:t> Н</a:t>
            </a:r>
            <a:r>
              <a:rPr lang="eu-ES" sz="1600" dirty="0">
                <a:latin typeface="Arial" pitchFamily="34" charset="0"/>
                <a:cs typeface="Arial" pitchFamily="34" charset="0"/>
              </a:rPr>
              <a:t>эг хадгаламж эзэмшигч</a:t>
            </a:r>
            <a:r>
              <a:rPr lang="mn-MN" sz="1600" dirty="0">
                <a:latin typeface="Arial" pitchFamily="34" charset="0"/>
                <a:cs typeface="Arial" pitchFamily="34" charset="0"/>
              </a:rPr>
              <a:t>дэ</a:t>
            </a:r>
            <a:r>
              <a:rPr lang="eu-ES" sz="1600" dirty="0">
                <a:latin typeface="Arial" pitchFamily="34" charset="0"/>
                <a:cs typeface="Arial" pitchFamily="34" charset="0"/>
              </a:rPr>
              <a:t>д  </a:t>
            </a:r>
            <a:r>
              <a:rPr lang="mn-MN" sz="1600" dirty="0">
                <a:latin typeface="Arial" pitchFamily="34" charset="0"/>
                <a:cs typeface="Arial" pitchFamily="34" charset="0"/>
              </a:rPr>
              <a:t>960</a:t>
            </a:r>
            <a:r>
              <a:rPr lang="eu-ES" sz="1600" dirty="0">
                <a:latin typeface="Arial" pitchFamily="34" charset="0"/>
                <a:cs typeface="Arial" pitchFamily="34" charset="0"/>
              </a:rPr>
              <a:t>.</a:t>
            </a:r>
            <a:r>
              <a:rPr lang="mn-MN" sz="1600" dirty="0">
                <a:latin typeface="Arial" pitchFamily="34" charset="0"/>
                <a:cs typeface="Arial" pitchFamily="34" charset="0"/>
              </a:rPr>
              <a:t>1</a:t>
            </a:r>
            <a:r>
              <a:rPr lang="eu-ES" sz="1600" dirty="0">
                <a:latin typeface="Arial" pitchFamily="34" charset="0"/>
                <a:cs typeface="Arial" pitchFamily="34" charset="0"/>
              </a:rPr>
              <a:t> </a:t>
            </a:r>
            <a:r>
              <a:rPr lang="mn-MN" sz="1600" dirty="0">
                <a:latin typeface="Arial" pitchFamily="34" charset="0"/>
                <a:cs typeface="Arial" pitchFamily="34" charset="0"/>
              </a:rPr>
              <a:t>мянган</a:t>
            </a:r>
            <a:r>
              <a:rPr lang="eu-ES" sz="1600" dirty="0">
                <a:latin typeface="Arial" pitchFamily="34" charset="0"/>
                <a:cs typeface="Arial" pitchFamily="34" charset="0"/>
              </a:rPr>
              <a:t> төгрөг</a:t>
            </a:r>
            <a:endParaRPr lang="mn-MN" sz="1600" dirty="0">
              <a:latin typeface="Arial" pitchFamily="34" charset="0"/>
              <a:cs typeface="Arial" pitchFamily="34" charset="0"/>
            </a:endParaRPr>
          </a:p>
          <a:p>
            <a:pPr algn="just"/>
            <a:r>
              <a:rPr lang="mn-MN" sz="1600" dirty="0">
                <a:latin typeface="Arial" pitchFamily="34" charset="0"/>
                <a:cs typeface="Arial" pitchFamily="34" charset="0"/>
              </a:rPr>
              <a:t>                       </a:t>
            </a:r>
            <a:r>
              <a:rPr lang="mn-MN" sz="1600" b="1" dirty="0">
                <a:solidFill>
                  <a:schemeClr val="accent1">
                    <a:lumMod val="75000"/>
                  </a:schemeClr>
                </a:solidFill>
                <a:latin typeface="Arial" pitchFamily="34" charset="0"/>
                <a:cs typeface="Arial" pitchFamily="34" charset="0"/>
              </a:rPr>
              <a:t> - 311.6 </a:t>
            </a:r>
            <a:r>
              <a:rPr lang="mn-MN" sz="1600" dirty="0">
                <a:solidFill>
                  <a:schemeClr val="accent1">
                    <a:lumMod val="75000"/>
                  </a:schemeClr>
                </a:solidFill>
                <a:latin typeface="Arial" pitchFamily="34" charset="0"/>
                <a:cs typeface="Arial" pitchFamily="34" charset="0"/>
              </a:rPr>
              <a:t>мян.төг</a:t>
            </a:r>
            <a:r>
              <a:rPr lang="mn-MN" sz="1600" dirty="0">
                <a:latin typeface="Arial" pitchFamily="34" charset="0"/>
                <a:cs typeface="Arial" pitchFamily="34" charset="0"/>
              </a:rPr>
              <a:t> </a:t>
            </a:r>
          </a:p>
          <a:p>
            <a:pPr marL="285750" indent="-285750" algn="just">
              <a:buFontTx/>
              <a:buChar char="-"/>
            </a:pPr>
            <a:r>
              <a:rPr lang="mn-MN" sz="1600" dirty="0">
                <a:latin typeface="Arial" pitchFamily="34" charset="0"/>
                <a:cs typeface="Arial" pitchFamily="34" charset="0"/>
              </a:rPr>
              <a:t>Н</a:t>
            </a:r>
            <a:r>
              <a:rPr lang="eu-ES" sz="1600" dirty="0">
                <a:latin typeface="Arial" pitchFamily="34" charset="0"/>
                <a:cs typeface="Arial" pitchFamily="34" charset="0"/>
              </a:rPr>
              <a:t>эг хүнд дундажаар </a:t>
            </a:r>
            <a:r>
              <a:rPr lang="mn-MN" sz="1600" dirty="0">
                <a:latin typeface="Arial" pitchFamily="34" charset="0"/>
                <a:cs typeface="Arial" pitchFamily="34" charset="0"/>
              </a:rPr>
              <a:t>904</a:t>
            </a:r>
            <a:r>
              <a:rPr lang="en-US" sz="1600" dirty="0">
                <a:latin typeface="Arial" pitchFamily="34" charset="0"/>
                <a:cs typeface="Arial" pitchFamily="34" charset="0"/>
              </a:rPr>
              <a:t>.</a:t>
            </a:r>
            <a:r>
              <a:rPr lang="mn-MN" sz="1600" dirty="0">
                <a:latin typeface="Arial" pitchFamily="34" charset="0"/>
                <a:cs typeface="Arial" pitchFamily="34" charset="0"/>
              </a:rPr>
              <a:t>0</a:t>
            </a:r>
            <a:r>
              <a:rPr lang="eu-ES" sz="1600" dirty="0">
                <a:latin typeface="Arial" pitchFamily="34" charset="0"/>
                <a:cs typeface="Arial" pitchFamily="34" charset="0"/>
              </a:rPr>
              <a:t> мянган төгрөг</a:t>
            </a:r>
            <a:r>
              <a:rPr lang="mn-MN" sz="1600" dirty="0">
                <a:latin typeface="Arial" pitchFamily="34" charset="0"/>
                <a:cs typeface="Arial" pitchFamily="34" charset="0"/>
              </a:rPr>
              <a:t> болж                </a:t>
            </a:r>
          </a:p>
          <a:p>
            <a:pPr algn="just"/>
            <a:r>
              <a:rPr lang="mn-MN" sz="1600" b="1" dirty="0">
                <a:solidFill>
                  <a:schemeClr val="accent1">
                    <a:lumMod val="75000"/>
                  </a:schemeClr>
                </a:solidFill>
                <a:latin typeface="Arial" pitchFamily="34" charset="0"/>
                <a:cs typeface="Arial" pitchFamily="34" charset="0"/>
              </a:rPr>
              <a:t>                        - 169.0 </a:t>
            </a:r>
            <a:r>
              <a:rPr lang="mn-MN" sz="1600" dirty="0">
                <a:solidFill>
                  <a:schemeClr val="accent1">
                    <a:lumMod val="75000"/>
                  </a:schemeClr>
                </a:solidFill>
                <a:latin typeface="Arial" pitchFamily="34" charset="0"/>
                <a:cs typeface="Arial" pitchFamily="34" charset="0"/>
              </a:rPr>
              <a:t>мян.төг</a:t>
            </a:r>
          </a:p>
          <a:p>
            <a:pPr algn="just">
              <a:buFontTx/>
              <a:buChar char="-"/>
            </a:pPr>
            <a:r>
              <a:rPr lang="mn-MN" sz="1600" dirty="0">
                <a:latin typeface="Arial" pitchFamily="34" charset="0"/>
                <a:cs typeface="Arial" pitchFamily="34" charset="0"/>
              </a:rPr>
              <a:t> Х</a:t>
            </a:r>
            <a:r>
              <a:rPr lang="eu-ES" sz="1600" dirty="0">
                <a:latin typeface="Arial" pitchFamily="34" charset="0"/>
                <a:cs typeface="Arial" pitchFamily="34" charset="0"/>
              </a:rPr>
              <a:t>адгаламж эзэмшигчийн тоо</a:t>
            </a:r>
            <a:r>
              <a:rPr lang="mn-MN" sz="1600" dirty="0">
                <a:latin typeface="Arial" pitchFamily="34" charset="0"/>
                <a:cs typeface="Arial" pitchFamily="34" charset="0"/>
              </a:rPr>
              <a:t> 62.7 мянган хүн болж</a:t>
            </a:r>
            <a:r>
              <a:rPr lang="mn-MN" sz="1600" b="1" dirty="0">
                <a:solidFill>
                  <a:srgbClr val="FF0000"/>
                </a:solidFill>
                <a:latin typeface="Arial" pitchFamily="34" charset="0"/>
                <a:cs typeface="Arial" pitchFamily="34" charset="0"/>
              </a:rPr>
              <a:t>                 </a:t>
            </a:r>
          </a:p>
          <a:p>
            <a:pPr algn="just"/>
            <a:r>
              <a:rPr lang="mn-MN" sz="1600" b="1" dirty="0">
                <a:solidFill>
                  <a:srgbClr val="FF0000"/>
                </a:solidFill>
                <a:latin typeface="Arial" pitchFamily="34" charset="0"/>
                <a:cs typeface="Arial" pitchFamily="34" charset="0"/>
              </a:rPr>
              <a:t>                                     - 8</a:t>
            </a:r>
            <a:r>
              <a:rPr lang="en-US" sz="1600" b="1" dirty="0">
                <a:solidFill>
                  <a:srgbClr val="FF0000"/>
                </a:solidFill>
                <a:latin typeface="Arial" pitchFamily="34" charset="0"/>
                <a:cs typeface="Arial" pitchFamily="34" charset="0"/>
              </a:rPr>
              <a:t>.</a:t>
            </a:r>
            <a:r>
              <a:rPr lang="mn-MN" sz="1600" b="1" dirty="0">
                <a:solidFill>
                  <a:srgbClr val="FF0000"/>
                </a:solidFill>
                <a:latin typeface="Arial" pitchFamily="34" charset="0"/>
                <a:cs typeface="Arial" pitchFamily="34" charset="0"/>
              </a:rPr>
              <a:t>9 %  </a:t>
            </a:r>
          </a:p>
          <a:p>
            <a:pPr algn="just">
              <a:buFontTx/>
              <a:buChar char="-"/>
            </a:pPr>
            <a:r>
              <a:rPr lang="mn-MN" sz="1600" dirty="0">
                <a:latin typeface="Arial" pitchFamily="34" charset="0"/>
                <a:cs typeface="Arial" pitchFamily="34" charset="0"/>
              </a:rPr>
              <a:t>Зээлдэгчийн тоо 27.2 мянган хүн болж </a:t>
            </a:r>
          </a:p>
          <a:p>
            <a:pPr algn="just"/>
            <a:r>
              <a:rPr lang="mn-MN" sz="1600" b="1" dirty="0">
                <a:solidFill>
                  <a:srgbClr val="FF0000"/>
                </a:solidFill>
                <a:latin typeface="Arial" pitchFamily="34" charset="0"/>
                <a:cs typeface="Arial" pitchFamily="34" charset="0"/>
              </a:rPr>
              <a:t>                                     - 4.4 %</a:t>
            </a:r>
            <a:endParaRPr lang="mn-MN" sz="1600" dirty="0">
              <a:latin typeface="Arial" pitchFamily="34" charset="0"/>
              <a:cs typeface="Arial" pitchFamily="34" charset="0"/>
            </a:endParaRPr>
          </a:p>
          <a:p>
            <a:pPr algn="just">
              <a:buFontTx/>
              <a:buChar char="-"/>
            </a:pPr>
            <a:r>
              <a:rPr lang="mn-MN" sz="1600" dirty="0">
                <a:latin typeface="Arial" pitchFamily="34" charset="0"/>
                <a:cs typeface="Arial" pitchFamily="34" charset="0"/>
              </a:rPr>
              <a:t> Зээлийн өрийн үлдэгдэл 178.7 тэрбум болж </a:t>
            </a:r>
          </a:p>
          <a:p>
            <a:pPr algn="just"/>
            <a:r>
              <a:rPr lang="mn-MN" sz="1600" dirty="0">
                <a:solidFill>
                  <a:schemeClr val="tx2"/>
                </a:solidFill>
                <a:latin typeface="Arial" pitchFamily="34" charset="0"/>
                <a:cs typeface="Arial" pitchFamily="34" charset="0"/>
              </a:rPr>
              <a:t>                                     </a:t>
            </a:r>
            <a:r>
              <a:rPr lang="mn-MN" sz="1600" b="1" dirty="0">
                <a:solidFill>
                  <a:schemeClr val="tx2"/>
                </a:solidFill>
                <a:latin typeface="Arial" pitchFamily="34" charset="0"/>
                <a:cs typeface="Arial" pitchFamily="34" charset="0"/>
              </a:rPr>
              <a:t>- 6</a:t>
            </a:r>
            <a:r>
              <a:rPr lang="mn-MN" sz="1600" b="1" dirty="0">
                <a:solidFill>
                  <a:schemeClr val="tx2"/>
                </a:solidFill>
              </a:rPr>
              <a:t>.1 </a:t>
            </a:r>
            <a:r>
              <a:rPr lang="mn-MN" sz="1600" b="1" dirty="0">
                <a:solidFill>
                  <a:schemeClr val="tx2"/>
                </a:solidFill>
                <a:latin typeface="Arial" pitchFamily="34" charset="0"/>
                <a:cs typeface="Arial" pitchFamily="34" charset="0"/>
              </a:rPr>
              <a:t>%</a:t>
            </a:r>
            <a:endParaRPr lang="mn-MN" sz="1600" dirty="0">
              <a:solidFill>
                <a:schemeClr val="tx2"/>
              </a:solidFill>
              <a:latin typeface="Arial" pitchFamily="34" charset="0"/>
              <a:cs typeface="Arial" pitchFamily="34" charset="0"/>
            </a:endParaRPr>
          </a:p>
        </p:txBody>
      </p:sp>
      <p:pic>
        <p:nvPicPr>
          <p:cNvPr id="2050" name="Picture 2" descr="C:\Users\Enkhbayar\Desktop\hun am 2014.png"/>
          <p:cNvPicPr>
            <a:picLocks noChangeAspect="1" noChangeArrowheads="1"/>
          </p:cNvPicPr>
          <p:nvPr/>
        </p:nvPicPr>
        <p:blipFill>
          <a:blip r:embed="rId3" cstate="print"/>
          <a:srcRect l="13503" t="9048" r="30086"/>
          <a:stretch>
            <a:fillRect/>
          </a:stretch>
        </p:blipFill>
        <p:spPr bwMode="auto">
          <a:xfrm>
            <a:off x="914400" y="1371600"/>
            <a:ext cx="4572000" cy="5334000"/>
          </a:xfrm>
          <a:prstGeom prst="rect">
            <a:avLst/>
          </a:prstGeom>
          <a:noFill/>
        </p:spPr>
      </p:pic>
      <p:sp>
        <p:nvSpPr>
          <p:cNvPr id="7" name="TextBox 6"/>
          <p:cNvSpPr txBox="1"/>
          <p:nvPr/>
        </p:nvSpPr>
        <p:spPr>
          <a:xfrm>
            <a:off x="1630344" y="3012124"/>
            <a:ext cx="1377300" cy="523220"/>
          </a:xfrm>
          <a:prstGeom prst="rect">
            <a:avLst/>
          </a:prstGeom>
          <a:noFill/>
        </p:spPr>
        <p:txBody>
          <a:bodyPr wrap="none" rtlCol="0">
            <a:spAutoFit/>
          </a:bodyPr>
          <a:lstStyle/>
          <a:p>
            <a:r>
              <a:rPr lang="en-US" sz="2800" b="1" dirty="0">
                <a:solidFill>
                  <a:schemeClr val="bg1"/>
                </a:solidFill>
              </a:rPr>
              <a:t>44649.3</a:t>
            </a:r>
          </a:p>
        </p:txBody>
      </p:sp>
      <p:sp>
        <p:nvSpPr>
          <p:cNvPr id="8" name="TextBox 7"/>
          <p:cNvSpPr txBox="1"/>
          <p:nvPr/>
        </p:nvSpPr>
        <p:spPr>
          <a:xfrm>
            <a:off x="3886200" y="3015050"/>
            <a:ext cx="1377300" cy="523220"/>
          </a:xfrm>
          <a:prstGeom prst="rect">
            <a:avLst/>
          </a:prstGeom>
          <a:noFill/>
        </p:spPr>
        <p:txBody>
          <a:bodyPr wrap="none" rtlCol="0">
            <a:spAutoFit/>
          </a:bodyPr>
          <a:lstStyle/>
          <a:p>
            <a:r>
              <a:rPr lang="en-US" sz="2800" b="1" dirty="0">
                <a:solidFill>
                  <a:schemeClr val="bg1"/>
                </a:solidFill>
              </a:rPr>
              <a:t>60208.7</a:t>
            </a:r>
          </a:p>
        </p:txBody>
      </p:sp>
      <p:sp>
        <p:nvSpPr>
          <p:cNvPr id="9" name="TextBox 8"/>
          <p:cNvSpPr txBox="1"/>
          <p:nvPr/>
        </p:nvSpPr>
        <p:spPr>
          <a:xfrm>
            <a:off x="1524000" y="2438400"/>
            <a:ext cx="1335622" cy="584775"/>
          </a:xfrm>
          <a:prstGeom prst="rect">
            <a:avLst/>
          </a:prstGeom>
          <a:noFill/>
        </p:spPr>
        <p:txBody>
          <a:bodyPr wrap="none" rtlCol="0">
            <a:spAutoFit/>
          </a:bodyPr>
          <a:lstStyle/>
          <a:p>
            <a:r>
              <a:rPr lang="en-US" sz="3200" b="1" dirty="0">
                <a:solidFill>
                  <a:schemeClr val="bg1">
                    <a:lumMod val="50000"/>
                  </a:schemeClr>
                </a:solidFill>
              </a:rPr>
              <a:t>201</a:t>
            </a:r>
            <a:r>
              <a:rPr lang="mn-MN" sz="3200" b="1" dirty="0">
                <a:solidFill>
                  <a:schemeClr val="bg1">
                    <a:lumMod val="50000"/>
                  </a:schemeClr>
                </a:solidFill>
              </a:rPr>
              <a:t>6</a:t>
            </a:r>
            <a:r>
              <a:rPr lang="en-US" sz="3200" b="1" dirty="0">
                <a:solidFill>
                  <a:schemeClr val="bg1">
                    <a:lumMod val="50000"/>
                  </a:schemeClr>
                </a:solidFill>
              </a:rPr>
              <a:t>.1</a:t>
            </a:r>
          </a:p>
        </p:txBody>
      </p:sp>
      <p:sp>
        <p:nvSpPr>
          <p:cNvPr id="10" name="TextBox 9"/>
          <p:cNvSpPr txBox="1"/>
          <p:nvPr/>
        </p:nvSpPr>
        <p:spPr>
          <a:xfrm>
            <a:off x="3922178" y="2438400"/>
            <a:ext cx="1335622" cy="584775"/>
          </a:xfrm>
          <a:prstGeom prst="rect">
            <a:avLst/>
          </a:prstGeom>
          <a:noFill/>
        </p:spPr>
        <p:txBody>
          <a:bodyPr wrap="none" rtlCol="0">
            <a:spAutoFit/>
          </a:bodyPr>
          <a:lstStyle/>
          <a:p>
            <a:r>
              <a:rPr lang="en-US" sz="3200" b="1" dirty="0">
                <a:solidFill>
                  <a:schemeClr val="tx2"/>
                </a:solidFill>
              </a:rPr>
              <a:t>2017.1</a:t>
            </a:r>
          </a:p>
        </p:txBody>
      </p:sp>
      <p:sp>
        <p:nvSpPr>
          <p:cNvPr id="11" name="TextBox 10"/>
          <p:cNvSpPr txBox="1"/>
          <p:nvPr/>
        </p:nvSpPr>
        <p:spPr>
          <a:xfrm>
            <a:off x="1483778" y="5054025"/>
            <a:ext cx="1335622" cy="584775"/>
          </a:xfrm>
          <a:prstGeom prst="rect">
            <a:avLst/>
          </a:prstGeom>
          <a:noFill/>
        </p:spPr>
        <p:txBody>
          <a:bodyPr wrap="none" rtlCol="0">
            <a:spAutoFit/>
          </a:bodyPr>
          <a:lstStyle/>
          <a:p>
            <a:r>
              <a:rPr lang="en-US" sz="3200" b="1" dirty="0">
                <a:solidFill>
                  <a:schemeClr val="bg1">
                    <a:lumMod val="50000"/>
                  </a:schemeClr>
                </a:solidFill>
              </a:rPr>
              <a:t>2016.1</a:t>
            </a:r>
          </a:p>
        </p:txBody>
      </p:sp>
      <p:sp>
        <p:nvSpPr>
          <p:cNvPr id="12" name="TextBox 11"/>
          <p:cNvSpPr txBox="1"/>
          <p:nvPr/>
        </p:nvSpPr>
        <p:spPr>
          <a:xfrm>
            <a:off x="3962400" y="5054025"/>
            <a:ext cx="1335622" cy="584775"/>
          </a:xfrm>
          <a:prstGeom prst="rect">
            <a:avLst/>
          </a:prstGeom>
          <a:noFill/>
        </p:spPr>
        <p:txBody>
          <a:bodyPr wrap="none" rtlCol="0">
            <a:spAutoFit/>
          </a:bodyPr>
          <a:lstStyle/>
          <a:p>
            <a:r>
              <a:rPr lang="en-US" sz="3200" b="1" dirty="0">
                <a:solidFill>
                  <a:schemeClr val="tx2"/>
                </a:solidFill>
              </a:rPr>
              <a:t>2017.1</a:t>
            </a:r>
          </a:p>
        </p:txBody>
      </p:sp>
      <p:sp>
        <p:nvSpPr>
          <p:cNvPr id="14" name="TextBox 13"/>
          <p:cNvSpPr txBox="1"/>
          <p:nvPr/>
        </p:nvSpPr>
        <p:spPr>
          <a:xfrm>
            <a:off x="1600200" y="5613104"/>
            <a:ext cx="1560042" cy="523220"/>
          </a:xfrm>
          <a:prstGeom prst="rect">
            <a:avLst/>
          </a:prstGeom>
          <a:noFill/>
        </p:spPr>
        <p:txBody>
          <a:bodyPr wrap="none" rtlCol="0">
            <a:spAutoFit/>
          </a:bodyPr>
          <a:lstStyle/>
          <a:p>
            <a:r>
              <a:rPr lang="en-US" sz="2800" b="1" dirty="0">
                <a:solidFill>
                  <a:schemeClr val="bg1"/>
                </a:solidFill>
              </a:rPr>
              <a:t>168445.0</a:t>
            </a:r>
          </a:p>
        </p:txBody>
      </p:sp>
      <p:sp>
        <p:nvSpPr>
          <p:cNvPr id="15" name="TextBox 14"/>
          <p:cNvSpPr txBox="1"/>
          <p:nvPr/>
        </p:nvSpPr>
        <p:spPr>
          <a:xfrm>
            <a:off x="3689132" y="5618836"/>
            <a:ext cx="1560042" cy="523220"/>
          </a:xfrm>
          <a:prstGeom prst="rect">
            <a:avLst/>
          </a:prstGeom>
          <a:noFill/>
        </p:spPr>
        <p:txBody>
          <a:bodyPr wrap="none" rtlCol="0">
            <a:spAutoFit/>
          </a:bodyPr>
          <a:lstStyle/>
          <a:p>
            <a:r>
              <a:rPr lang="en-US" sz="2800" b="1" dirty="0">
                <a:solidFill>
                  <a:schemeClr val="bg1"/>
                </a:solidFill>
              </a:rPr>
              <a:t>178656.4</a:t>
            </a:r>
          </a:p>
        </p:txBody>
      </p:sp>
      <p:sp>
        <p:nvSpPr>
          <p:cNvPr id="24" name="Up Arrow 23"/>
          <p:cNvSpPr/>
          <p:nvPr/>
        </p:nvSpPr>
        <p:spPr>
          <a:xfrm>
            <a:off x="8568904" y="1797166"/>
            <a:ext cx="114300" cy="2286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Up Arrow 15"/>
          <p:cNvSpPr/>
          <p:nvPr/>
        </p:nvSpPr>
        <p:spPr>
          <a:xfrm flipV="1">
            <a:off x="8584944" y="4038600"/>
            <a:ext cx="88923" cy="1984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3"/>
          <p:cNvSpPr/>
          <p:nvPr/>
        </p:nvSpPr>
        <p:spPr>
          <a:xfrm>
            <a:off x="8568904" y="2533286"/>
            <a:ext cx="114300" cy="2286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7" name="Up Arrow 23"/>
          <p:cNvSpPr/>
          <p:nvPr/>
        </p:nvSpPr>
        <p:spPr>
          <a:xfrm>
            <a:off x="8572500" y="3244966"/>
            <a:ext cx="114300" cy="2286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8" name="Up Arrow 15"/>
          <p:cNvSpPr/>
          <p:nvPr/>
        </p:nvSpPr>
        <p:spPr>
          <a:xfrm flipV="1">
            <a:off x="8597877" y="4767530"/>
            <a:ext cx="88923" cy="1984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Up Arrow 23"/>
          <p:cNvSpPr/>
          <p:nvPr/>
        </p:nvSpPr>
        <p:spPr>
          <a:xfrm>
            <a:off x="8559926" y="5486400"/>
            <a:ext cx="114300" cy="2286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600154665"/>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19325</TotalTime>
  <Words>1025</Words>
  <Application>Microsoft Office PowerPoint</Application>
  <PresentationFormat>On-screen Show (4:3)</PresentationFormat>
  <Paragraphs>319</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 Unicode MS</vt:lpstr>
      <vt:lpstr>Arial</vt:lpstr>
      <vt:lpstr>Arial Mon</vt:lpstr>
      <vt:lpstr>Calibri</vt:lpstr>
      <vt:lpstr>Tahoma</vt:lpstr>
      <vt:lpstr>Times New Roman</vt:lpstr>
      <vt:lpstr>Office Theme</vt:lpstr>
      <vt:lpstr>PowerPoint Presentation</vt:lpstr>
      <vt:lpstr>PowerPoint Presentation</vt:lpstr>
      <vt:lpstr>PowerPoint Presentation</vt:lpstr>
      <vt:lpstr>ХҮН АМ, НИЙГМИЙН ҮЗҮҮЛЭЛТ - Хөдөлмөр</vt:lpstr>
      <vt:lpstr>PowerPoint Presentation</vt:lpstr>
      <vt:lpstr>PowerPoint Presentation</vt:lpstr>
      <vt:lpstr>PowerPoint Presentation</vt:lpstr>
      <vt:lpstr>PowerPoint Presentation</vt:lpstr>
      <vt:lpstr>БАНК, САНХҮҮ</vt:lpstr>
      <vt:lpstr>ЗЭЭЛ, төрлөөр,  дүнд эзлэх хувиар, 2017.01-р сард</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Enkhbayar</cp:lastModifiedBy>
  <cp:revision>2160</cp:revision>
  <cp:lastPrinted>2014-12-09T03:24:15Z</cp:lastPrinted>
  <dcterms:created xsi:type="dcterms:W3CDTF">2011-11-16T04:07:02Z</dcterms:created>
  <dcterms:modified xsi:type="dcterms:W3CDTF">2017-02-13T07:57:55Z</dcterms:modified>
</cp:coreProperties>
</file>