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69" r:id="rId2"/>
    <p:sldId id="494" r:id="rId3"/>
    <p:sldId id="508" r:id="rId4"/>
    <p:sldId id="509" r:id="rId5"/>
    <p:sldId id="511" r:id="rId6"/>
    <p:sldId id="512" r:id="rId7"/>
    <p:sldId id="495" r:id="rId8"/>
    <p:sldId id="496" r:id="rId9"/>
    <p:sldId id="506" r:id="rId10"/>
    <p:sldId id="507" r:id="rId11"/>
    <p:sldId id="505" r:id="rId12"/>
    <p:sldId id="443" r:id="rId13"/>
    <p:sldId id="500" r:id="rId14"/>
    <p:sldId id="513" r:id="rId15"/>
    <p:sldId id="439" r:id="rId16"/>
    <p:sldId id="473" r:id="rId17"/>
    <p:sldId id="497" r:id="rId18"/>
    <p:sldId id="432" r:id="rId19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3366CC"/>
    <a:srgbClr val="0066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835" autoAdjust="0"/>
    <p:restoredTop sz="92443" autoAdjust="0"/>
  </p:normalViewPr>
  <p:slideViewPr>
    <p:cSldViewPr>
      <p:cViewPr varScale="1">
        <p:scale>
          <a:sx n="106" d="100"/>
          <a:sy n="106" d="100"/>
        </p:scale>
        <p:origin x="-6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040" y="-84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TSERENDORJ\Users\Public\2016%20ONII%20BULLETEN\3-sar%202016\tantsuulga_03(2016)negtgel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2017%20ONII%20BULLETEN\2%20sar\tantsuulga_2(2017)negtgel-NEW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2017%20ONII%20BULLETEN\2%20sar\tantsuulga_2(2017)negtgel-NEW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2017%20ONII%20BULLETEN\2%20sar\tantsuulga_2(2017)negtgel-NEW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2017%20ONII%20BULLETEN\2%20sar\tantsuulga_2(2017)negtgel-NEW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2017%20ONII%20BULLETEN\2%20sar\tantsuulga_2(2017)negtgel-NEW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2017%20ONII%20BULLETEN\2%20sar\tantsuulga_2(2017)negtgel-NEW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7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NKHZUL_G\Users\Public\tantsuulga_2(2017)negtgel-NE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'1.1'!$H$65:$I$65</c:f>
              <c:strCache>
                <c:ptCount val="2"/>
                <c:pt idx="0">
                  <c:v>Төрсөн хүүхдийн тоо 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'1.1'!$J$64:$N$64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'1.1'!$J$65:$N$65</c:f>
              <c:numCache>
                <c:formatCode>General</c:formatCode>
                <c:ptCount val="5"/>
                <c:pt idx="0">
                  <c:v>155</c:v>
                </c:pt>
                <c:pt idx="1">
                  <c:v>102</c:v>
                </c:pt>
                <c:pt idx="2">
                  <c:v>118</c:v>
                </c:pt>
                <c:pt idx="3">
                  <c:v>121</c:v>
                </c:pt>
                <c:pt idx="4">
                  <c:v>189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590-4D85-8FF4-B215904C1FB2}"/>
            </c:ext>
          </c:extLst>
        </c:ser>
        <c:ser>
          <c:idx val="1"/>
          <c:order val="1"/>
          <c:tx>
            <c:strRef>
              <c:f>'1.1'!$H$66:$I$66</c:f>
              <c:strCache>
                <c:ptCount val="2"/>
                <c:pt idx="0">
                  <c:v>Нас барсан  хүний тоо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'1.1'!$J$64:$N$64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'1.1'!$J$66:$N$66</c:f>
              <c:numCache>
                <c:formatCode>General</c:formatCode>
                <c:ptCount val="5"/>
                <c:pt idx="0">
                  <c:v>34</c:v>
                </c:pt>
                <c:pt idx="1">
                  <c:v>20</c:v>
                </c:pt>
                <c:pt idx="2">
                  <c:v>27</c:v>
                </c:pt>
                <c:pt idx="3">
                  <c:v>28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590-4D85-8FF4-B215904C1FB2}"/>
            </c:ext>
          </c:extLst>
        </c:ser>
        <c:dLbls>
          <c:showVal val="1"/>
        </c:dLbls>
        <c:gapWidth val="75"/>
        <c:axId val="117405184"/>
        <c:axId val="117406720"/>
      </c:barChart>
      <c:catAx>
        <c:axId val="11740518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17406720"/>
        <c:crosses val="autoZero"/>
        <c:auto val="1"/>
        <c:lblAlgn val="ctr"/>
        <c:lblOffset val="100"/>
      </c:catAx>
      <c:valAx>
        <c:axId val="117406720"/>
        <c:scaling>
          <c:orientation val="minMax"/>
        </c:scaling>
        <c:axPos val="l"/>
        <c:numFmt formatCode="General" sourceLinked="1"/>
        <c:majorTickMark val="none"/>
        <c:tickLblPos val="nextTo"/>
        <c:crossAx val="117405184"/>
        <c:crosses val="autoZero"/>
        <c:crossBetween val="between"/>
      </c:valAx>
    </c:plotArea>
    <c:legend>
      <c:legendPos val="b"/>
      <c:layout/>
    </c:legend>
    <c:plotVisOnly val="1"/>
    <c:dispBlanksAs val="gap"/>
  </c:chart>
  <c:spPr>
    <a:ln>
      <a:noFill/>
    </a:ln>
  </c:spPr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3.8277511961722493E-2"/>
          <c:y val="0.12470570168090703"/>
          <c:w val="0.92982456140350933"/>
          <c:h val="0.62329089183001063"/>
        </c:manualLayout>
      </c:layout>
      <c:barChart>
        <c:barDir val="col"/>
        <c:grouping val="clustered"/>
        <c:ser>
          <c:idx val="0"/>
          <c:order val="0"/>
          <c:tx>
            <c:strRef>
              <c:f>'2.3'!$I$41</c:f>
              <c:strCache>
                <c:ptCount val="1"/>
                <c:pt idx="0">
                  <c:v>2016 I-II</c:v>
                </c:pt>
              </c:strCache>
            </c:strRef>
          </c:tx>
          <c:dLbls>
            <c:dLbl>
              <c:idx val="0"/>
              <c:layout>
                <c:manualLayout>
                  <c:x val="-7.6120508859837503E-3"/>
                  <c:y val="-2.203356229407498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A9-437B-B858-C5BD03AEF460}"/>
                </c:ext>
              </c:extLst>
            </c:dLbl>
            <c:dLbl>
              <c:idx val="1"/>
              <c:layout>
                <c:manualLayout>
                  <c:x val="-2.8708133971291867E-2"/>
                  <c:y val="1.063801865192375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A9-437B-B858-C5BD03AEF4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'2.3'!$H$42:$H$44</c:f>
              <c:strCache>
                <c:ptCount val="3"/>
                <c:pt idx="0">
                  <c:v>Халамжийн тэтгэвэр </c:v>
                </c:pt>
                <c:pt idx="1">
                  <c:v>Нөхцөлт мөнгөн тэтгэмж </c:v>
                </c:pt>
                <c:pt idx="2">
                  <c:v>Нийгмийн халамжийн үйлчилгээ болон хөнгөлөлт</c:v>
                </c:pt>
              </c:strCache>
            </c:strRef>
          </c:cat>
          <c:val>
            <c:numRef>
              <c:f>'2.3'!$I$42:$I$44</c:f>
              <c:numCache>
                <c:formatCode>_(* #,##0.0_);_(* \(#,##0.0\);_(* "-"??_);_(@_)</c:formatCode>
                <c:ptCount val="3"/>
                <c:pt idx="0">
                  <c:v>271050.09999999998</c:v>
                </c:pt>
                <c:pt idx="1">
                  <c:v>207106.7</c:v>
                </c:pt>
                <c:pt idx="2">
                  <c:v>72.3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FB-4C9F-8696-8A87F153A4FB}"/>
            </c:ext>
          </c:extLst>
        </c:ser>
        <c:ser>
          <c:idx val="1"/>
          <c:order val="1"/>
          <c:tx>
            <c:strRef>
              <c:f>'2.3'!$J$41</c:f>
              <c:strCache>
                <c:ptCount val="1"/>
                <c:pt idx="0">
                  <c:v>2017 I-II</c:v>
                </c:pt>
              </c:strCache>
            </c:strRef>
          </c:tx>
          <c:dLbls>
            <c:dLbl>
              <c:idx val="0"/>
              <c:layout>
                <c:manualLayout>
                  <c:x val="2.2328548644338107E-2"/>
                  <c:y val="3.5460992907801439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9A9-437B-B858-C5BD03AEF4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'2.3'!$H$42:$H$44</c:f>
              <c:strCache>
                <c:ptCount val="3"/>
                <c:pt idx="0">
                  <c:v>Халамжийн тэтгэвэр </c:v>
                </c:pt>
                <c:pt idx="1">
                  <c:v>Нөхцөлт мөнгөн тэтгэмж </c:v>
                </c:pt>
                <c:pt idx="2">
                  <c:v>Нийгмийн халамжийн үйлчилгээ болон хөнгөлөлт</c:v>
                </c:pt>
              </c:strCache>
            </c:strRef>
          </c:cat>
          <c:val>
            <c:numRef>
              <c:f>'2.3'!$J$42:$J$44</c:f>
              <c:numCache>
                <c:formatCode>_(* #,##0.0_);_(* \(#,##0.0\);_(* "-"??_);_(@_)</c:formatCode>
                <c:ptCount val="3"/>
                <c:pt idx="0">
                  <c:v>252975.9</c:v>
                </c:pt>
                <c:pt idx="1">
                  <c:v>711810.4</c:v>
                </c:pt>
                <c:pt idx="2">
                  <c:v>32.799999999999997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AFB-4C9F-8696-8A87F153A4FB}"/>
            </c:ext>
          </c:extLst>
        </c:ser>
        <c:dLbls>
          <c:showVal val="1"/>
        </c:dLbls>
        <c:overlap val="-25"/>
        <c:axId val="76757632"/>
        <c:axId val="76779904"/>
      </c:barChart>
      <c:catAx>
        <c:axId val="76757632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6779904"/>
        <c:crosses val="autoZero"/>
        <c:auto val="1"/>
        <c:lblAlgn val="ctr"/>
        <c:lblOffset val="100"/>
      </c:catAx>
      <c:valAx>
        <c:axId val="76779904"/>
        <c:scaling>
          <c:orientation val="minMax"/>
        </c:scaling>
        <c:delete val="1"/>
        <c:axPos val="l"/>
        <c:numFmt formatCode="_(* #,##0.0_);_(* \(#,##0.0\);_(* &quot;-&quot;??_);_(@_)" sourceLinked="1"/>
        <c:tickLblPos val="none"/>
        <c:crossAx val="7675763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4660211731906791"/>
          <c:y val="8.3351009695216763E-2"/>
          <c:w val="0.33890638670166601"/>
          <c:h val="8.4009284966546818E-2"/>
        </c:manualLayout>
      </c:layout>
      <c:txPr>
        <a:bodyPr/>
        <a:lstStyle/>
        <a:p>
          <a:pPr>
            <a:defRPr sz="11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spPr>
    <a:ln>
      <a:noFill/>
    </a:ln>
    <a:effectLst>
      <a:softEdge rad="635000"/>
    </a:effectLst>
  </c:sp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0909090909090922"/>
          <c:y val="6.7901234567901494E-2"/>
          <c:w val="0.78181818181818186"/>
          <c:h val="0.74043258481578456"/>
        </c:manualLayout>
      </c:layout>
      <c:barChart>
        <c:barDir val="col"/>
        <c:grouping val="clustered"/>
        <c:dLbls>
          <c:showVal val="1"/>
        </c:dLbls>
        <c:axId val="76597504"/>
        <c:axId val="76698752"/>
      </c:barChart>
      <c:catAx>
        <c:axId val="7659750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6698752"/>
        <c:crosses val="autoZero"/>
        <c:auto val="1"/>
        <c:lblAlgn val="ctr"/>
        <c:lblOffset val="100"/>
      </c:catAx>
      <c:valAx>
        <c:axId val="76698752"/>
        <c:scaling>
          <c:orientation val="minMax"/>
        </c:scaling>
        <c:delete val="1"/>
        <c:axPos val="l"/>
        <c:numFmt formatCode="General" sourceLinked="1"/>
        <c:tickLblPos val="none"/>
        <c:crossAx val="76597504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9.0400492024911155E-2"/>
          <c:y val="6.1271489132547464E-2"/>
          <c:w val="0.90959950797508882"/>
          <c:h val="0.66605975681182794"/>
        </c:manualLayout>
      </c:layout>
      <c:barChart>
        <c:barDir val="col"/>
        <c:grouping val="clustered"/>
        <c:ser>
          <c:idx val="0"/>
          <c:order val="0"/>
          <c:tx>
            <c:strRef>
              <c:f>'1.1'!$I$10:$J$10</c:f>
              <c:strCache>
                <c:ptCount val="2"/>
                <c:pt idx="0">
                  <c:v> Амбулаторийн үзлэг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'1.1'!$K$7:$L$7</c:f>
              <c:strCache>
                <c:ptCount val="2"/>
                <c:pt idx="0">
                  <c:v>2016 I-II</c:v>
                </c:pt>
                <c:pt idx="1">
                  <c:v>2017 I-II</c:v>
                </c:pt>
              </c:strCache>
            </c:strRef>
          </c:cat>
          <c:val>
            <c:numRef>
              <c:f>'1.1'!$K$10:$L$10</c:f>
              <c:numCache>
                <c:formatCode>0.0</c:formatCode>
                <c:ptCount val="2"/>
                <c:pt idx="0" formatCode="General">
                  <c:v>59.3</c:v>
                </c:pt>
                <c:pt idx="1">
                  <c:v>63.4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B3-42D3-8464-446723AB6709}"/>
            </c:ext>
          </c:extLst>
        </c:ser>
        <c:ser>
          <c:idx val="1"/>
          <c:order val="1"/>
          <c:tx>
            <c:strRef>
              <c:f>'1.1'!$I$12:$J$12</c:f>
              <c:strCache>
                <c:ptCount val="2"/>
                <c:pt idx="0">
                  <c:v>Эмчлүүлсэн хүний тоо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'1.1'!$K$7:$L$7</c:f>
              <c:strCache>
                <c:ptCount val="2"/>
                <c:pt idx="0">
                  <c:v>2016 I-II</c:v>
                </c:pt>
                <c:pt idx="1">
                  <c:v>2017 I-II</c:v>
                </c:pt>
              </c:strCache>
            </c:strRef>
          </c:cat>
          <c:val>
            <c:numRef>
              <c:f>'1.1'!$K$12:$L$12</c:f>
              <c:numCache>
                <c:formatCode>0.0</c:formatCode>
                <c:ptCount val="2"/>
                <c:pt idx="0">
                  <c:v>2.7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4B3-42D3-8464-446723AB6709}"/>
            </c:ext>
          </c:extLst>
        </c:ser>
        <c:dLbls>
          <c:showVal val="1"/>
        </c:dLbls>
        <c:gapWidth val="75"/>
        <c:axId val="77989376"/>
        <c:axId val="77990912"/>
      </c:barChart>
      <c:catAx>
        <c:axId val="7798937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77990912"/>
        <c:crosses val="autoZero"/>
        <c:auto val="1"/>
        <c:lblAlgn val="ctr"/>
        <c:lblOffset val="100"/>
      </c:catAx>
      <c:valAx>
        <c:axId val="77990912"/>
        <c:scaling>
          <c:orientation val="minMax"/>
        </c:scaling>
        <c:axPos val="l"/>
        <c:numFmt formatCode="General" sourceLinked="1"/>
        <c:majorTickMark val="none"/>
        <c:tickLblPos val="nextTo"/>
        <c:crossAx val="77989376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'1.1'!$M$33</c:f>
              <c:strCache>
                <c:ptCount val="1"/>
                <c:pt idx="0">
                  <c:v>нялхсын эндэгдэл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'1.1'!$N$31:$O$31</c:f>
              <c:numCache>
                <c:formatCode>0.00</c:formatCode>
                <c:ptCount val="2"/>
                <c:pt idx="0">
                  <c:v>2016.01</c:v>
                </c:pt>
                <c:pt idx="1">
                  <c:v>2017.01</c:v>
                </c:pt>
              </c:numCache>
            </c:numRef>
          </c:cat>
          <c:val>
            <c:numRef>
              <c:f>'1.1'!$N$33:$O$33</c:f>
              <c:numCache>
                <c:formatCode>General</c:formatCode>
                <c:ptCount val="2"/>
                <c:pt idx="0">
                  <c:v>2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28-4B82-98A6-069E589FB0A6}"/>
            </c:ext>
          </c:extLst>
        </c:ser>
        <c:dLbls>
          <c:showVal val="1"/>
        </c:dLbls>
        <c:gapWidth val="75"/>
        <c:axId val="78150272"/>
        <c:axId val="78061952"/>
      </c:barChart>
      <c:catAx>
        <c:axId val="78150272"/>
        <c:scaling>
          <c:orientation val="minMax"/>
        </c:scaling>
        <c:axPos val="l"/>
        <c:numFmt formatCode="0.00" sourceLinked="1"/>
        <c:majorTickMark val="none"/>
        <c:tickLblPos val="nextTo"/>
        <c:crossAx val="78061952"/>
        <c:crosses val="autoZero"/>
        <c:auto val="1"/>
        <c:lblAlgn val="ctr"/>
        <c:lblOffset val="100"/>
      </c:catAx>
      <c:valAx>
        <c:axId val="78061952"/>
        <c:scaling>
          <c:orientation val="minMax"/>
        </c:scaling>
        <c:axPos val="b"/>
        <c:numFmt formatCode="General" sourceLinked="1"/>
        <c:majorTickMark val="none"/>
        <c:tickLblPos val="nextTo"/>
        <c:crossAx val="78150272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'1.1'!$O$7:$P$7</c:f>
              <c:strCache>
                <c:ptCount val="2"/>
                <c:pt idx="0">
                  <c:v>халдварт өвчний гаралт </c:v>
                </c:pt>
              </c:strCache>
            </c:strRef>
          </c:tx>
          <c:dLbls>
            <c:dLbl>
              <c:idx val="0"/>
              <c:layout>
                <c:manualLayout>
                  <c:x val="3.333333333333334E-2"/>
                  <c:y val="-3.240740740740829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34-4757-A923-DE5E558BC5FF}"/>
                </c:ext>
              </c:extLst>
            </c:dLbl>
            <c:dLbl>
              <c:idx val="1"/>
              <c:layout>
                <c:manualLayout>
                  <c:x val="2.5000000000000001E-2"/>
                  <c:y val="-1.851851851851858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34-4757-A923-DE5E558BC5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'1.1'!$Q$6:$R$6</c:f>
              <c:strCache>
                <c:ptCount val="2"/>
                <c:pt idx="0">
                  <c:v>2016 I-II</c:v>
                </c:pt>
                <c:pt idx="1">
                  <c:v>2017 I-II</c:v>
                </c:pt>
              </c:strCache>
            </c:strRef>
          </c:cat>
          <c:val>
            <c:numRef>
              <c:f>'1.1'!$Q$7:$R$7</c:f>
              <c:numCache>
                <c:formatCode>General</c:formatCode>
                <c:ptCount val="2"/>
                <c:pt idx="0">
                  <c:v>352</c:v>
                </c:pt>
                <c:pt idx="1">
                  <c:v>176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A34-4757-A923-DE5E558BC5FF}"/>
            </c:ext>
          </c:extLst>
        </c:ser>
        <c:dLbls>
          <c:showVal val="1"/>
        </c:dLbls>
        <c:gapWidth val="75"/>
        <c:shape val="cone"/>
        <c:axId val="78078336"/>
        <c:axId val="78079872"/>
        <c:axId val="0"/>
      </c:bar3DChart>
      <c:catAx>
        <c:axId val="7807833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78079872"/>
        <c:crosses val="autoZero"/>
        <c:auto val="1"/>
        <c:lblAlgn val="ctr"/>
        <c:lblOffset val="100"/>
      </c:catAx>
      <c:valAx>
        <c:axId val="78079872"/>
        <c:scaling>
          <c:orientation val="minMax"/>
        </c:scaling>
        <c:axPos val="l"/>
        <c:numFmt formatCode="General" sourceLinked="1"/>
        <c:majorTickMark val="none"/>
        <c:tickLblPos val="nextTo"/>
        <c:crossAx val="78078336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dLbls>
            <c:dLbl>
              <c:idx val="0"/>
              <c:layout>
                <c:manualLayout>
                  <c:x val="1.6666666666666701E-2"/>
                  <c:y val="-8.333333333333334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67-4949-AA3C-7DBFB534A844}"/>
                </c:ext>
              </c:extLst>
            </c:dLbl>
            <c:dLbl>
              <c:idx val="1"/>
              <c:layout>
                <c:manualLayout>
                  <c:x val="0"/>
                  <c:y val="-6.944444444444443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67-4949-AA3C-7DBFB534A844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'5.1'!$P$32:$Q$32</c:f>
              <c:strCache>
                <c:ptCount val="2"/>
                <c:pt idx="0">
                  <c:v>2016 I-II</c:v>
                </c:pt>
                <c:pt idx="1">
                  <c:v>2017 I-II</c:v>
                </c:pt>
              </c:strCache>
            </c:strRef>
          </c:cat>
          <c:val>
            <c:numRef>
              <c:f>'5.1'!$P$33:$Q$33</c:f>
              <c:numCache>
                <c:formatCode>General</c:formatCode>
                <c:ptCount val="2"/>
                <c:pt idx="0">
                  <c:v>101</c:v>
                </c:pt>
                <c:pt idx="1">
                  <c:v>128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767-4949-AA3C-7DBFB534A844}"/>
            </c:ext>
          </c:extLst>
        </c:ser>
        <c:dLbls>
          <c:showVal val="1"/>
        </c:dLbls>
        <c:shape val="cylinder"/>
        <c:axId val="83446400"/>
        <c:axId val="83456384"/>
        <c:axId val="0"/>
      </c:bar3DChart>
      <c:catAx>
        <c:axId val="83446400"/>
        <c:scaling>
          <c:orientation val="minMax"/>
        </c:scaling>
        <c:axPos val="b"/>
        <c:numFmt formatCode="General" sourceLinked="1"/>
        <c:majorTickMark val="none"/>
        <c:tickLblPos val="nextTo"/>
        <c:crossAx val="83456384"/>
        <c:crosses val="autoZero"/>
        <c:auto val="1"/>
        <c:lblAlgn val="ctr"/>
        <c:lblOffset val="100"/>
      </c:catAx>
      <c:valAx>
        <c:axId val="83456384"/>
        <c:scaling>
          <c:orientation val="minMax"/>
        </c:scaling>
        <c:delete val="1"/>
        <c:axPos val="l"/>
        <c:numFmt formatCode="General" sourceLinked="1"/>
        <c:tickLblPos val="none"/>
        <c:crossAx val="83446400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31897010434672202"/>
          <c:y val="5.3240740740740741E-2"/>
          <c:w val="0.3902439024390244"/>
          <c:h val="0.8333333333333337"/>
        </c:manualLayout>
      </c:layout>
      <c:pieChart>
        <c:varyColors val="1"/>
        <c:ser>
          <c:idx val="0"/>
          <c:order val="0"/>
          <c:explosion val="2"/>
          <c:dLbls>
            <c:dLbl>
              <c:idx val="0"/>
              <c:layout>
                <c:manualLayout>
                  <c:x val="8.4054712673111001E-2"/>
                  <c:y val="6.481481481481765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06.00 -14.00
27.3%</a:t>
                    </a:r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0C-472F-B36F-3C0EEA73602F}"/>
                </c:ext>
              </c:extLst>
            </c:dLbl>
            <c:dLbl>
              <c:idx val="1"/>
              <c:layout>
                <c:manualLayout>
                  <c:x val="1.6979365384205063E-2"/>
                  <c:y val="1.925014581510646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14.00 -19.00
30.5%</a:t>
                    </a:r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0C-472F-B36F-3C0EEA73602F}"/>
                </c:ext>
              </c:extLst>
            </c:dLbl>
            <c:dLbl>
              <c:idx val="2"/>
              <c:layout>
                <c:manualLayout>
                  <c:x val="-0.19348978938608291"/>
                  <c:y val="-0.1985414843977892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19.00 - 22.00
11.7%</a:t>
                    </a:r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0C-472F-B36F-3C0EEA73602F}"/>
                </c:ext>
              </c:extLst>
            </c:dLbl>
            <c:dLbl>
              <c:idx val="3"/>
              <c:layout>
                <c:manualLayout>
                  <c:x val="-4.7721229968205194E-2"/>
                  <c:y val="-0.1364752843394577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22.00 - 06.00
30.5%</a:t>
                    </a:r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0C-472F-B36F-3C0EEA73602F}"/>
                </c:ext>
              </c:extLst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'5.1'!$M$48:$M$51</c:f>
              <c:strCache>
                <c:ptCount val="4"/>
                <c:pt idx="0">
                  <c:v>06.00 -14.00</c:v>
                </c:pt>
                <c:pt idx="1">
                  <c:v>14.00 -19.00</c:v>
                </c:pt>
                <c:pt idx="2">
                  <c:v>19.00 - 22.00</c:v>
                </c:pt>
                <c:pt idx="3">
                  <c:v>22.00 - 06.00</c:v>
                </c:pt>
              </c:strCache>
            </c:strRef>
          </c:cat>
          <c:val>
            <c:numRef>
              <c:f>'5.1'!$N$48:$N$51</c:f>
              <c:numCache>
                <c:formatCode>0.0</c:formatCode>
                <c:ptCount val="4"/>
                <c:pt idx="0">
                  <c:v>27.34375</c:v>
                </c:pt>
                <c:pt idx="1">
                  <c:v>30.468749999999932</c:v>
                </c:pt>
                <c:pt idx="2">
                  <c:v>11.71875</c:v>
                </c:pt>
                <c:pt idx="3">
                  <c:v>30.468749999999932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90C-472F-B36F-3C0EEA73602F}"/>
            </c:ext>
          </c:extLst>
        </c:ser>
        <c:dLbls>
          <c:showCatName val="1"/>
          <c:showPercent val="1"/>
        </c:dLbls>
        <c:firstSliceAng val="0"/>
      </c:pieChart>
    </c:plotArea>
    <c:plotVisOnly val="1"/>
    <c:dispBlanksAs val="zero"/>
  </c:chart>
  <c:spPr>
    <a:noFill/>
    <a:ln>
      <a:noFill/>
    </a:ln>
  </c:spPr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>
        <c:manualLayout>
          <c:layoutTarget val="inner"/>
          <c:xMode val="edge"/>
          <c:yMode val="edge"/>
          <c:x val="0.152133942440869"/>
          <c:y val="0.22191255472826521"/>
          <c:w val="0.8053827965382"/>
          <c:h val="0.64808762541046061"/>
        </c:manualLayout>
      </c:layout>
      <c:bar3DChart>
        <c:barDir val="col"/>
        <c:grouping val="clustered"/>
        <c:ser>
          <c:idx val="0"/>
          <c:order val="0"/>
          <c:tx>
            <c:strRef>
              <c:f>'5.1'!$P$14</c:f>
              <c:strCache>
                <c:ptCount val="1"/>
                <c:pt idx="0">
                  <c:v>гэмтэж бэртсэн хүний тоо</c:v>
                </c:pt>
              </c:strCache>
            </c:strRef>
          </c:tx>
          <c:dLbls>
            <c:dLbl>
              <c:idx val="0"/>
              <c:layout>
                <c:manualLayout>
                  <c:x val="2.7141645462257332E-2"/>
                  <c:y val="-2.308802308802321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8D-4027-8D23-38076E5EBC75}"/>
                </c:ext>
              </c:extLst>
            </c:dLbl>
            <c:dLbl>
              <c:idx val="1"/>
              <c:layout>
                <c:manualLayout>
                  <c:x val="2.0356234096692107E-2"/>
                  <c:y val="-3.463203463203461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8D-4027-8D23-38076E5EBC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70C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'5.1'!$Q$13:$R$13</c:f>
              <c:strCache>
                <c:ptCount val="2"/>
                <c:pt idx="0">
                  <c:v>2016 I-II</c:v>
                </c:pt>
                <c:pt idx="1">
                  <c:v>2017 I-II</c:v>
                </c:pt>
              </c:strCache>
            </c:strRef>
          </c:cat>
          <c:val>
            <c:numRef>
              <c:f>'5.1'!$Q$14:$R$14</c:f>
              <c:numCache>
                <c:formatCode>General</c:formatCode>
                <c:ptCount val="2"/>
                <c:pt idx="0">
                  <c:v>38</c:v>
                </c:pt>
                <c:pt idx="1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F8D-4027-8D23-38076E5EBC75}"/>
            </c:ext>
          </c:extLst>
        </c:ser>
        <c:ser>
          <c:idx val="1"/>
          <c:order val="1"/>
          <c:tx>
            <c:strRef>
              <c:f>'5.1'!$P$15</c:f>
              <c:strCache>
                <c:ptCount val="1"/>
                <c:pt idx="0">
                  <c:v>нас барсан хүний тоо</c:v>
                </c:pt>
              </c:strCache>
            </c:strRef>
          </c:tx>
          <c:dLbls>
            <c:dLbl>
              <c:idx val="0"/>
              <c:layout>
                <c:manualLayout>
                  <c:x val="2.0356234096692107E-2"/>
                  <c:y val="-4.617604617604617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8D-4027-8D23-38076E5EBC75}"/>
                </c:ext>
              </c:extLst>
            </c:dLbl>
            <c:dLbl>
              <c:idx val="1"/>
              <c:layout>
                <c:manualLayout>
                  <c:x val="3.7319762510602282E-2"/>
                  <c:y val="-3.463203463203463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F8D-4027-8D23-38076E5EBC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'5.1'!$Q$13:$R$13</c:f>
              <c:strCache>
                <c:ptCount val="2"/>
                <c:pt idx="0">
                  <c:v>2016 I-II</c:v>
                </c:pt>
                <c:pt idx="1">
                  <c:v>2017 I-II</c:v>
                </c:pt>
              </c:strCache>
            </c:strRef>
          </c:cat>
          <c:val>
            <c:numRef>
              <c:f>'5.1'!$Q$15:$R$15</c:f>
              <c:numCache>
                <c:formatCode>General</c:formatCode>
                <c:ptCount val="2"/>
                <c:pt idx="0">
                  <c:v>1</c:v>
                </c:pt>
                <c:pt idx="1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F8D-4027-8D23-38076E5EBC75}"/>
            </c:ext>
          </c:extLst>
        </c:ser>
        <c:dLbls>
          <c:showVal val="1"/>
        </c:dLbls>
        <c:gapWidth val="75"/>
        <c:shape val="box"/>
        <c:axId val="95468160"/>
        <c:axId val="95490432"/>
        <c:axId val="0"/>
      </c:bar3DChart>
      <c:catAx>
        <c:axId val="9546816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5490432"/>
        <c:crosses val="autoZero"/>
        <c:auto val="1"/>
        <c:lblAlgn val="ctr"/>
        <c:lblOffset val="100"/>
      </c:catAx>
      <c:valAx>
        <c:axId val="95490432"/>
        <c:scaling>
          <c:orientation val="minMax"/>
        </c:scaling>
        <c:axPos val="l"/>
        <c:numFmt formatCode="General" sourceLinked="1"/>
        <c:majorTickMark val="none"/>
        <c:tickLblPos val="nextTo"/>
        <c:crossAx val="954681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4766113419496039E-2"/>
          <c:y val="6.5288356909684445E-2"/>
          <c:w val="0.71367232157204841"/>
          <c:h val="0.1321508315269079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2.2082018927444949E-2"/>
          <c:y val="0.21387798356191456"/>
          <c:w val="0.9305993690851736"/>
          <c:h val="0.61842248592165072"/>
        </c:manualLayout>
      </c:layout>
      <c:barChart>
        <c:barDir val="col"/>
        <c:grouping val="clustered"/>
        <c:ser>
          <c:idx val="0"/>
          <c:order val="0"/>
          <c:tx>
            <c:strRef>
              <c:f>'5.1'!$O$41</c:f>
              <c:strCache>
                <c:ptCount val="1"/>
                <c:pt idx="0">
                  <c:v>учирсан хохирол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'5.1'!$P$40:$Q$40</c:f>
              <c:strCache>
                <c:ptCount val="2"/>
                <c:pt idx="0">
                  <c:v>2016 I-II</c:v>
                </c:pt>
                <c:pt idx="1">
                  <c:v>2017 I-II</c:v>
                </c:pt>
              </c:strCache>
            </c:strRef>
          </c:cat>
          <c:val>
            <c:numRef>
              <c:f>'5.1'!$P$41:$Q$41</c:f>
              <c:numCache>
                <c:formatCode>General</c:formatCode>
                <c:ptCount val="2"/>
                <c:pt idx="0">
                  <c:v>141.30000000000001</c:v>
                </c:pt>
                <c:pt idx="1">
                  <c:v>920.4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40-4306-8FB7-8B4ADD89280F}"/>
            </c:ext>
          </c:extLst>
        </c:ser>
        <c:ser>
          <c:idx val="1"/>
          <c:order val="1"/>
          <c:tx>
            <c:strRef>
              <c:f>'5.1'!$O$42</c:f>
              <c:strCache>
                <c:ptCount val="1"/>
                <c:pt idx="0">
                  <c:v>нөхөн төлөгдсөн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'5.1'!$P$40:$Q$40</c:f>
              <c:strCache>
                <c:ptCount val="2"/>
                <c:pt idx="0">
                  <c:v>2016 I-II</c:v>
                </c:pt>
                <c:pt idx="1">
                  <c:v>2017 I-II</c:v>
                </c:pt>
              </c:strCache>
            </c:strRef>
          </c:cat>
          <c:val>
            <c:numRef>
              <c:f>'5.1'!$P$42:$Q$42</c:f>
              <c:numCache>
                <c:formatCode>General</c:formatCode>
                <c:ptCount val="2"/>
                <c:pt idx="0" formatCode="0.0">
                  <c:v>65.7</c:v>
                </c:pt>
                <c:pt idx="1">
                  <c:v>765.1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E40-4306-8FB7-8B4ADD89280F}"/>
            </c:ext>
          </c:extLst>
        </c:ser>
        <c:dLbls>
          <c:showVal val="1"/>
        </c:dLbls>
        <c:overlap val="-25"/>
        <c:axId val="95507584"/>
        <c:axId val="95509120"/>
      </c:barChart>
      <c:catAx>
        <c:axId val="95507584"/>
        <c:scaling>
          <c:orientation val="minMax"/>
        </c:scaling>
        <c:axPos val="b"/>
        <c:numFmt formatCode="General" sourceLinked="1"/>
        <c:majorTickMark val="none"/>
        <c:tickLblPos val="nextTo"/>
        <c:crossAx val="95509120"/>
        <c:crosses val="autoZero"/>
        <c:auto val="1"/>
        <c:lblAlgn val="ctr"/>
        <c:lblOffset val="100"/>
      </c:catAx>
      <c:valAx>
        <c:axId val="95509120"/>
        <c:scaling>
          <c:orientation val="minMax"/>
        </c:scaling>
        <c:delete val="1"/>
        <c:axPos val="l"/>
        <c:numFmt formatCode="General" sourceLinked="1"/>
        <c:tickLblPos val="none"/>
        <c:crossAx val="9550758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7.9456450922359034E-2"/>
          <c:y val="9.2165898617511524E-2"/>
          <c:w val="0.36512152293020844"/>
          <c:h val="0.26471836181768904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 sz="11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28783288367731952"/>
          <c:y val="0.11800539400556558"/>
          <c:w val="0.37489463831746622"/>
          <c:h val="0.88004615259918773"/>
        </c:manualLayout>
      </c:layout>
      <c:pieChart>
        <c:varyColors val="1"/>
        <c:ser>
          <c:idx val="0"/>
          <c:order val="0"/>
          <c:dPt>
            <c:idx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850-4C00-85A6-911D964785EA}"/>
              </c:ext>
            </c:extLst>
          </c:dPt>
          <c:dPt>
            <c:idx val="1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850-4C00-85A6-911D964785EA}"/>
              </c:ext>
            </c:extLst>
          </c:dPt>
          <c:dPt>
            <c:idx val="2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850-4C00-85A6-911D964785EA}"/>
              </c:ext>
            </c:extLst>
          </c:dPt>
          <c:dPt>
            <c:idx val="3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850-4C00-85A6-911D964785EA}"/>
              </c:ext>
            </c:extLst>
          </c:dPt>
          <c:dPt>
            <c:idx val="4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850-4C00-85A6-911D964785EA}"/>
              </c:ext>
            </c:extLst>
          </c:dPt>
          <c:dPt>
            <c:idx val="5"/>
            <c:spPr>
              <a:pattFill prst="ltUpDiag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DDE-4D35-9909-E72214C124E5}"/>
              </c:ext>
            </c:extLst>
          </c:dPt>
          <c:dLbls>
            <c:dLbl>
              <c:idx val="0"/>
              <c:layout>
                <c:manualLayout>
                  <c:x val="0.15508475503062141"/>
                  <c:y val="0.17592592592592593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50-4C00-85A6-911D964785EA}"/>
                </c:ext>
              </c:extLst>
            </c:dLbl>
            <c:dLbl>
              <c:idx val="1"/>
              <c:layout>
                <c:manualLayout>
                  <c:x val="0.15015244969378819"/>
                  <c:y val="-0.10016185476815488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50-4C00-85A6-911D964785EA}"/>
                </c:ext>
              </c:extLst>
            </c:dLbl>
            <c:dLbl>
              <c:idx val="2"/>
              <c:layout>
                <c:manualLayout>
                  <c:x val="-8.5643101363578569E-2"/>
                  <c:y val="0.30552884663002283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50-4C00-85A6-911D964785EA}"/>
                </c:ext>
              </c:extLst>
            </c:dLbl>
            <c:dLbl>
              <c:idx val="3"/>
              <c:layout>
                <c:manualLayout>
                  <c:x val="-0.15189101515057254"/>
                  <c:y val="0.10105521715445946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50-4C00-85A6-911D964785EA}"/>
                </c:ext>
              </c:extLst>
            </c:dLbl>
            <c:dLbl>
              <c:idx val="4"/>
              <c:layout>
                <c:manualLayout>
                  <c:x val="-2.3694662946422532E-2"/>
                  <c:y val="1.2578616352201238E-3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850-4C00-85A6-911D964785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CatName val="1"/>
            <c:showPercent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'6'!$J$52:$J$57</c:f>
              <c:strCache>
                <c:ptCount val="6"/>
                <c:pt idx="0">
                  <c:v>Бизнесийн зээл</c:v>
                </c:pt>
                <c:pt idx="1">
                  <c:v>Хэрэглээний зээл</c:v>
                </c:pt>
                <c:pt idx="2">
                  <c:v>Орон сууцны зээл</c:v>
                </c:pt>
                <c:pt idx="3">
                  <c:v>Ажилчдын зээл</c:v>
                </c:pt>
                <c:pt idx="4">
                  <c:v>ХАА-н зээл</c:v>
                </c:pt>
                <c:pt idx="5">
                  <c:v>Төслийн зээл</c:v>
                </c:pt>
              </c:strCache>
            </c:strRef>
          </c:cat>
          <c:val>
            <c:numRef>
              <c:f>'6'!$K$52:$K$57</c:f>
              <c:numCache>
                <c:formatCode>0.0</c:formatCode>
                <c:ptCount val="6"/>
                <c:pt idx="0">
                  <c:v>13.364995070611679</c:v>
                </c:pt>
                <c:pt idx="1">
                  <c:v>59.919060462338457</c:v>
                </c:pt>
                <c:pt idx="2">
                  <c:v>18.614002893837757</c:v>
                </c:pt>
                <c:pt idx="3">
                  <c:v>2.0861042714396252</c:v>
                </c:pt>
                <c:pt idx="4">
                  <c:v>4.9706675930378603</c:v>
                </c:pt>
                <c:pt idx="5">
                  <c:v>1.0451697087345313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850-4C00-85A6-911D964785EA}"/>
            </c:ext>
          </c:extLst>
        </c:ser>
        <c:dLbls>
          <c:showCatName val="1"/>
          <c:showPercent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9.8657154320678342E-2"/>
          <c:y val="0.14741032370953641"/>
          <c:w val="0.88008705858222169"/>
          <c:h val="0.84253642608893031"/>
        </c:manualLayout>
      </c:layout>
      <c:barChart>
        <c:barDir val="bar"/>
        <c:grouping val="clustered"/>
        <c:ser>
          <c:idx val="0"/>
          <c:order val="0"/>
          <c:tx>
            <c:strRef>
              <c:f>'1-2'!$M$68</c:f>
              <c:strCache>
                <c:ptCount val="1"/>
                <c:pt idx="0">
                  <c:v>Эрэгтэй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'1-2'!$L$69:$L$73</c:f>
              <c:strCache>
                <c:ptCount val="5"/>
                <c:pt idx="0">
                  <c:v>15-24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55+</c:v>
                </c:pt>
              </c:strCache>
            </c:strRef>
          </c:cat>
          <c:val>
            <c:numRef>
              <c:f>'1-2'!$M$69:$M$73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94B-4739-81D0-154E829F9264}"/>
            </c:ext>
          </c:extLst>
        </c:ser>
        <c:ser>
          <c:idx val="1"/>
          <c:order val="1"/>
          <c:tx>
            <c:strRef>
              <c:f>'1-2'!$N$68</c:f>
              <c:strCache>
                <c:ptCount val="1"/>
                <c:pt idx="0">
                  <c:v>Эмэгтэй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'1-2'!$L$69:$L$73</c:f>
              <c:strCache>
                <c:ptCount val="5"/>
                <c:pt idx="0">
                  <c:v>15-24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55+</c:v>
                </c:pt>
              </c:strCache>
            </c:strRef>
          </c:cat>
          <c:val>
            <c:numRef>
              <c:f>'1-2'!$N$69:$N$73</c:f>
              <c:numCache>
                <c:formatCode>General</c:formatCode>
                <c:ptCount val="5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94B-4739-81D0-154E829F9264}"/>
            </c:ext>
          </c:extLst>
        </c:ser>
        <c:dLbls>
          <c:showVal val="1"/>
        </c:dLbls>
        <c:overlap val="-25"/>
        <c:axId val="70227456"/>
        <c:axId val="70228992"/>
      </c:barChart>
      <c:catAx>
        <c:axId val="70227456"/>
        <c:scaling>
          <c:orientation val="minMax"/>
        </c:scaling>
        <c:axPos val="l"/>
        <c:numFmt formatCode="General" sourceLinked="0"/>
        <c:maj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0228992"/>
        <c:crosses val="autoZero"/>
        <c:auto val="1"/>
        <c:lblAlgn val="ctr"/>
        <c:lblOffset val="100"/>
      </c:catAx>
      <c:valAx>
        <c:axId val="70228992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70227456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23784579795466471"/>
          <c:y val="8.2186749975125539E-2"/>
          <c:w val="0.7177193092455908"/>
          <c:h val="0.79573154701187265"/>
        </c:manualLayout>
      </c:layout>
      <c:barChart>
        <c:barDir val="bar"/>
        <c:grouping val="clustered"/>
        <c:ser>
          <c:idx val="0"/>
          <c:order val="0"/>
          <c:spPr>
            <a:pattFill prst="dkUp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'6'!$J$39:$J$44</c:f>
              <c:strCache>
                <c:ptCount val="6"/>
                <c:pt idx="0">
                  <c:v>Бизнесийн зээл</c:v>
                </c:pt>
                <c:pt idx="1">
                  <c:v>Хэрэглээний зээл</c:v>
                </c:pt>
                <c:pt idx="2">
                  <c:v>Орон сууцны зээл</c:v>
                </c:pt>
                <c:pt idx="3">
                  <c:v>Ажилчдын зээл</c:v>
                </c:pt>
                <c:pt idx="4">
                  <c:v>ХАА-н зээл</c:v>
                </c:pt>
                <c:pt idx="5">
                  <c:v>Төслийн зээл</c:v>
                </c:pt>
              </c:strCache>
            </c:strRef>
          </c:cat>
          <c:val>
            <c:numRef>
              <c:f>'6'!$K$39:$K$44</c:f>
              <c:numCache>
                <c:formatCode>General</c:formatCode>
                <c:ptCount val="6"/>
                <c:pt idx="0">
                  <c:v>1315</c:v>
                </c:pt>
                <c:pt idx="1">
                  <c:v>22387</c:v>
                </c:pt>
                <c:pt idx="2">
                  <c:v>997</c:v>
                </c:pt>
                <c:pt idx="3">
                  <c:v>210</c:v>
                </c:pt>
                <c:pt idx="4">
                  <c:v>2947</c:v>
                </c:pt>
                <c:pt idx="5">
                  <c:v>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8D-4D2C-B5EE-B90FB36B7539}"/>
            </c:ext>
          </c:extLst>
        </c:ser>
        <c:dLbls>
          <c:showVal val="1"/>
        </c:dLbls>
        <c:gapWidth val="49"/>
        <c:axId val="95378816"/>
        <c:axId val="95401088"/>
      </c:barChart>
      <c:catAx>
        <c:axId val="953788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401088"/>
        <c:crosses val="autoZero"/>
        <c:auto val="1"/>
        <c:lblAlgn val="ctr"/>
        <c:lblOffset val="100"/>
      </c:catAx>
      <c:valAx>
        <c:axId val="95401088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378816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1.1111153581530465E-2"/>
          <c:y val="0.18622990485564439"/>
          <c:w val="0.98888888888888893"/>
          <c:h val="0.55305098226359228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tx>
          <c:spPr>
            <a:ln w="38100">
              <a:solidFill>
                <a:srgbClr val="2CA46B"/>
              </a:solidFill>
              <a:tailEnd type="stealth"/>
            </a:ln>
          </c:spPr>
          <c:marker>
            <c:symbol val="none"/>
          </c:marker>
          <c:dLbls>
            <c:dLbl>
              <c:idx val="6"/>
              <c:layout>
                <c:manualLayout>
                  <c:x val="4.8543689320388423E-3"/>
                  <c:y val="6.25E-2"/>
                </c:manualLayout>
              </c:layout>
              <c:dLblPos val="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49-4BC6-AD26-27F7962354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6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2014 I-II</c:v>
                </c:pt>
                <c:pt idx="1">
                  <c:v>2015 I-II</c:v>
                </c:pt>
                <c:pt idx="2">
                  <c:v>2016 I-II</c:v>
                </c:pt>
                <c:pt idx="3">
                  <c:v>2017 I-II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728</c:v>
                </c:pt>
                <c:pt idx="1">
                  <c:v>150</c:v>
                </c:pt>
                <c:pt idx="2">
                  <c:v>21496</c:v>
                </c:pt>
                <c:pt idx="3">
                  <c:v>587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DD49-4BC6-AD26-27F7962354A7}"/>
            </c:ext>
          </c:extLst>
        </c:ser>
        <c:dLbls>
          <c:showVal val="1"/>
        </c:dLbls>
        <c:marker val="1"/>
        <c:axId val="137440640"/>
        <c:axId val="137557120"/>
      </c:lineChart>
      <c:catAx>
        <c:axId val="13744064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 b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pPr>
            <a:endParaRPr lang="en-US"/>
          </a:p>
        </c:txPr>
        <c:crossAx val="137557120"/>
        <c:crosses val="autoZero"/>
        <c:auto val="1"/>
        <c:lblAlgn val="ctr"/>
        <c:lblOffset val="100"/>
      </c:catAx>
      <c:valAx>
        <c:axId val="137557120"/>
        <c:scaling>
          <c:orientation val="minMax"/>
        </c:scaling>
        <c:delete val="1"/>
        <c:axPos val="l"/>
        <c:numFmt formatCode="General" sourceLinked="1"/>
        <c:tickLblPos val="none"/>
        <c:crossAx val="137440640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2.1568627450980388E-2"/>
          <c:y val="0.11626892792247123"/>
          <c:w val="0.95686274509803926"/>
          <c:h val="0.55748107207752873"/>
        </c:manualLayout>
      </c:layout>
      <c:barChart>
        <c:barDir val="col"/>
        <c:grouping val="clustered"/>
        <c:ser>
          <c:idx val="0"/>
          <c:order val="0"/>
          <c:tx>
            <c:strRef>
              <c:f>'9.1-9.3'!$L$9</c:f>
              <c:strCache>
                <c:ptCount val="1"/>
                <c:pt idx="0">
                  <c:v>2016 I-II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'9.1-9.3'!$K$10:$K$11</c:f>
              <c:strCache>
                <c:ptCount val="2"/>
                <c:pt idx="0">
                  <c:v>Нийт бүтээгдэхүүн</c:v>
                </c:pt>
                <c:pt idx="1">
                  <c:v>Борлуулсан бүтээгдэхүүн</c:v>
                </c:pt>
              </c:strCache>
            </c:strRef>
          </c:cat>
          <c:val>
            <c:numRef>
              <c:f>'9.1-9.3'!$L$10:$L$11</c:f>
              <c:numCache>
                <c:formatCode>0.0</c:formatCode>
                <c:ptCount val="2"/>
                <c:pt idx="0">
                  <c:v>3152.5</c:v>
                </c:pt>
                <c:pt idx="1">
                  <c:v>2201.7000000000003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1C-4A4C-92AD-C4BCE25EA29C}"/>
            </c:ext>
          </c:extLst>
        </c:ser>
        <c:ser>
          <c:idx val="1"/>
          <c:order val="1"/>
          <c:tx>
            <c:strRef>
              <c:f>'9.1-9.3'!$M$9</c:f>
              <c:strCache>
                <c:ptCount val="1"/>
                <c:pt idx="0">
                  <c:v>2017 I-II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'9.1-9.3'!$K$10:$K$11</c:f>
              <c:strCache>
                <c:ptCount val="2"/>
                <c:pt idx="0">
                  <c:v>Нийт бүтээгдэхүүн</c:v>
                </c:pt>
                <c:pt idx="1">
                  <c:v>Борлуулсан бүтээгдэхүүн</c:v>
                </c:pt>
              </c:strCache>
            </c:strRef>
          </c:cat>
          <c:val>
            <c:numRef>
              <c:f>'9.1-9.3'!$M$10:$M$11</c:f>
              <c:numCache>
                <c:formatCode>0.0</c:formatCode>
                <c:ptCount val="2"/>
                <c:pt idx="0">
                  <c:v>8166.8</c:v>
                </c:pt>
                <c:pt idx="1">
                  <c:v>21787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E1C-4A4C-92AD-C4BCE25EA29C}"/>
            </c:ext>
          </c:extLst>
        </c:ser>
        <c:dLbls>
          <c:showVal val="1"/>
        </c:dLbls>
        <c:overlap val="-25"/>
        <c:axId val="137703808"/>
        <c:axId val="137705344"/>
      </c:barChart>
      <c:catAx>
        <c:axId val="13770380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37705344"/>
        <c:crosses val="autoZero"/>
        <c:auto val="1"/>
        <c:lblAlgn val="ctr"/>
        <c:lblOffset val="100"/>
      </c:catAx>
      <c:valAx>
        <c:axId val="137705344"/>
        <c:scaling>
          <c:orientation val="minMax"/>
        </c:scaling>
        <c:delete val="1"/>
        <c:axPos val="l"/>
        <c:numFmt formatCode="0.0" sourceLinked="1"/>
        <c:tickLblPos val="none"/>
        <c:crossAx val="1377038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0366558591940773"/>
          <c:y val="4.3447405612759872E-2"/>
          <c:w val="0.36787901502518183"/>
          <c:h val="6.0453806070421112E-2"/>
        </c:manualLayout>
      </c:layout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100"/>
      </a:pPr>
      <a:endParaRPr lang="en-US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bar"/>
        <c:grouping val="clustered"/>
        <c:ser>
          <c:idx val="0"/>
          <c:order val="0"/>
          <c:tx>
            <c:strRef>
              <c:f>'9.1-9.3'!$Z$44</c:f>
              <c:strCache>
                <c:ptCount val="1"/>
                <c:pt idx="0">
                  <c:v>2016 I-II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'9.1-9.3'!$Y$45:$Y$48</c:f>
              <c:strCache>
                <c:ptCount val="4"/>
                <c:pt idx="0">
                  <c:v>УҮГ</c:v>
                </c:pt>
                <c:pt idx="1">
                  <c:v>Компани</c:v>
                </c:pt>
                <c:pt idx="2">
                  <c:v>ӨАА</c:v>
                </c:pt>
                <c:pt idx="3">
                  <c:v>Хоршоо</c:v>
                </c:pt>
              </c:strCache>
            </c:strRef>
          </c:cat>
          <c:val>
            <c:numRef>
              <c:f>'9.1-9.3'!$Z$45:$Z$48</c:f>
              <c:numCache>
                <c:formatCode>0.0</c:formatCode>
                <c:ptCount val="4"/>
                <c:pt idx="0" formatCode="General">
                  <c:v>94.6</c:v>
                </c:pt>
                <c:pt idx="1">
                  <c:v>1</c:v>
                </c:pt>
                <c:pt idx="2">
                  <c:v>4</c:v>
                </c:pt>
                <c:pt idx="3" formatCode="General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883-4838-9D8B-066A6FF5CCCC}"/>
            </c:ext>
          </c:extLst>
        </c:ser>
        <c:ser>
          <c:idx val="1"/>
          <c:order val="1"/>
          <c:tx>
            <c:strRef>
              <c:f>'9.1-9.3'!$AA$44</c:f>
              <c:strCache>
                <c:ptCount val="1"/>
                <c:pt idx="0">
                  <c:v>2017 I-II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'9.1-9.3'!$Y$45:$Y$48</c:f>
              <c:strCache>
                <c:ptCount val="4"/>
                <c:pt idx="0">
                  <c:v>УҮГ</c:v>
                </c:pt>
                <c:pt idx="1">
                  <c:v>Компани</c:v>
                </c:pt>
                <c:pt idx="2">
                  <c:v>ӨАА</c:v>
                </c:pt>
                <c:pt idx="3">
                  <c:v>Хоршоо</c:v>
                </c:pt>
              </c:strCache>
            </c:strRef>
          </c:cat>
          <c:val>
            <c:numRef>
              <c:f>'9.1-9.3'!$AA$45:$AA$48</c:f>
              <c:numCache>
                <c:formatCode>General</c:formatCode>
                <c:ptCount val="4"/>
                <c:pt idx="0">
                  <c:v>20.399999999999999</c:v>
                </c:pt>
                <c:pt idx="1">
                  <c:v>78.400000000000006</c:v>
                </c:pt>
                <c:pt idx="2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883-4838-9D8B-066A6FF5CCCC}"/>
            </c:ext>
          </c:extLst>
        </c:ser>
        <c:dLbls>
          <c:showVal val="1"/>
        </c:dLbls>
        <c:gapWidth val="75"/>
        <c:axId val="137806208"/>
        <c:axId val="137807744"/>
      </c:barChart>
      <c:catAx>
        <c:axId val="137806208"/>
        <c:scaling>
          <c:orientation val="minMax"/>
        </c:scaling>
        <c:axPos val="l"/>
        <c:numFmt formatCode="General" sourceLinked="0"/>
        <c:majorTickMark val="none"/>
        <c:tickLblPos val="nextTo"/>
        <c:crossAx val="137807744"/>
        <c:crosses val="autoZero"/>
        <c:auto val="1"/>
        <c:lblAlgn val="ctr"/>
        <c:lblOffset val="100"/>
      </c:catAx>
      <c:valAx>
        <c:axId val="137807744"/>
        <c:scaling>
          <c:orientation val="minMax"/>
        </c:scaling>
        <c:axPos val="b"/>
        <c:numFmt formatCode="General" sourceLinked="1"/>
        <c:majorTickMark val="none"/>
        <c:tickLblPos val="nextTo"/>
        <c:crossAx val="137806208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bar"/>
        <c:grouping val="clustered"/>
        <c:ser>
          <c:idx val="0"/>
          <c:order val="0"/>
          <c:tx>
            <c:strRef>
              <c:f>'9.1-9.3'!$AF$44</c:f>
              <c:strCache>
                <c:ptCount val="1"/>
                <c:pt idx="0">
                  <c:v>2016 I-II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'9.1-9.3'!$AE$45:$AE$48</c:f>
              <c:strCache>
                <c:ptCount val="4"/>
                <c:pt idx="0">
                  <c:v>УҮГ</c:v>
                </c:pt>
                <c:pt idx="1">
                  <c:v>Компани</c:v>
                </c:pt>
                <c:pt idx="2">
                  <c:v>ӨАА</c:v>
                </c:pt>
                <c:pt idx="3">
                  <c:v>Хоршоо</c:v>
                </c:pt>
              </c:strCache>
            </c:strRef>
          </c:cat>
          <c:val>
            <c:numRef>
              <c:f>'9.1-9.3'!$AF$45:$AF$48</c:f>
              <c:numCache>
                <c:formatCode>General</c:formatCode>
                <c:ptCount val="4"/>
                <c:pt idx="0">
                  <c:v>89.6</c:v>
                </c:pt>
                <c:pt idx="1">
                  <c:v>1.4</c:v>
                </c:pt>
                <c:pt idx="2">
                  <c:v>7.9</c:v>
                </c:pt>
                <c:pt idx="3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F12-4C95-BCF5-D7701452E855}"/>
            </c:ext>
          </c:extLst>
        </c:ser>
        <c:ser>
          <c:idx val="1"/>
          <c:order val="1"/>
          <c:tx>
            <c:strRef>
              <c:f>'9.1-9.3'!$AG$44</c:f>
              <c:strCache>
                <c:ptCount val="1"/>
                <c:pt idx="0">
                  <c:v>2017 I-II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'9.1-9.3'!$AE$45:$AE$48</c:f>
              <c:strCache>
                <c:ptCount val="4"/>
                <c:pt idx="0">
                  <c:v>УҮГ</c:v>
                </c:pt>
                <c:pt idx="1">
                  <c:v>Компани</c:v>
                </c:pt>
                <c:pt idx="2">
                  <c:v>ӨАА</c:v>
                </c:pt>
                <c:pt idx="3">
                  <c:v>Хоршоо</c:v>
                </c:pt>
              </c:strCache>
            </c:strRef>
          </c:cat>
          <c:val>
            <c:numRef>
              <c:f>'9.1-9.3'!$AG$45:$AG$48</c:f>
              <c:numCache>
                <c:formatCode>General</c:formatCode>
                <c:ptCount val="4"/>
                <c:pt idx="0">
                  <c:v>7.7</c:v>
                </c:pt>
                <c:pt idx="1">
                  <c:v>91.7</c:v>
                </c:pt>
                <c:pt idx="2">
                  <c:v>0.60000000000000053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F12-4C95-BCF5-D7701452E855}"/>
            </c:ext>
          </c:extLst>
        </c:ser>
        <c:dLbls>
          <c:showVal val="1"/>
        </c:dLbls>
        <c:gapWidth val="75"/>
        <c:axId val="141363840"/>
        <c:axId val="141406592"/>
      </c:barChart>
      <c:catAx>
        <c:axId val="141363840"/>
        <c:scaling>
          <c:orientation val="minMax"/>
        </c:scaling>
        <c:axPos val="l"/>
        <c:numFmt formatCode="General" sourceLinked="0"/>
        <c:majorTickMark val="none"/>
        <c:tickLblPos val="nextTo"/>
        <c:crossAx val="141406592"/>
        <c:crosses val="autoZero"/>
        <c:auto val="1"/>
        <c:lblAlgn val="ctr"/>
        <c:lblOffset val="100"/>
      </c:catAx>
      <c:valAx>
        <c:axId val="141406592"/>
        <c:scaling>
          <c:orientation val="minMax"/>
        </c:scaling>
        <c:axPos val="b"/>
        <c:numFmt formatCode="General" sourceLinked="1"/>
        <c:majorTickMark val="none"/>
        <c:tickLblPos val="nextTo"/>
        <c:crossAx val="141363840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6.2888240349221164E-2"/>
          <c:y val="0.19568620116701554"/>
          <c:w val="0.93711175965077964"/>
          <c:h val="0.66146134891046326"/>
        </c:manualLayout>
      </c:layout>
      <c:barChart>
        <c:barDir val="col"/>
        <c:grouping val="clustered"/>
        <c:ser>
          <c:idx val="0"/>
          <c:order val="0"/>
          <c:tx>
            <c:strRef>
              <c:f>'1'!$O$187</c:f>
              <c:strCache>
                <c:ptCount val="1"/>
                <c:pt idx="0">
                  <c:v>Эрэгтэй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'1'!$P$186:$S$186</c:f>
              <c:strCache>
                <c:ptCount val="4"/>
                <c:pt idx="0">
                  <c:v>2014 II</c:v>
                </c:pt>
                <c:pt idx="1">
                  <c:v>2015 II</c:v>
                </c:pt>
                <c:pt idx="2">
                  <c:v>2016 II</c:v>
                </c:pt>
                <c:pt idx="3">
                  <c:v>2017 II</c:v>
                </c:pt>
              </c:strCache>
            </c:strRef>
          </c:cat>
          <c:val>
            <c:numRef>
              <c:f>'1'!$P$187:$S$187</c:f>
              <c:numCache>
                <c:formatCode>#\ ##0</c:formatCode>
                <c:ptCount val="4"/>
                <c:pt idx="0">
                  <c:v>626</c:v>
                </c:pt>
                <c:pt idx="1">
                  <c:v>494</c:v>
                </c:pt>
                <c:pt idx="2">
                  <c:v>579</c:v>
                </c:pt>
                <c:pt idx="3">
                  <c:v>816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5B-44D0-AA3F-84F80AC37CE9}"/>
            </c:ext>
          </c:extLst>
        </c:ser>
        <c:ser>
          <c:idx val="1"/>
          <c:order val="1"/>
          <c:tx>
            <c:strRef>
              <c:f>'1'!$O$188</c:f>
              <c:strCache>
                <c:ptCount val="1"/>
                <c:pt idx="0">
                  <c:v>Эмэгтэй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'1'!$P$186:$S$186</c:f>
              <c:strCache>
                <c:ptCount val="4"/>
                <c:pt idx="0">
                  <c:v>2014 II</c:v>
                </c:pt>
                <c:pt idx="1">
                  <c:v>2015 II</c:v>
                </c:pt>
                <c:pt idx="2">
                  <c:v>2016 II</c:v>
                </c:pt>
                <c:pt idx="3">
                  <c:v>2017 II</c:v>
                </c:pt>
              </c:strCache>
            </c:strRef>
          </c:cat>
          <c:val>
            <c:numRef>
              <c:f>'1'!$P$188:$S$188</c:f>
              <c:numCache>
                <c:formatCode>#\ ##0</c:formatCode>
                <c:ptCount val="4"/>
                <c:pt idx="0">
                  <c:v>762</c:v>
                </c:pt>
                <c:pt idx="1">
                  <c:v>778</c:v>
                </c:pt>
                <c:pt idx="2">
                  <c:v>761</c:v>
                </c:pt>
                <c:pt idx="3">
                  <c:v>889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25B-44D0-AA3F-84F80AC37CE9}"/>
            </c:ext>
          </c:extLst>
        </c:ser>
        <c:dLbls>
          <c:showVal val="1"/>
        </c:dLbls>
        <c:overlap val="-25"/>
        <c:axId val="70430720"/>
        <c:axId val="70432256"/>
      </c:barChart>
      <c:catAx>
        <c:axId val="7043072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0432256"/>
        <c:crosses val="autoZero"/>
        <c:auto val="1"/>
        <c:lblAlgn val="ctr"/>
        <c:lblOffset val="100"/>
      </c:catAx>
      <c:valAx>
        <c:axId val="70432256"/>
        <c:scaling>
          <c:orientation val="minMax"/>
        </c:scaling>
        <c:delete val="1"/>
        <c:axPos val="l"/>
        <c:numFmt formatCode="#\ ##0" sourceLinked="1"/>
        <c:tickLblPos val="none"/>
        <c:crossAx val="70430720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5"/>
  <c:chart>
    <c:autoTitleDeleted val="1"/>
    <c:plotArea>
      <c:layout>
        <c:manualLayout>
          <c:layoutTarget val="inner"/>
          <c:xMode val="edge"/>
          <c:yMode val="edge"/>
          <c:x val="1.0209559331399382E-2"/>
          <c:y val="0.1123267003389892"/>
          <c:w val="0.59216701201823452"/>
          <c:h val="0.81656169926025257"/>
        </c:manualLayout>
      </c:layout>
      <c:ofPieChart>
        <c:ofPieType val="bar"/>
        <c:varyColors val="1"/>
        <c:ser>
          <c:idx val="0"/>
          <c:order val="0"/>
          <c:dLbls>
            <c:dLbl>
              <c:idx val="7"/>
              <c:layout>
                <c:manualLayout>
                  <c:x val="0"/>
                  <c:y val="2.7220573180608786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4A-4A6F-8105-99F8B6A6D9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'1'!$N$173:$N$180</c:f>
              <c:strCache>
                <c:ptCount val="8"/>
                <c:pt idx="0">
                  <c:v>Магистр,доктор</c:v>
                </c:pt>
                <c:pt idx="1">
                  <c:v>Дээд боловсролтой </c:v>
                </c:pt>
                <c:pt idx="2">
                  <c:v>Тусгай дунд </c:v>
                </c:pt>
                <c:pt idx="3">
                  <c:v>Техник мэргэжлийн </c:v>
                </c:pt>
                <c:pt idx="4">
                  <c:v>Бүрэн дунд </c:v>
                </c:pt>
                <c:pt idx="5">
                  <c:v>Бүрэн бус дунд </c:v>
                </c:pt>
                <c:pt idx="6">
                  <c:v>Бага </c:v>
                </c:pt>
                <c:pt idx="7">
                  <c:v>Боловсролгүй </c:v>
                </c:pt>
              </c:strCache>
            </c:strRef>
          </c:cat>
          <c:val>
            <c:numRef>
              <c:f>'1'!$O$173:$O$180</c:f>
              <c:numCache>
                <c:formatCode>0.0</c:formatCode>
                <c:ptCount val="8"/>
                <c:pt idx="0">
                  <c:v>0.41055718475073316</c:v>
                </c:pt>
                <c:pt idx="1">
                  <c:v>24.340175953079193</c:v>
                </c:pt>
                <c:pt idx="2">
                  <c:v>10.557184750733137</c:v>
                </c:pt>
                <c:pt idx="3">
                  <c:v>9.7360703812316594</c:v>
                </c:pt>
                <c:pt idx="4">
                  <c:v>41.407624633431041</c:v>
                </c:pt>
                <c:pt idx="5">
                  <c:v>11.085043988269804</c:v>
                </c:pt>
                <c:pt idx="6">
                  <c:v>1.9354838709677431</c:v>
                </c:pt>
                <c:pt idx="7">
                  <c:v>0.52785923753665742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AF4-4E9C-A9FF-BE4CC7692340}"/>
            </c:ext>
          </c:extLst>
        </c:ser>
        <c:dLbls>
          <c:showPercent val="1"/>
        </c:dLbls>
        <c:gapWidth val="100"/>
        <c:secondPieSize val="75"/>
        <c:serLines/>
      </c:ofPieChart>
    </c:plotArea>
    <c:legend>
      <c:legendPos val="r"/>
      <c:layout/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zero"/>
  </c:chart>
  <c:spPr>
    <a:ln>
      <a:noFill/>
    </a:ln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32705501389104163"/>
          <c:y val="4.9719958207830497E-2"/>
          <c:w val="0.61096300236824863"/>
          <c:h val="0.93163505746423436"/>
        </c:manualLayout>
      </c:layout>
      <c:barChart>
        <c:barDir val="bar"/>
        <c:grouping val="clustered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'1'!$N$220:$N$233</c:f>
              <c:strCache>
                <c:ptCount val="14"/>
                <c:pt idx="0">
                  <c:v>Сайншанд </c:v>
                </c:pt>
                <c:pt idx="1">
                  <c:v>Замын - Үүд </c:v>
                </c:pt>
                <c:pt idx="2">
                  <c:v>Айраг </c:v>
                </c:pt>
                <c:pt idx="3">
                  <c:v>Мандах </c:v>
                </c:pt>
                <c:pt idx="4">
                  <c:v>Өргөн </c:v>
                </c:pt>
                <c:pt idx="5">
                  <c:v>Даланжаргалан </c:v>
                </c:pt>
                <c:pt idx="6">
                  <c:v>Сайхандулаан </c:v>
                </c:pt>
                <c:pt idx="7">
                  <c:v>Дэлгэрэх </c:v>
                </c:pt>
                <c:pt idx="8">
                  <c:v>Хатанбулаг </c:v>
                </c:pt>
                <c:pt idx="9">
                  <c:v>Иххэт </c:v>
                </c:pt>
                <c:pt idx="10">
                  <c:v>Улаанбадрах </c:v>
                </c:pt>
                <c:pt idx="11">
                  <c:v>Хөвсгөл </c:v>
                </c:pt>
                <c:pt idx="12">
                  <c:v>Эрдэнэ </c:v>
                </c:pt>
                <c:pt idx="13">
                  <c:v>Алтанширээ </c:v>
                </c:pt>
              </c:strCache>
            </c:strRef>
          </c:cat>
          <c:val>
            <c:numRef>
              <c:f>'1'!$O$220:$O$233</c:f>
              <c:numCache>
                <c:formatCode>General</c:formatCode>
                <c:ptCount val="14"/>
                <c:pt idx="0">
                  <c:v>717</c:v>
                </c:pt>
                <c:pt idx="1">
                  <c:v>267</c:v>
                </c:pt>
                <c:pt idx="2">
                  <c:v>200</c:v>
                </c:pt>
                <c:pt idx="3">
                  <c:v>95</c:v>
                </c:pt>
                <c:pt idx="4">
                  <c:v>73</c:v>
                </c:pt>
                <c:pt idx="5">
                  <c:v>60</c:v>
                </c:pt>
                <c:pt idx="6">
                  <c:v>47</c:v>
                </c:pt>
                <c:pt idx="7">
                  <c:v>47</c:v>
                </c:pt>
                <c:pt idx="8">
                  <c:v>46</c:v>
                </c:pt>
                <c:pt idx="9">
                  <c:v>41</c:v>
                </c:pt>
                <c:pt idx="10">
                  <c:v>32</c:v>
                </c:pt>
                <c:pt idx="11">
                  <c:v>32</c:v>
                </c:pt>
                <c:pt idx="12">
                  <c:v>27</c:v>
                </c:pt>
                <c:pt idx="13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A9-46F2-8597-620203BCDDD5}"/>
            </c:ext>
          </c:extLst>
        </c:ser>
        <c:dLbls>
          <c:showVal val="1"/>
        </c:dLbls>
        <c:overlap val="-25"/>
        <c:axId val="70644096"/>
        <c:axId val="70645632"/>
      </c:barChart>
      <c:catAx>
        <c:axId val="70644096"/>
        <c:scaling>
          <c:orientation val="minMax"/>
        </c:scaling>
        <c:axPos val="l"/>
        <c:numFmt formatCode="General" sourceLinked="0"/>
        <c:majorTickMark val="none"/>
        <c:tickLblPos val="nextTo"/>
        <c:crossAx val="70645632"/>
        <c:crosses val="autoZero"/>
        <c:auto val="1"/>
        <c:lblAlgn val="ctr"/>
        <c:lblOffset val="100"/>
      </c:catAx>
      <c:valAx>
        <c:axId val="70645632"/>
        <c:scaling>
          <c:orientation val="minMax"/>
        </c:scaling>
        <c:delete val="1"/>
        <c:axPos val="b"/>
        <c:numFmt formatCode="General" sourceLinked="1"/>
        <c:tickLblPos val="none"/>
        <c:crossAx val="70644096"/>
        <c:crosses val="autoZero"/>
        <c:crossBetween val="between"/>
      </c:valAx>
    </c:plotArea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bar"/>
        <c:grouping val="clustered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'1'!$M$272:$M$281</c:f>
              <c:strCache>
                <c:ptCount val="10"/>
                <c:pt idx="0">
                  <c:v>Менежер </c:v>
                </c:pt>
                <c:pt idx="1">
                  <c:v>Мэргэжилтэн </c:v>
                </c:pt>
                <c:pt idx="2">
                  <c:v>Техникч болон туслах дэд/ мэргэжилтэн</c:v>
                </c:pt>
                <c:pt idx="3">
                  <c:v>Контор, үйлчилгээний ажилтан </c:v>
                </c:pt>
                <c:pt idx="4">
                  <c:v>Худалдаа, үйлчилгээний ажилтан </c:v>
                </c:pt>
                <c:pt idx="5">
                  <c:v>ХАА, ой загас агнуурын ажилтан </c:v>
                </c:pt>
                <c:pt idx="6">
                  <c:v>Үйлдвэрлэл, барилга,гар урлал,холбогдох ажил үйлчилгээний ажилтан  </c:v>
                </c:pt>
                <c:pt idx="7">
                  <c:v>Суурин төхөөрөмж,  машин механизмын операторч, угсрагч  </c:v>
                </c:pt>
                <c:pt idx="8">
                  <c:v>Энгийн ажил мэргэжил </c:v>
                </c:pt>
                <c:pt idx="9">
                  <c:v>Зэвсэгт хүчний ажил мэргэжил </c:v>
                </c:pt>
              </c:strCache>
            </c:strRef>
          </c:cat>
          <c:val>
            <c:numRef>
              <c:f>'1'!$N$272:$N$281</c:f>
              <c:numCache>
                <c:formatCode>General</c:formatCode>
                <c:ptCount val="10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C7-4EC2-9732-B1674B75B663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'1'!$M$272:$M$281</c:f>
              <c:strCache>
                <c:ptCount val="10"/>
                <c:pt idx="0">
                  <c:v>Менежер </c:v>
                </c:pt>
                <c:pt idx="1">
                  <c:v>Мэргэжилтэн </c:v>
                </c:pt>
                <c:pt idx="2">
                  <c:v>Техникч болон туслах дэд/ мэргэжилтэн</c:v>
                </c:pt>
                <c:pt idx="3">
                  <c:v>Контор, үйлчилгээний ажилтан </c:v>
                </c:pt>
                <c:pt idx="4">
                  <c:v>Худалдаа, үйлчилгээний ажилтан </c:v>
                </c:pt>
                <c:pt idx="5">
                  <c:v>ХАА, ой загас агнуурын ажилтан </c:v>
                </c:pt>
                <c:pt idx="6">
                  <c:v>Үйлдвэрлэл, барилга,гар урлал,холбогдох ажил үйлчилгээний ажилтан  </c:v>
                </c:pt>
                <c:pt idx="7">
                  <c:v>Суурин төхөөрөмж,  машин механизмын операторч, угсрагч  </c:v>
                </c:pt>
                <c:pt idx="8">
                  <c:v>Энгийн ажил мэргэжил </c:v>
                </c:pt>
                <c:pt idx="9">
                  <c:v>Зэвсэгт хүчний ажил мэргэжил </c:v>
                </c:pt>
              </c:strCache>
            </c:strRef>
          </c:cat>
          <c:val>
            <c:numRef>
              <c:f>'1'!$O$272:$O$281</c:f>
              <c:numCache>
                <c:formatCode>General</c:formatCode>
                <c:ptCount val="10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3C7-4EC2-9732-B1674B75B663}"/>
            </c:ext>
          </c:extLst>
        </c:ser>
        <c:ser>
          <c:idx val="2"/>
          <c:order val="2"/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'1'!$M$272:$M$281</c:f>
              <c:strCache>
                <c:ptCount val="10"/>
                <c:pt idx="0">
                  <c:v>Менежер </c:v>
                </c:pt>
                <c:pt idx="1">
                  <c:v>Мэргэжилтэн </c:v>
                </c:pt>
                <c:pt idx="2">
                  <c:v>Техникч болон туслах дэд/ мэргэжилтэн</c:v>
                </c:pt>
                <c:pt idx="3">
                  <c:v>Контор, үйлчилгээний ажилтан </c:v>
                </c:pt>
                <c:pt idx="4">
                  <c:v>Худалдаа, үйлчилгээний ажилтан </c:v>
                </c:pt>
                <c:pt idx="5">
                  <c:v>ХАА, ой загас агнуурын ажилтан </c:v>
                </c:pt>
                <c:pt idx="6">
                  <c:v>Үйлдвэрлэл, барилга,гар урлал,холбогдох ажил үйлчилгээний ажилтан  </c:v>
                </c:pt>
                <c:pt idx="7">
                  <c:v>Суурин төхөөрөмж,  машин механизмын операторч, угсрагч  </c:v>
                </c:pt>
                <c:pt idx="8">
                  <c:v>Энгийн ажил мэргэжил </c:v>
                </c:pt>
                <c:pt idx="9">
                  <c:v>Зэвсэгт хүчний ажил мэргэжил </c:v>
                </c:pt>
              </c:strCache>
            </c:strRef>
          </c:cat>
          <c:val>
            <c:numRef>
              <c:f>'1'!$P$272:$P$281</c:f>
              <c:numCache>
                <c:formatCode>General</c:formatCode>
                <c:ptCount val="10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3C7-4EC2-9732-B1674B75B663}"/>
            </c:ext>
          </c:extLst>
        </c:ser>
        <c:ser>
          <c:idx val="3"/>
          <c:order val="3"/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'1'!$M$272:$M$281</c:f>
              <c:strCache>
                <c:ptCount val="10"/>
                <c:pt idx="0">
                  <c:v>Менежер </c:v>
                </c:pt>
                <c:pt idx="1">
                  <c:v>Мэргэжилтэн </c:v>
                </c:pt>
                <c:pt idx="2">
                  <c:v>Техникч болон туслах дэд/ мэргэжилтэн</c:v>
                </c:pt>
                <c:pt idx="3">
                  <c:v>Контор, үйлчилгээний ажилтан </c:v>
                </c:pt>
                <c:pt idx="4">
                  <c:v>Худалдаа, үйлчилгээний ажилтан </c:v>
                </c:pt>
                <c:pt idx="5">
                  <c:v>ХАА, ой загас агнуурын ажилтан </c:v>
                </c:pt>
                <c:pt idx="6">
                  <c:v>Үйлдвэрлэл, барилга,гар урлал,холбогдох ажил үйлчилгээний ажилтан  </c:v>
                </c:pt>
                <c:pt idx="7">
                  <c:v>Суурин төхөөрөмж,  машин механизмын операторч, угсрагч  </c:v>
                </c:pt>
                <c:pt idx="8">
                  <c:v>Энгийн ажил мэргэжил </c:v>
                </c:pt>
                <c:pt idx="9">
                  <c:v>Зэвсэгт хүчний ажил мэргэжил </c:v>
                </c:pt>
              </c:strCache>
            </c:strRef>
          </c:cat>
          <c:val>
            <c:numRef>
              <c:f>'1'!$Q$272:$Q$281</c:f>
              <c:numCache>
                <c:formatCode>General</c:formatCode>
                <c:ptCount val="10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3C7-4EC2-9732-B1674B75B663}"/>
            </c:ext>
          </c:extLst>
        </c:ser>
        <c:ser>
          <c:idx val="4"/>
          <c:order val="4"/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'1'!$M$272:$M$281</c:f>
              <c:strCache>
                <c:ptCount val="10"/>
                <c:pt idx="0">
                  <c:v>Менежер </c:v>
                </c:pt>
                <c:pt idx="1">
                  <c:v>Мэргэжилтэн </c:v>
                </c:pt>
                <c:pt idx="2">
                  <c:v>Техникч болон туслах дэд/ мэргэжилтэн</c:v>
                </c:pt>
                <c:pt idx="3">
                  <c:v>Контор, үйлчилгээний ажилтан </c:v>
                </c:pt>
                <c:pt idx="4">
                  <c:v>Худалдаа, үйлчилгээний ажилтан </c:v>
                </c:pt>
                <c:pt idx="5">
                  <c:v>ХАА, ой загас агнуурын ажилтан </c:v>
                </c:pt>
                <c:pt idx="6">
                  <c:v>Үйлдвэрлэл, барилга,гар урлал,холбогдох ажил үйлчилгээний ажилтан  </c:v>
                </c:pt>
                <c:pt idx="7">
                  <c:v>Суурин төхөөрөмж,  машин механизмын операторч, угсрагч  </c:v>
                </c:pt>
                <c:pt idx="8">
                  <c:v>Энгийн ажил мэргэжил </c:v>
                </c:pt>
                <c:pt idx="9">
                  <c:v>Зэвсэгт хүчний ажил мэргэжил </c:v>
                </c:pt>
              </c:strCache>
            </c:strRef>
          </c:cat>
          <c:val>
            <c:numRef>
              <c:f>'1'!$R$272:$R$281</c:f>
              <c:numCache>
                <c:formatCode>General</c:formatCode>
                <c:ptCount val="10"/>
                <c:pt idx="0">
                  <c:v>34</c:v>
                </c:pt>
                <c:pt idx="1">
                  <c:v>27</c:v>
                </c:pt>
                <c:pt idx="2">
                  <c:v>21</c:v>
                </c:pt>
                <c:pt idx="3">
                  <c:v>16</c:v>
                </c:pt>
                <c:pt idx="4">
                  <c:v>8</c:v>
                </c:pt>
                <c:pt idx="5">
                  <c:v>6</c:v>
                </c:pt>
                <c:pt idx="6">
                  <c:v>5</c:v>
                </c:pt>
                <c:pt idx="7">
                  <c:v>4</c:v>
                </c:pt>
                <c:pt idx="8">
                  <c:v>2</c:v>
                </c:pt>
                <c:pt idx="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3C7-4EC2-9732-B1674B75B663}"/>
            </c:ext>
          </c:extLst>
        </c:ser>
        <c:dLbls>
          <c:showVal val="1"/>
        </c:dLbls>
        <c:gapWidth val="80"/>
        <c:overlap val="75"/>
        <c:axId val="70649728"/>
        <c:axId val="70651264"/>
      </c:barChart>
      <c:catAx>
        <c:axId val="70649728"/>
        <c:scaling>
          <c:orientation val="minMax"/>
        </c:scaling>
        <c:axPos val="l"/>
        <c:numFmt formatCode="General" sourceLinked="0"/>
        <c:majorTickMark val="none"/>
        <c:tickLblPos val="nextTo"/>
        <c:crossAx val="70651264"/>
        <c:crosses val="autoZero"/>
        <c:auto val="1"/>
        <c:lblAlgn val="ctr"/>
        <c:lblOffset val="100"/>
      </c:catAx>
      <c:valAx>
        <c:axId val="70651264"/>
        <c:scaling>
          <c:orientation val="minMax"/>
        </c:scaling>
        <c:delete val="1"/>
        <c:axPos val="b"/>
        <c:numFmt formatCode="General" sourceLinked="1"/>
        <c:tickLblPos val="none"/>
        <c:crossAx val="70649728"/>
        <c:crosses val="autoZero"/>
        <c:crossBetween val="between"/>
      </c:valAx>
    </c:plotArea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1.1088023719257337E-2"/>
          <c:y val="0.12471744603353162"/>
          <c:w val="0.98582565556343182"/>
          <c:h val="0.71882559507647903"/>
        </c:manualLayout>
      </c:layout>
      <c:barChart>
        <c:barDir val="col"/>
        <c:grouping val="clustered"/>
        <c:ser>
          <c:idx val="0"/>
          <c:order val="0"/>
          <c:tx>
            <c:strRef>
              <c:f>'2.1-2.2'!$J$73</c:f>
              <c:strCache>
                <c:ptCount val="1"/>
                <c:pt idx="0">
                  <c:v>2016 I-II</c:v>
                </c:pt>
              </c:strCache>
            </c:strRef>
          </c:tx>
          <c:dLbls>
            <c:dLbl>
              <c:idx val="0"/>
              <c:layout>
                <c:manualLayout>
                  <c:x val="-1.8899125915426421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F5-4DF3-8A29-517FAD9E2963}"/>
                </c:ext>
              </c:extLst>
            </c:dLbl>
            <c:dLbl>
              <c:idx val="1"/>
              <c:layout>
                <c:manualLayout>
                  <c:x val="-1.4174344436569798E-2"/>
                  <c:y val="8.4290214011719134E-1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4F-45BF-B531-3619A1EDCF50}"/>
                </c:ext>
              </c:extLst>
            </c:dLbl>
            <c:dLbl>
              <c:idx val="3"/>
              <c:layout>
                <c:manualLayout>
                  <c:x val="-1.4174344436569798E-2"/>
                  <c:y val="-8.4290214011719134E-1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4F-45BF-B531-3619A1EDCF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'2.1-2.2'!$I$74:$I$78</c:f>
              <c:strCache>
                <c:ptCount val="5"/>
                <c:pt idx="0">
                  <c:v>Тэтгэврийн даатгалын сангийн</c:v>
                </c:pt>
                <c:pt idx="1">
                  <c:v>Тэтгэмжийн даатгалын сангийн </c:v>
                </c:pt>
                <c:pt idx="2">
                  <c:v>Эрүүл мэндийн даатгалын сангийн </c:v>
                </c:pt>
                <c:pt idx="3">
                  <c:v>ҮОМШӨ-ний даатгалын сангийн </c:v>
                </c:pt>
                <c:pt idx="4">
                  <c:v>Ажилгүйдлийн даатгалын сангийн </c:v>
                </c:pt>
              </c:strCache>
            </c:strRef>
          </c:cat>
          <c:val>
            <c:numRef>
              <c:f>'2.1-2.2'!$J$74:$J$78</c:f>
              <c:numCache>
                <c:formatCode>#\ ##0.0</c:formatCode>
                <c:ptCount val="5"/>
                <c:pt idx="0">
                  <c:v>3991.3</c:v>
                </c:pt>
                <c:pt idx="1">
                  <c:v>273.3</c:v>
                </c:pt>
                <c:pt idx="2">
                  <c:v>509</c:v>
                </c:pt>
                <c:pt idx="3">
                  <c:v>144.4</c:v>
                </c:pt>
                <c:pt idx="4">
                  <c:v>80.400000000000006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018-4C6B-87B5-1004F1B38DEE}"/>
            </c:ext>
          </c:extLst>
        </c:ser>
        <c:ser>
          <c:idx val="1"/>
          <c:order val="1"/>
          <c:tx>
            <c:strRef>
              <c:f>'2.1-2.2'!$K$73</c:f>
              <c:strCache>
                <c:ptCount val="1"/>
                <c:pt idx="0">
                  <c:v>2017 I-II</c:v>
                </c:pt>
              </c:strCache>
            </c:strRef>
          </c:tx>
          <c:dLbls>
            <c:dLbl>
              <c:idx val="0"/>
              <c:layout>
                <c:manualLayout>
                  <c:x val="1.1811953697141509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F5-4DF3-8A29-517FAD9E2963}"/>
                </c:ext>
              </c:extLst>
            </c:dLbl>
            <c:dLbl>
              <c:idx val="2"/>
              <c:layout>
                <c:manualLayout>
                  <c:x val="1.3259939729756002E-2"/>
                  <c:y val="-7.7304622636456171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5F5-4DF3-8A29-517FAD9E2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'2.1-2.2'!$I$74:$I$78</c:f>
              <c:strCache>
                <c:ptCount val="5"/>
                <c:pt idx="0">
                  <c:v>Тэтгэврийн даатгалын сангийн</c:v>
                </c:pt>
                <c:pt idx="1">
                  <c:v>Тэтгэмжийн даатгалын сангийн </c:v>
                </c:pt>
                <c:pt idx="2">
                  <c:v>Эрүүл мэндийн даатгалын сангийн </c:v>
                </c:pt>
                <c:pt idx="3">
                  <c:v>ҮОМШӨ-ний даатгалын сангийн </c:v>
                </c:pt>
                <c:pt idx="4">
                  <c:v>Ажилгүйдлийн даатгалын сангийн </c:v>
                </c:pt>
              </c:strCache>
            </c:strRef>
          </c:cat>
          <c:val>
            <c:numRef>
              <c:f>'2.1-2.2'!$K$74:$K$78</c:f>
              <c:numCache>
                <c:formatCode>#\ ##0.0</c:formatCode>
                <c:ptCount val="5"/>
                <c:pt idx="0">
                  <c:v>4480.1000000000004</c:v>
                </c:pt>
                <c:pt idx="1">
                  <c:v>264</c:v>
                </c:pt>
                <c:pt idx="2">
                  <c:v>411.2</c:v>
                </c:pt>
                <c:pt idx="3">
                  <c:v>192.9</c:v>
                </c:pt>
                <c:pt idx="4">
                  <c:v>180.7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018-4C6B-87B5-1004F1B38DEE}"/>
            </c:ext>
          </c:extLst>
        </c:ser>
        <c:dLbls>
          <c:showVal val="1"/>
        </c:dLbls>
        <c:overlap val="-25"/>
        <c:axId val="76524160"/>
        <c:axId val="76538240"/>
      </c:barChart>
      <c:catAx>
        <c:axId val="7652416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8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6538240"/>
        <c:crosses val="autoZero"/>
        <c:auto val="1"/>
        <c:lblAlgn val="ctr"/>
        <c:lblOffset val="100"/>
      </c:catAx>
      <c:valAx>
        <c:axId val="76538240"/>
        <c:scaling>
          <c:orientation val="minMax"/>
        </c:scaling>
        <c:delete val="1"/>
        <c:axPos val="l"/>
        <c:numFmt formatCode="#\ ##0.0" sourceLinked="1"/>
        <c:tickLblPos val="none"/>
        <c:crossAx val="76524160"/>
        <c:crosses val="autoZero"/>
        <c:crossBetween val="between"/>
      </c:valAx>
      <c:spPr>
        <a:ln>
          <a:noFill/>
        </a:ln>
        <a:effectLst>
          <a:softEdge rad="635000"/>
        </a:effectLst>
      </c:spPr>
    </c:plotArea>
    <c:legend>
      <c:legendPos val="t"/>
      <c:layout/>
      <c:txPr>
        <a:bodyPr/>
        <a:lstStyle/>
        <a:p>
          <a:pPr>
            <a:defRPr sz="11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spPr>
    <a:ln>
      <a:noFill/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"/>
          <c:y val="0.16516463851109534"/>
          <c:w val="0.84464213824171763"/>
          <c:h val="0.40463674073595007"/>
        </c:manualLayout>
      </c:layout>
      <c:barChart>
        <c:barDir val="col"/>
        <c:grouping val="clustered"/>
        <c:ser>
          <c:idx val="0"/>
          <c:order val="0"/>
          <c:tx>
            <c:strRef>
              <c:f>'2.1-2.2'!$J$53</c:f>
              <c:strCache>
                <c:ptCount val="1"/>
                <c:pt idx="0">
                  <c:v>2016 I-II</c:v>
                </c:pt>
              </c:strCache>
            </c:strRef>
          </c:tx>
          <c:dLbls>
            <c:dLbl>
              <c:idx val="0"/>
              <c:layout>
                <c:manualLayout>
                  <c:x val="-3.5897426837919752E-3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DD-473D-BE5D-8B1EB8083A32}"/>
                </c:ext>
              </c:extLst>
            </c:dLbl>
            <c:dLbl>
              <c:idx val="1"/>
              <c:layout>
                <c:manualLayout>
                  <c:x val="-1.999721885796012E-2"/>
                  <c:y val="1.515151515151516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DD-473D-BE5D-8B1EB8083A32}"/>
                </c:ext>
              </c:extLst>
            </c:dLbl>
            <c:dLbl>
              <c:idx val="2"/>
              <c:layout>
                <c:manualLayout>
                  <c:x val="-1.358695652173913E-2"/>
                  <c:y val="4.563084645220169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DD-473D-BE5D-8B1EB8083A32}"/>
                </c:ext>
              </c:extLst>
            </c:dLbl>
            <c:dLbl>
              <c:idx val="3"/>
              <c:layout>
                <c:manualLayout>
                  <c:x val="-9.0579710144926707E-3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DD-473D-BE5D-8B1EB8083A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'2.1-2.2'!$I$54:$I$58</c:f>
              <c:strCache>
                <c:ptCount val="5"/>
                <c:pt idx="0">
                  <c:v>Тэтгэврийн даатгалын сангийн</c:v>
                </c:pt>
                <c:pt idx="1">
                  <c:v>Тэтгэмжийн даатгалын сангийн </c:v>
                </c:pt>
                <c:pt idx="2">
                  <c:v>Эрүүл мэндийн даатгалын сангийн </c:v>
                </c:pt>
                <c:pt idx="3">
                  <c:v>ҮОМШӨ-ний даатгалын сангийн </c:v>
                </c:pt>
                <c:pt idx="4">
                  <c:v>Ажилгүйдлийн даатгалын сангийн </c:v>
                </c:pt>
              </c:strCache>
            </c:strRef>
          </c:cat>
          <c:val>
            <c:numRef>
              <c:f>'2.1-2.2'!$J$54:$J$58</c:f>
              <c:numCache>
                <c:formatCode>#\ ##0.0</c:formatCode>
                <c:ptCount val="5"/>
                <c:pt idx="0">
                  <c:v>1885</c:v>
                </c:pt>
                <c:pt idx="1">
                  <c:v>212.9</c:v>
                </c:pt>
                <c:pt idx="2">
                  <c:v>769.7</c:v>
                </c:pt>
                <c:pt idx="3">
                  <c:v>268.39999999999986</c:v>
                </c:pt>
                <c:pt idx="4" formatCode="##\ ##0.0">
                  <c:v>49.9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31-4961-9D13-3216E162411A}"/>
            </c:ext>
          </c:extLst>
        </c:ser>
        <c:ser>
          <c:idx val="1"/>
          <c:order val="1"/>
          <c:tx>
            <c:strRef>
              <c:f>'2.1-2.2'!$K$53</c:f>
              <c:strCache>
                <c:ptCount val="1"/>
                <c:pt idx="0">
                  <c:v>2017 I-II</c:v>
                </c:pt>
              </c:strCache>
            </c:strRef>
          </c:tx>
          <c:dLbls>
            <c:dLbl>
              <c:idx val="2"/>
              <c:layout>
                <c:manualLayout>
                  <c:x val="1.9230764377457018E-2"/>
                  <c:y val="1.212121212121211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6F-4B95-B8A5-86C94AD6618B}"/>
                </c:ext>
              </c:extLst>
            </c:dLbl>
            <c:dLbl>
              <c:idx val="3"/>
              <c:layout>
                <c:manualLayout>
                  <c:x val="1.1322285461599909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6F-4B95-B8A5-86C94AD661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'2.1-2.2'!$I$54:$I$58</c:f>
              <c:strCache>
                <c:ptCount val="5"/>
                <c:pt idx="0">
                  <c:v>Тэтгэврийн даатгалын сангийн</c:v>
                </c:pt>
                <c:pt idx="1">
                  <c:v>Тэтгэмжийн даатгалын сангийн </c:v>
                </c:pt>
                <c:pt idx="2">
                  <c:v>Эрүүл мэндийн даатгалын сангийн </c:v>
                </c:pt>
                <c:pt idx="3">
                  <c:v>ҮОМШӨ-ний даатгалын сангийн </c:v>
                </c:pt>
                <c:pt idx="4">
                  <c:v>Ажилгүйдлийн даатгалын сангийн </c:v>
                </c:pt>
              </c:strCache>
            </c:strRef>
          </c:cat>
          <c:val>
            <c:numRef>
              <c:f>'2.1-2.2'!$K$54:$K$58</c:f>
              <c:numCache>
                <c:formatCode>#\ ##0.0</c:formatCode>
                <c:ptCount val="5"/>
                <c:pt idx="0">
                  <c:v>2462.4</c:v>
                </c:pt>
                <c:pt idx="1">
                  <c:v>278.2</c:v>
                </c:pt>
                <c:pt idx="2">
                  <c:v>805.1</c:v>
                </c:pt>
                <c:pt idx="3">
                  <c:v>350.3</c:v>
                </c:pt>
                <c:pt idx="4">
                  <c:v>64.8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31-4961-9D13-3216E162411A}"/>
            </c:ext>
          </c:extLst>
        </c:ser>
        <c:dLbls>
          <c:showVal val="1"/>
        </c:dLbls>
        <c:overlap val="-25"/>
        <c:axId val="76440704"/>
        <c:axId val="76442240"/>
      </c:barChart>
      <c:catAx>
        <c:axId val="76440704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8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6442240"/>
        <c:crosses val="autoZero"/>
        <c:auto val="1"/>
        <c:lblAlgn val="ctr"/>
        <c:lblOffset val="100"/>
      </c:catAx>
      <c:valAx>
        <c:axId val="76442240"/>
        <c:scaling>
          <c:orientation val="minMax"/>
        </c:scaling>
        <c:delete val="1"/>
        <c:axPos val="l"/>
        <c:numFmt formatCode="#\ ##0.0" sourceLinked="1"/>
        <c:tickLblPos val="none"/>
        <c:crossAx val="76440704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1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spPr>
    <a:ln>
      <a:noFill/>
    </a:ln>
    <a:effectLst>
      <a:softEdge rad="635000"/>
    </a:effectLst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"/>
          <c:y val="5.7535353535353516E-2"/>
          <c:w val="0.93888888888889221"/>
          <c:h val="0.71283273405853165"/>
        </c:manualLayout>
      </c:layout>
      <c:barChart>
        <c:barDir val="col"/>
        <c:grouping val="clustered"/>
        <c:ser>
          <c:idx val="0"/>
          <c:order val="0"/>
          <c:tx>
            <c:strRef>
              <c:f>'2.3'!$I$31</c:f>
              <c:strCache>
                <c:ptCount val="1"/>
                <c:pt idx="0">
                  <c:v>2016 I-II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'2.3'!$H$32:$H$34</c:f>
              <c:strCache>
                <c:ptCount val="3"/>
                <c:pt idx="0">
                  <c:v>Халамжийн тэтгэвэр </c:v>
                </c:pt>
                <c:pt idx="1">
                  <c:v>Нөхцөлт мөнгөн тэтгэмж  </c:v>
                </c:pt>
                <c:pt idx="2">
                  <c:v>Нийгмийн халамжийн үйлчилгээ болон хөнгөлөлт</c:v>
                </c:pt>
              </c:strCache>
            </c:strRef>
          </c:cat>
          <c:val>
            <c:numRef>
              <c:f>'2.3'!$I$32:$I$34</c:f>
              <c:numCache>
                <c:formatCode>_(* #,##0_);_(* \(#,##0\);_(* "-"??_);_(@_)</c:formatCode>
                <c:ptCount val="3"/>
                <c:pt idx="0">
                  <c:v>1273</c:v>
                </c:pt>
                <c:pt idx="1">
                  <c:v>2725</c:v>
                </c:pt>
                <c:pt idx="2">
                  <c:v>3192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67-4A12-B018-3135D88CF9B4}"/>
            </c:ext>
          </c:extLst>
        </c:ser>
        <c:ser>
          <c:idx val="1"/>
          <c:order val="1"/>
          <c:tx>
            <c:strRef>
              <c:f>'2.3'!$J$31</c:f>
              <c:strCache>
                <c:ptCount val="1"/>
                <c:pt idx="0">
                  <c:v>2017 I-II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'2.3'!$H$32:$H$34</c:f>
              <c:strCache>
                <c:ptCount val="3"/>
                <c:pt idx="0">
                  <c:v>Халамжийн тэтгэвэр </c:v>
                </c:pt>
                <c:pt idx="1">
                  <c:v>Нөхцөлт мөнгөн тэтгэмж  </c:v>
                </c:pt>
                <c:pt idx="2">
                  <c:v>Нийгмийн халамжийн үйлчилгээ болон хөнгөлөлт</c:v>
                </c:pt>
              </c:strCache>
            </c:strRef>
          </c:cat>
          <c:val>
            <c:numRef>
              <c:f>'2.3'!$J$32:$J$34</c:f>
              <c:numCache>
                <c:formatCode>_(* #,##0_);_(* \(#,##0\);_(* "-"??_);_(@_)</c:formatCode>
                <c:ptCount val="3"/>
                <c:pt idx="0">
                  <c:v>1043</c:v>
                </c:pt>
                <c:pt idx="1">
                  <c:v>6160</c:v>
                </c:pt>
                <c:pt idx="2">
                  <c:v>3511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367-4A12-B018-3135D88CF9B4}"/>
            </c:ext>
          </c:extLst>
        </c:ser>
        <c:dLbls>
          <c:showVal val="1"/>
        </c:dLbls>
        <c:overlap val="-25"/>
        <c:axId val="76583296"/>
        <c:axId val="76584832"/>
      </c:barChart>
      <c:catAx>
        <c:axId val="76583296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0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6584832"/>
        <c:crosses val="autoZero"/>
        <c:auto val="1"/>
        <c:lblAlgn val="ctr"/>
        <c:lblOffset val="100"/>
      </c:catAx>
      <c:valAx>
        <c:axId val="76584832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tickLblPos val="none"/>
        <c:crossAx val="7658329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2810707689316692"/>
          <c:y val="6.4531113298337703E-2"/>
          <c:w val="0.33890638670166601"/>
          <c:h val="8.4009284966546818E-2"/>
        </c:manualLayout>
      </c:layout>
      <c:txPr>
        <a:bodyPr/>
        <a:lstStyle/>
        <a:p>
          <a:pPr>
            <a:defRPr sz="11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spPr>
    <a:ln>
      <a:noFill/>
    </a:ln>
    <a:effectLst>
      <a:softEdge rad="635000"/>
    </a:effectLst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50"/>
          </a:xfrm>
          <a:prstGeom prst="rect">
            <a:avLst/>
          </a:prstGeom>
        </p:spPr>
        <p:txBody>
          <a:bodyPr vert="horz" lIns="91438" tIns="45720" rIns="91438" bIns="45720" rtlCol="0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3550"/>
          </a:xfrm>
          <a:prstGeom prst="rect">
            <a:avLst/>
          </a:prstGeom>
        </p:spPr>
        <p:txBody>
          <a:bodyPr vert="horz" lIns="91438" tIns="45720" rIns="91438" bIns="45720" rtlCol="0"/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76D9FFBC-56E5-49AB-A980-6268372BAABF}" type="datetimeFigureOut">
              <a:rPr lang="en-US"/>
              <a:pPr>
                <a:defRPr/>
              </a:pPr>
              <a:t>3/16/2017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38" tIns="45720" rIns="91438" bIns="45720" rtlCol="0" anchor="b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38" tIns="45720" rIns="91438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ED9021E2-95D1-40F0-88F8-0D3682B0D0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50"/>
          </a:xfrm>
          <a:prstGeom prst="rect">
            <a:avLst/>
          </a:prstGeom>
        </p:spPr>
        <p:txBody>
          <a:bodyPr vert="horz" lIns="91438" tIns="45720" rIns="91438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3550"/>
          </a:xfrm>
          <a:prstGeom prst="rect">
            <a:avLst/>
          </a:prstGeom>
        </p:spPr>
        <p:txBody>
          <a:bodyPr vert="horz" lIns="91438" tIns="45720" rIns="91438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61CC6E-47AF-451B-8ABD-358BC983887B}" type="datetimeFigureOut">
              <a:rPr lang="en-US"/>
              <a:pPr>
                <a:defRPr/>
              </a:pPr>
              <a:t>3/16/2017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20" rIns="91438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4838"/>
            <a:ext cx="5486400" cy="4184650"/>
          </a:xfrm>
          <a:prstGeom prst="rect">
            <a:avLst/>
          </a:prstGeom>
        </p:spPr>
        <p:txBody>
          <a:bodyPr vert="horz" lIns="91438" tIns="45720" rIns="91438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38" tIns="45720" rIns="91438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38" tIns="45720" rIns="91438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36B3802E-69BE-4CC8-9AD0-979CAE8815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mn-MN" altLang="en-US" dirty="0"/>
              <a:t>Нүүр солих</a:t>
            </a:r>
            <a:endParaRPr lang="en-US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34A78AA-6011-4478-80E5-F60E1D846C60}" type="slidenum">
              <a:rPr lang="en-US" altLang="en-US" smtClean="0">
                <a:cs typeface="Arial" charset="0"/>
              </a:rPr>
              <a:pPr/>
              <a:t>1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Аж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үйлдвэрийн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салбарт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mn-M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оны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эхний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10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сард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mn-M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оны үнээр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13608.5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сая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төгрөгийн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бүтээгдэхүүн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үйлдвэрлэж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8530.6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сая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төгрөгийн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бүтээгдэхүүнийг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зах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зээлд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борлууллаа</a:t>
            </a:r>
            <a:r>
              <a:rPr lang="mn-M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Аж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ахуйн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нэгжийн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хариуцлагын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хэлбэрээр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авч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үзвэл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улсын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үйлдвэрийн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газар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54.0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хувь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компани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42.3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хувь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хоршоо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0.1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хувь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өрхийн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аж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ахуй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3.6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хувийг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тус тус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үйлдвэрлэжээ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mn-MN" dirty="0"/>
              <a:t>Өмнөх сарынх шиг болгох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3802E-69BE-4CC8-9AD0-979CAE8815B8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E996E-88D1-4F0E-9001-742768549D5F}" type="datetimeFigureOut">
              <a:rPr lang="en-US"/>
              <a:pPr>
                <a:defRPr/>
              </a:pPr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CAB71-C725-4E6C-B1BF-E56ADE36BE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992DF-023D-4DB3-AAC9-AC85CF0DCA99}" type="datetimeFigureOut">
              <a:rPr lang="en-US"/>
              <a:pPr>
                <a:defRPr/>
              </a:pPr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CD56E-DC2A-42D2-8FA4-B9B281C674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C7D33-B84A-4A54-8C05-53771A945A77}" type="datetimeFigureOut">
              <a:rPr lang="en-US"/>
              <a:pPr>
                <a:defRPr/>
              </a:pPr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044DC-833A-49E9-9777-027A273DCF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E64A6-DDB6-40E9-A9E5-63CF7683B7B3}" type="datetimeFigureOut">
              <a:rPr lang="en-US"/>
              <a:pPr>
                <a:defRPr/>
              </a:pPr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1EAF6-0564-4063-8608-1D3EBFC64D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4FC38-8E5E-4EC4-AED8-A27A0AF64BF5}" type="datetimeFigureOut">
              <a:rPr lang="en-US"/>
              <a:pPr>
                <a:defRPr/>
              </a:pPr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71770-3321-4527-9E70-2DCAC917E8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F130A-DA8A-427D-AB5C-B3925BF9B9E1}" type="datetimeFigureOut">
              <a:rPr lang="en-US"/>
              <a:pPr>
                <a:defRPr/>
              </a:pPr>
              <a:t>3/16/2017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54EF6-7A79-47FD-B05B-45DF47A5F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31125-1052-47BF-BB1F-587EE9B8B9DA}" type="datetimeFigureOut">
              <a:rPr lang="en-US"/>
              <a:pPr>
                <a:defRPr/>
              </a:pPr>
              <a:t>3/16/2017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162F4-44EF-47B7-93D9-CC4BB54363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674DE-2C9A-4958-84F4-3287F85291AF}" type="datetimeFigureOut">
              <a:rPr lang="en-US"/>
              <a:pPr>
                <a:defRPr/>
              </a:pPr>
              <a:t>3/16/2017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7B5C4-D4F7-483D-95DB-43358F836B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B71DA-F8B2-42C7-8597-1D139289CC4A}" type="datetimeFigureOut">
              <a:rPr lang="en-US"/>
              <a:pPr>
                <a:defRPr/>
              </a:pPr>
              <a:t>3/16/2017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D3820-A0EB-4FBE-83C0-E54F1A0FC8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28669-F4F9-4186-BBB7-23B53173985E}" type="datetimeFigureOut">
              <a:rPr lang="en-US"/>
              <a:pPr>
                <a:defRPr/>
              </a:pPr>
              <a:t>3/16/2017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E8D07-4BE2-44C2-8E12-16E42B2642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9953C-8DBA-46FF-A57D-540CC238CE47}" type="datetimeFigureOut">
              <a:rPr lang="en-US"/>
              <a:pPr>
                <a:defRPr/>
              </a:pPr>
              <a:t>3/16/2017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93EF9-495C-4E87-BA12-B8A61FBD78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D14D82-B55E-4EDA-B243-2FFC167DE1C4}" type="datetimeFigureOut">
              <a:rPr lang="en-US"/>
              <a:pPr>
                <a:defRPr/>
              </a:pPr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300B9E99-AB32-4032-8104-C5A74A8D6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chart" Target="../charts/char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2.jpeg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2.jpeg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lum bright="7000" contrast="-1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9114" y="1071703"/>
            <a:ext cx="4040373" cy="5024297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03263" y="2362200"/>
            <a:ext cx="8440737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mn-MN" altLang="en-US" sz="44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ДОРНОГОВЬ АЙМГИЙН</a:t>
            </a:r>
          </a:p>
          <a:p>
            <a:pPr algn="ctr"/>
            <a:r>
              <a:rPr lang="mn-MN" altLang="en-US" sz="32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НИЙГЭМ, ЭДИЙН ЗАСГИЙН БАЙДАЛ</a:t>
            </a:r>
            <a:endParaRPr lang="en-US" altLang="en-US" sz="32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03263" y="3733800"/>
            <a:ext cx="844073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mn-MN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201</a:t>
            </a:r>
            <a:r>
              <a:rPr lang="en-US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 </a:t>
            </a:r>
            <a:r>
              <a:rPr lang="mn-MN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оны эхний 2 сард</a:t>
            </a:r>
            <a:r>
              <a:rPr lang="en-US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mn-MN" altLang="en-US" sz="30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mn-MN" altLang="en-US" sz="30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mn-MN" altLang="en-US" sz="30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mn-MN" altLang="en-US" sz="30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mn-MN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			201</a:t>
            </a:r>
            <a:r>
              <a:rPr lang="en-US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</a:t>
            </a:r>
            <a:r>
              <a:rPr lang="mn-MN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en-US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mn-MN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n-US" altLang="en-US" sz="30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.14</a:t>
            </a:r>
            <a:endParaRPr lang="en-US" altLang="en-US" sz="30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4724400" cy="731838"/>
          </a:xfrm>
        </p:spPr>
        <p:txBody>
          <a:bodyPr>
            <a:normAutofit/>
          </a:bodyPr>
          <a:lstStyle/>
          <a:p>
            <a:r>
              <a:rPr lang="mn-MN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ЗЭЭЛ, төрлөөр,  дүнд эзлэх хувиар, 2017.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mn-MN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-р сард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473075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34000" y="762000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Зээлдэгчийн тоо, зээлийн төрлөөр, 2017.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2-</a:t>
            </a:r>
            <a:r>
              <a:rPr lang="mn-MN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 сард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xmlns="" id="{00000000-0008-0000-0A00-000008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1828800"/>
          <a:ext cx="44196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00000000-0008-0000-0A00-000007000000}"/>
              </a:ext>
            </a:extLst>
          </p:cNvPr>
          <p:cNvGraphicFramePr/>
          <p:nvPr/>
        </p:nvGraphicFramePr>
        <p:xfrm>
          <a:off x="5334000" y="1752600"/>
          <a:ext cx="341131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3358444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14400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58471" y="685800"/>
            <a:ext cx="8027995" cy="597556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38200" y="609600"/>
            <a:ext cx="792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ОРОН НУТГИЙН ТӨСВИЙН ОРЛОГО, ЗАРЛАГА 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2016-2017 </a:t>
            </a:r>
            <a:r>
              <a:rPr lang="mn-MN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оны 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mn-MN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-р сар  </a:t>
            </a:r>
            <a:endParaRPr 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28800" y="990600"/>
            <a:ext cx="7010400" cy="1295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mn-MN" sz="1600" dirty="0">
                <a:latin typeface="Arial" pitchFamily="34" charset="0"/>
                <a:cs typeface="Arial" pitchFamily="34" charset="0"/>
              </a:rPr>
              <a:t>20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1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7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 он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ы 2 сарын дүнгээр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 орон нутгийн төсөвт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2580.8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 сая төгрөгийн орлого төвлөрүүлжээ. Орон нутгийн төсвийн орлогын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86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.7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 хувийг татварын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13.3 хувийг татварын бус орлого бүрдүүлсэн байна. Орон нутгийн төсвийн орлогын төлөвлөгөө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ний биелэлт 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93.9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 хувьтай байна. 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51816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1971.7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09800" y="51917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2580.8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8400" y="524762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6466.6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67600" y="52679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7112.1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5867400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2016 I-II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2200" y="5867400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2017 I-II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3986" y="5791200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2016 I-II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03186" y="5791200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2017 I-II</a:t>
            </a:r>
          </a:p>
        </p:txBody>
      </p:sp>
    </p:spTree>
    <p:extLst>
      <p:ext uri="{BB962C8B-B14F-4D97-AF65-F5344CB8AC3E}">
        <p14:creationId xmlns:p14="http://schemas.microsoft.com/office/powerpoint/2010/main" xmlns="" val="412572840"/>
      </p:ext>
    </p:extLst>
  </p:cSld>
  <p:clrMapOvr>
    <a:masterClrMapping/>
  </p:clrMapOvr>
  <p:transition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Хэрэглээний үнийн индекс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2000" y="1143000"/>
            <a:ext cx="3352800" cy="1219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just" eaLnBrk="1" hangingPunct="1">
              <a:tabLst>
                <a:tab pos="171450" algn="r"/>
                <a:tab pos="2743200" algn="ctr"/>
                <a:tab pos="4286250" algn="r"/>
                <a:tab pos="5486400" algn="r"/>
              </a:tabLst>
            </a:pPr>
            <a:r>
              <a:rPr lang="mn-MN" sz="1200" dirty="0">
                <a:latin typeface="Arial" pitchFamily="34" charset="0"/>
                <a:cs typeface="Arial" pitchFamily="34" charset="0"/>
              </a:rPr>
              <a:t> </a:t>
            </a:r>
            <a:endParaRPr lang="eu-E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4" name="Rectangle 13"/>
          <p:cNvSpPr>
            <a:spLocks noChangeArrowheads="1"/>
          </p:cNvSpPr>
          <p:nvPr/>
        </p:nvSpPr>
        <p:spPr bwMode="auto">
          <a:xfrm>
            <a:off x="1600200" y="2514600"/>
            <a:ext cx="541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mn-MN" dirty="0">
                <a:latin typeface="Times New Roman" pitchFamily="18" charset="0"/>
                <a:cs typeface="Times New Roman" pitchFamily="18" charset="0"/>
              </a:rPr>
              <a:t>Хэрэглээний үнийн индекс, 2017 оны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mn-MN" dirty="0">
                <a:latin typeface="Times New Roman" pitchFamily="18" charset="0"/>
                <a:cs typeface="Times New Roman" pitchFamily="18" charset="0"/>
              </a:rPr>
              <a:t>сард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667000"/>
            <a:ext cx="457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267200" y="3338512"/>
          <a:ext cx="609600" cy="180975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4267200" y="1143000"/>
            <a:ext cx="4724400" cy="1219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1" algn="just" eaLnBrk="1" hangingPunct="1">
              <a:buFontTx/>
              <a:buChar char="-"/>
              <a:tabLst>
                <a:tab pos="171450" algn="r"/>
                <a:tab pos="2743200" algn="ctr"/>
                <a:tab pos="4286250" algn="r"/>
                <a:tab pos="5486400" algn="r"/>
              </a:tabLst>
            </a:pPr>
            <a:endParaRPr lang="eu-E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Notched Right Arrow 10"/>
          <p:cNvSpPr/>
          <p:nvPr/>
        </p:nvSpPr>
        <p:spPr>
          <a:xfrm>
            <a:off x="3962400" y="1524000"/>
            <a:ext cx="533400" cy="381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762000" y="1176920"/>
            <a:ext cx="3352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" algn="r"/>
                <a:tab pos="2743200" algn="ctr"/>
                <a:tab pos="4286250" algn="r"/>
                <a:tab pos="5486400" algn="r"/>
              </a:tabLst>
            </a:pPr>
            <a:r>
              <a:rPr kumimoji="0" lang="eu-E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Хэрэглээний үнийн индекс 2017 оны 0</a:t>
            </a:r>
            <a:r>
              <a:rPr kumimoji="0" lang="mn-M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 дугаар </a:t>
            </a:r>
            <a:r>
              <a:rPr kumimoji="0" lang="eu-E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сард</a:t>
            </a:r>
            <a:r>
              <a:rPr kumimoji="0" lang="mn-M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>
              <a:buFontTx/>
              <a:buChar char="-"/>
            </a:pPr>
            <a:r>
              <a:rPr lang="mn-MN" sz="1400" dirty="0">
                <a:latin typeface="Arial" pitchFamily="34" charset="0"/>
                <a:cs typeface="Arial" pitchFamily="34" charset="0"/>
              </a:rPr>
              <a:t>өмнөх сарынхаас 1,4 хувь, 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mn-MN" sz="1400" dirty="0">
                <a:latin typeface="Arial" pitchFamily="34" charset="0"/>
                <a:cs typeface="Arial" pitchFamily="34" charset="0"/>
              </a:rPr>
              <a:t>өмнөх оны мөн үеэс 3,4 хувиар тус тус өсчээ.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419600" y="1157453"/>
            <a:ext cx="457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1" hangingPunct="1">
              <a:tabLst>
                <a:tab pos="171450" algn="r"/>
                <a:tab pos="2743200" algn="ctr"/>
                <a:tab pos="4286250" algn="r"/>
                <a:tab pos="5486400" algn="r"/>
              </a:tabLst>
            </a:pPr>
            <a:r>
              <a:rPr kumimoji="0" lang="en-US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Ерөнхий</a:t>
            </a: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индекс</a:t>
            </a: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өмнөх</a:t>
            </a: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сарынхаас</a:t>
            </a: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mn-MN" sz="1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1,4</a:t>
            </a:r>
            <a:r>
              <a:rPr kumimoji="0" lang="mn-MN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хувиар </a:t>
            </a:r>
            <a:r>
              <a:rPr kumimoji="0" lang="mn-M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өсөхөд:</a:t>
            </a:r>
          </a:p>
          <a:p>
            <a:pPr algn="just" eaLnBrk="1" hangingPunct="1">
              <a:tabLst>
                <a:tab pos="171450" algn="r"/>
                <a:tab pos="2743200" algn="ctr"/>
                <a:tab pos="4286250" algn="r"/>
                <a:tab pos="5486400" algn="r"/>
              </a:tabLst>
            </a:pPr>
            <a:endParaRPr lang="mn-MN" sz="12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eaLnBrk="1" hangingPunct="1">
              <a:tabLst>
                <a:tab pos="171450" algn="r"/>
                <a:tab pos="2743200" algn="ctr"/>
                <a:tab pos="4286250" algn="r"/>
                <a:tab pos="5486400" algn="r"/>
              </a:tabLst>
            </a:pPr>
            <a:r>
              <a:rPr kumimoji="0" lang="mn-M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mn-MN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үнсний бараа, ундаа усны бүлэг 2,7, о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рон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сууц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ус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цахилгаан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хийн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болон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бусад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түлш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.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3 хувь, тээвэр 0,7 хувь,  бусад бараа үйлчилгээ 8,0 хувиар тус тус өссөн байна. 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tabLst>
                <a:tab pos="171450" algn="r"/>
                <a:tab pos="2743200" algn="ctr"/>
                <a:tab pos="4286250" algn="r"/>
                <a:tab pos="5486400" algn="r"/>
              </a:tabLst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lvl="0" algn="just" eaLnBrk="1" hangingPunct="1">
              <a:tabLst>
                <a:tab pos="171450" algn="r"/>
                <a:tab pos="2743200" algn="ctr"/>
                <a:tab pos="4286250" algn="r"/>
                <a:tab pos="5486400" algn="r"/>
              </a:tabLst>
            </a:pPr>
            <a:r>
              <a:rPr kumimoji="0" lang="mn-M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mn-MN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371601" y="2971799"/>
          <a:ext cx="7315198" cy="3200400"/>
        </p:xfrm>
        <a:graphic>
          <a:graphicData uri="http://schemas.openxmlformats.org/drawingml/2006/table">
            <a:tbl>
              <a:tblPr/>
              <a:tblGrid>
                <a:gridCol w="41481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31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69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69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397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Бараа үйлчилгээний бүлэг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ЖИН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2017-II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2017-II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2016-II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2017-I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Ерөнхий индекс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103.4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101.4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Хүнсний бараа, ундаа, ус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36.0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106.9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102.7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Согтууруулах ундаа, тамхи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2.5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104.3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Хувцас, бөс бараа, гутал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18.0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100.8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Орон сууц, ус, цахилгаан, түлш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9.6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96.9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Гэр ахуйн тавилга, бараа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6.2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99.0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99.7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Эм тариа, эмнэлэгийн үйлчилгээ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1.6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104.8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Тээвэр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14.3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101.3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Холбооны хэрэгсэл, шуудангийн үйлчилгээ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4.9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102.1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Амралт, чөлөөт цаг, соёлын бараа, үйлчилгээ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2.1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Боловсролын үйлчилгээ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0.2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110.5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Зочид буудал, зоогийн газар, дотуур байр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0.8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108.2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1475"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Бусад бараа, үйлчилгээ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3.9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latin typeface="Arial"/>
                        </a:rPr>
                        <a:t>116.1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108.0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Хэрэглээний үнийн индекс</a:t>
            </a:r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1828800" y="1127453"/>
            <a:ext cx="609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mn-MN" sz="1400" b="1" dirty="0">
                <a:latin typeface="Arial" charset="0"/>
              </a:rPr>
              <a:t>Хэрэглээний бараа, үйлчилгээний үнэ тарифын индекс, </a:t>
            </a:r>
            <a:endParaRPr lang="en-US" sz="1400" b="1" dirty="0" smtClean="0">
              <a:latin typeface="Arial" charset="0"/>
            </a:endParaRPr>
          </a:p>
          <a:p>
            <a:pPr algn="ctr"/>
            <a:r>
              <a:rPr lang="mn-MN" sz="1400" b="1" dirty="0" smtClean="0">
                <a:latin typeface="Arial" charset="0"/>
              </a:rPr>
              <a:t>201</a:t>
            </a:r>
            <a:r>
              <a:rPr lang="en-US" sz="1400" b="1" dirty="0">
                <a:latin typeface="Arial" charset="0"/>
              </a:rPr>
              <a:t>6</a:t>
            </a:r>
            <a:r>
              <a:rPr lang="mn-MN" sz="1400" b="1" dirty="0">
                <a:latin typeface="Arial" charset="0"/>
              </a:rPr>
              <a:t>-201</a:t>
            </a:r>
            <a:r>
              <a:rPr lang="en-US" sz="1400" b="1" dirty="0">
                <a:latin typeface="Arial" charset="0"/>
              </a:rPr>
              <a:t>7</a:t>
            </a:r>
            <a:r>
              <a:rPr lang="mn-MN" sz="1400" b="1" dirty="0">
                <a:latin typeface="Arial" charset="0"/>
              </a:rPr>
              <a:t> оны сар бүрээр </a:t>
            </a:r>
            <a:r>
              <a:rPr lang="en-US" sz="1400" b="1" dirty="0">
                <a:latin typeface="Arial" charset="0"/>
              </a:rPr>
              <a:t>(</a:t>
            </a:r>
            <a:r>
              <a:rPr lang="mn-MN" sz="1400" b="1" dirty="0">
                <a:latin typeface="Arial" charset="0"/>
              </a:rPr>
              <a:t> өмнөх сар</a:t>
            </a:r>
            <a:r>
              <a:rPr lang="en-US" sz="1400" b="1" dirty="0">
                <a:latin typeface="Arial" charset="0"/>
              </a:rPr>
              <a:t>= 100)</a:t>
            </a:r>
            <a:endParaRPr lang="eu-E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95400"/>
            <a:ext cx="457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Chart 1"/>
          <p:cNvPicPr>
            <a:picLocks noChangeArrowheads="1"/>
          </p:cNvPicPr>
          <p:nvPr/>
        </p:nvPicPr>
        <p:blipFill>
          <a:blip r:embed="rId4" cstate="print"/>
          <a:srcRect l="-1846" t="-29565" r="-1518" b="-4955"/>
          <a:stretch>
            <a:fillRect/>
          </a:stretch>
        </p:blipFill>
        <p:spPr bwMode="auto">
          <a:xfrm>
            <a:off x="914400" y="1676400"/>
            <a:ext cx="7848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  <p:sp>
        <p:nvSpPr>
          <p:cNvPr id="12292" name="TextBox 14"/>
          <p:cNvSpPr txBox="1">
            <a:spLocks noChangeArrowheads="1"/>
          </p:cNvSpPr>
          <p:nvPr/>
        </p:nvSpPr>
        <p:spPr bwMode="auto">
          <a:xfrm>
            <a:off x="1371600" y="990600"/>
            <a:ext cx="739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altLang="en-US" sz="1600" b="1" dirty="0">
                <a:latin typeface="Arial" charset="0"/>
              </a:rPr>
              <a:t>Бойжиж буй төлийн тоо, 201</a:t>
            </a:r>
            <a:r>
              <a:rPr lang="en-US" altLang="en-US" sz="1600" b="1" dirty="0">
                <a:latin typeface="Arial" charset="0"/>
              </a:rPr>
              <a:t>4</a:t>
            </a:r>
            <a:r>
              <a:rPr lang="mn-MN" altLang="en-US" sz="1600" b="1" dirty="0">
                <a:latin typeface="Arial" charset="0"/>
              </a:rPr>
              <a:t>-201</a:t>
            </a:r>
            <a:r>
              <a:rPr lang="en-US" altLang="en-US" sz="1600" b="1" dirty="0">
                <a:latin typeface="Arial" charset="0"/>
              </a:rPr>
              <a:t>7</a:t>
            </a:r>
            <a:r>
              <a:rPr lang="mn-MN" altLang="en-US" sz="1600" b="1" dirty="0">
                <a:latin typeface="Arial" charset="0"/>
              </a:rPr>
              <a:t> оны </a:t>
            </a:r>
            <a:r>
              <a:rPr lang="en-US" altLang="en-US" sz="1600" b="1" dirty="0">
                <a:latin typeface="Arial" charset="0"/>
              </a:rPr>
              <a:t>2</a:t>
            </a:r>
            <a:r>
              <a:rPr lang="mn-MN" altLang="en-US" sz="1600" b="1" dirty="0">
                <a:latin typeface="Arial" charset="0"/>
              </a:rPr>
              <a:t>-р сарын байдлаар, толгой</a:t>
            </a:r>
            <a:endParaRPr lang="en-US" altLang="en-US" sz="1600" b="1" dirty="0">
              <a:latin typeface="Arial" charset="0"/>
            </a:endParaRPr>
          </a:p>
        </p:txBody>
      </p:sp>
      <p:pic>
        <p:nvPicPr>
          <p:cNvPr id="16" name="il_fi" descr="http://bj4img.com/d/bb/user_uploads/20110401/195681/24lzll034868-02_1d412b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724399"/>
            <a:ext cx="1676400" cy="1638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l_fi" descr="http://www.unen.mn/resource/unen/photo/2012/11/7fc0642add8681f7/91d665641ca0a0adorigina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876799"/>
            <a:ext cx="1838325" cy="167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8" descr="http://bj4img.com/d/bb/user_uploads/20110401/195681/uher_ea8e11f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32860">
            <a:off x="6907098" y="4933960"/>
            <a:ext cx="1524000" cy="144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l_fi" descr="http://www.zavkhan.gov.mn/images/gallery/090400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4876799"/>
            <a:ext cx="1752600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l_fi" descr="http://altan-ovoo.mn/Uploads/orig/229o0kjib4vh03rg5joytmmfs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10459">
            <a:off x="4021241" y="5009259"/>
            <a:ext cx="1662304" cy="1536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143000" y="1371600"/>
          <a:ext cx="7467599" cy="1676398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04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3510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008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r>
                        <a:rPr lang="mn-MN" sz="1400" b="1" i="0" u="none" strike="noStrike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1" i="0" u="none" strike="noStrike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I-II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r>
                        <a:rPr lang="en-US" sz="1400" b="1" i="0" u="none" strike="noStrike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I-II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r>
                        <a:rPr lang="en-US" sz="1400" b="1" i="0" u="none" strike="noStrike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I-II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2017 I-II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9251"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Бүгд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4259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4842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2366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1760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9251"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Унага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9251"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Тугал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220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353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152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9251"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Ботго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9251"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Хурга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2442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2775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1247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1445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9251"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Ишиг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1527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1680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962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latin typeface="Arial" pitchFamily="34" charset="0"/>
                          <a:cs typeface="Arial" pitchFamily="34" charset="0"/>
                        </a:rPr>
                        <a:t>260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2334" name="TextBox 14"/>
          <p:cNvSpPr txBox="1">
            <a:spLocks noChangeArrowheads="1"/>
          </p:cNvSpPr>
          <p:nvPr/>
        </p:nvSpPr>
        <p:spPr bwMode="auto">
          <a:xfrm>
            <a:off x="1295400" y="3429000"/>
            <a:ext cx="7239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altLang="en-US" sz="1500" b="1" dirty="0">
                <a:latin typeface="Arial" charset="0"/>
              </a:rPr>
              <a:t>Том малын зүй бус хорогдол, 201</a:t>
            </a:r>
            <a:r>
              <a:rPr lang="en-US" altLang="en-US" sz="1500" b="1" dirty="0">
                <a:latin typeface="Arial" charset="0"/>
              </a:rPr>
              <a:t>4</a:t>
            </a:r>
            <a:r>
              <a:rPr lang="mn-MN" altLang="en-US" sz="1500" b="1" dirty="0">
                <a:latin typeface="Arial" charset="0"/>
              </a:rPr>
              <a:t>-201</a:t>
            </a:r>
            <a:r>
              <a:rPr lang="en-US" altLang="en-US" sz="1500" b="1" dirty="0">
                <a:latin typeface="Arial" charset="0"/>
              </a:rPr>
              <a:t>7</a:t>
            </a:r>
            <a:r>
              <a:rPr lang="mn-MN" altLang="en-US" sz="1500" b="1" dirty="0">
                <a:latin typeface="Arial" charset="0"/>
              </a:rPr>
              <a:t> оны </a:t>
            </a:r>
            <a:r>
              <a:rPr lang="en-US" altLang="en-US" sz="1500" b="1" dirty="0">
                <a:latin typeface="Arial" charset="0"/>
              </a:rPr>
              <a:t>2-</a:t>
            </a:r>
            <a:r>
              <a:rPr lang="mn-MN" altLang="en-US" sz="1500" b="1" dirty="0">
                <a:latin typeface="Arial" charset="0"/>
              </a:rPr>
              <a:t>р сарын байдлаар, толгой</a:t>
            </a:r>
            <a:endParaRPr lang="en-US" altLang="en-US" sz="1500" b="1" dirty="0">
              <a:latin typeface="Arial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055688" y="10668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1066800" y="3200400"/>
            <a:ext cx="7772400" cy="1588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38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" y="3048000"/>
            <a:ext cx="4826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Chart 20"/>
          <p:cNvGraphicFramePr/>
          <p:nvPr/>
        </p:nvGraphicFramePr>
        <p:xfrm>
          <a:off x="1066800" y="3505200"/>
          <a:ext cx="78486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Аж үйлдвэр</a:t>
            </a:r>
          </a:p>
        </p:txBody>
      </p:sp>
      <p:sp>
        <p:nvSpPr>
          <p:cNvPr id="13315" name="Rectangle 10"/>
          <p:cNvSpPr>
            <a:spLocks noChangeArrowheads="1"/>
          </p:cNvSpPr>
          <p:nvPr/>
        </p:nvSpPr>
        <p:spPr bwMode="auto">
          <a:xfrm>
            <a:off x="1143000" y="947738"/>
            <a:ext cx="800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 err="1">
                <a:solidFill>
                  <a:schemeClr val="tx2"/>
                </a:solidFill>
                <a:latin typeface="Arial" charset="0"/>
              </a:rPr>
              <a:t>Аж</a:t>
            </a:r>
            <a:r>
              <a:rPr lang="en-US" alt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Arial" charset="0"/>
              </a:rPr>
              <a:t>үйлдвэрийн</a:t>
            </a:r>
            <a:r>
              <a:rPr lang="en-US" alt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Arial" charset="0"/>
              </a:rPr>
              <a:t>салбарын</a:t>
            </a:r>
            <a:r>
              <a:rPr lang="en-US" alt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Arial" charset="0"/>
              </a:rPr>
              <a:t>нийт</a:t>
            </a:r>
            <a:r>
              <a:rPr lang="en-US" alt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en-US" sz="2000" b="1" dirty="0" err="1">
                <a:solidFill>
                  <a:schemeClr val="tx2"/>
                </a:solidFill>
                <a:latin typeface="Arial" charset="0"/>
              </a:rPr>
              <a:t>үйлдвэрлэл</a:t>
            </a:r>
            <a:r>
              <a:rPr lang="mn-MN" altLang="en-US" sz="2000" b="1" dirty="0">
                <a:solidFill>
                  <a:schemeClr val="tx2"/>
                </a:solidFill>
                <a:latin typeface="Arial" charset="0"/>
              </a:rPr>
              <a:t>т,</a:t>
            </a:r>
            <a:r>
              <a:rPr lang="en-US" altLang="en-US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mn-MN" altLang="en-US" sz="2000" b="1" dirty="0">
                <a:solidFill>
                  <a:schemeClr val="tx2"/>
                </a:solidFill>
                <a:latin typeface="Arial" charset="0"/>
              </a:rPr>
              <a:t>борлуулалт </a:t>
            </a:r>
            <a:endParaRPr lang="en-US" altLang="en-US" sz="2000" b="1" dirty="0">
              <a:solidFill>
                <a:schemeClr val="tx2"/>
              </a:solidFill>
              <a:latin typeface="Arial" charset="0"/>
            </a:endParaRPr>
          </a:p>
          <a:p>
            <a:pPr algn="ctr"/>
            <a:r>
              <a:rPr lang="en-US" altLang="en-US" sz="1600" b="1" dirty="0">
                <a:solidFill>
                  <a:srgbClr val="002060"/>
                </a:solidFill>
                <a:latin typeface="Arial" charset="0"/>
              </a:rPr>
              <a:t>(</a:t>
            </a:r>
            <a:r>
              <a:rPr lang="mn-MN" altLang="en-US" sz="1600" b="1" dirty="0">
                <a:solidFill>
                  <a:srgbClr val="002060"/>
                </a:solidFill>
                <a:latin typeface="Arial" charset="0"/>
              </a:rPr>
              <a:t>оны үнээр, сая төгрөг</a:t>
            </a:r>
            <a:r>
              <a:rPr lang="en-US" altLang="en-US" sz="1600" b="1" dirty="0">
                <a:solidFill>
                  <a:srgbClr val="002060"/>
                </a:solidFill>
                <a:latin typeface="Arial" charset="0"/>
              </a:rPr>
              <a:t> )</a:t>
            </a:r>
            <a:endParaRPr lang="en-US" altLang="en-US" sz="1600" dirty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55688" y="10668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7" name="Picture 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438" y="34671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05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00000000-0008-0000-1000-0000B70B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96638607"/>
              </p:ext>
            </p:extLst>
          </p:nvPr>
        </p:nvGraphicFramePr>
        <p:xfrm>
          <a:off x="1828800" y="2133600"/>
          <a:ext cx="67056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Аж үйлдвэр</a:t>
            </a:r>
          </a:p>
        </p:txBody>
      </p:sp>
      <p:pic>
        <p:nvPicPr>
          <p:cNvPr id="15365" name="Picture 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6096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" name="Line 7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" name="Line 8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" name="Line 9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" name="Line 7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" name="Line 8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" name="Line 9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" name="Line 7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" name="Line 8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" name="Line 9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" name="Line 7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" name="Line 8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" name="Line 9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" name="Line 7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" name="Line 8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" name="Line 9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" name="Line 7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" name="Line 8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" name="Line 9"/>
          <p:cNvSpPr>
            <a:spLocks noChangeShapeType="1"/>
          </p:cNvSpPr>
          <p:nvPr/>
        </p:nvSpPr>
        <p:spPr bwMode="auto">
          <a:xfrm>
            <a:off x="3714750" y="64293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" name="Line 7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" name="Line 8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" name="Line 9"/>
          <p:cNvSpPr>
            <a:spLocks noChangeShapeType="1"/>
          </p:cNvSpPr>
          <p:nvPr/>
        </p:nvSpPr>
        <p:spPr bwMode="auto">
          <a:xfrm>
            <a:off x="3714750" y="6905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" name="TextBox 54"/>
          <p:cNvSpPr txBox="1"/>
          <p:nvPr/>
        </p:nvSpPr>
        <p:spPr>
          <a:xfrm>
            <a:off x="838200" y="990601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600" b="1" dirty="0">
                <a:latin typeface="Arial" pitchFamily="34" charset="0"/>
                <a:cs typeface="Arial" pitchFamily="34" charset="0"/>
              </a:rPr>
              <a:t>Аж үйлдвэрийн нийт үйлдвэрлэлт салбараар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800600" y="9906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600" b="1" dirty="0">
                <a:latin typeface="Arial" pitchFamily="34" charset="0"/>
                <a:cs typeface="Arial" pitchFamily="34" charset="0"/>
              </a:rPr>
              <a:t>Аж үйлдвэрийн нийт борлуулалт салбараар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7" name="Straight Connector 56"/>
          <p:cNvCxnSpPr>
            <a:endCxn id="15365" idx="0"/>
          </p:cNvCxnSpPr>
          <p:nvPr/>
        </p:nvCxnSpPr>
        <p:spPr>
          <a:xfrm flipH="1">
            <a:off x="4876800" y="1371600"/>
            <a:ext cx="11112" cy="47244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ontent Placeholder 6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n-MN" sz="1800" b="1" dirty="0">
                <a:latin typeface="Arial" pitchFamily="34" charset="0"/>
                <a:cs typeface="Arial" pitchFamily="34" charset="0"/>
              </a:rPr>
              <a:t>         Нийт бүтээгдэхүүн                                    Нийт борлуулалт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0" name="Chart 59">
            <a:extLst>
              <a:ext uri="{FF2B5EF4-FFF2-40B4-BE49-F238E27FC236}">
                <a16:creationId xmlns:a16="http://schemas.microsoft.com/office/drawing/2014/main" xmlns="" id="{00000000-0008-0000-1000-0000C90B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06414583"/>
              </p:ext>
            </p:extLst>
          </p:nvPr>
        </p:nvGraphicFramePr>
        <p:xfrm>
          <a:off x="737507" y="2020093"/>
          <a:ext cx="3924300" cy="4106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2" name="Chart 61">
            <a:extLst>
              <a:ext uri="{FF2B5EF4-FFF2-40B4-BE49-F238E27FC236}">
                <a16:creationId xmlns:a16="http://schemas.microsoft.com/office/drawing/2014/main" xmlns="" id="{00000000-0008-0000-1000-0000CA0B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26173846"/>
              </p:ext>
            </p:extLst>
          </p:nvPr>
        </p:nvGraphicFramePr>
        <p:xfrm>
          <a:off x="4876800" y="2020093"/>
          <a:ext cx="4143375" cy="4130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Аж үйлдвэр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5400" y="990600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 err="1">
                <a:latin typeface="Arial" charset="0"/>
              </a:rPr>
              <a:t>Аж</a:t>
            </a:r>
            <a:r>
              <a:rPr lang="en-US" altLang="en-US" b="1" dirty="0">
                <a:latin typeface="Arial" charset="0"/>
              </a:rPr>
              <a:t> </a:t>
            </a:r>
            <a:r>
              <a:rPr lang="en-US" altLang="en-US" b="1" dirty="0" err="1">
                <a:latin typeface="Arial" charset="0"/>
              </a:rPr>
              <a:t>үйлдвэрийн</a:t>
            </a:r>
            <a:r>
              <a:rPr lang="en-US" altLang="en-US" b="1" dirty="0">
                <a:latin typeface="Arial" charset="0"/>
              </a:rPr>
              <a:t> </a:t>
            </a:r>
            <a:r>
              <a:rPr lang="en-US" altLang="en-US" b="1" dirty="0" err="1">
                <a:latin typeface="Arial" charset="0"/>
              </a:rPr>
              <a:t>салбарын</a:t>
            </a:r>
            <a:r>
              <a:rPr lang="en-US" altLang="en-US" b="1" dirty="0">
                <a:latin typeface="Arial" charset="0"/>
              </a:rPr>
              <a:t> </a:t>
            </a:r>
            <a:r>
              <a:rPr lang="en-US" altLang="en-US" b="1" dirty="0" err="1">
                <a:latin typeface="Arial" charset="0"/>
              </a:rPr>
              <a:t>нийт</a:t>
            </a:r>
            <a:r>
              <a:rPr lang="en-US" altLang="en-US" b="1" dirty="0">
                <a:latin typeface="Arial" charset="0"/>
              </a:rPr>
              <a:t> </a:t>
            </a:r>
            <a:r>
              <a:rPr lang="en-US" altLang="en-US" b="1" dirty="0" err="1">
                <a:latin typeface="Arial" charset="0"/>
              </a:rPr>
              <a:t>үйлдвэрлэл</a:t>
            </a:r>
            <a:r>
              <a:rPr lang="mn-MN" altLang="en-US" b="1" dirty="0">
                <a:latin typeface="Arial" charset="0"/>
              </a:rPr>
              <a:t>т, дэд салбараар, оны үнээр, сая төгрөг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4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5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6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9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0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1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2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3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4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5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6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7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6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7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8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8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69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1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2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3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7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8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09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1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2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3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4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5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6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7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8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79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0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5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6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7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1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1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2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3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4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5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6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7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8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29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6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7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8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39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0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1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2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3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4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8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49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0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1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2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3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5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6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7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8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89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0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1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2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3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1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2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3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4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5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6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7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8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49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3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4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5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59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0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1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2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3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4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8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69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0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4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5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6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7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8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99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0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1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2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7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8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39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4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5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6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7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3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4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5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8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09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0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19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0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1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2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3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4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5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6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7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8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19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0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1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1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2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3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2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6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7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8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3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2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3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4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4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5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6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7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8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29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0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1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2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3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4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0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1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2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6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7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8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59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0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1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2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3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4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6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1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2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3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4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5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6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7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8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79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3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4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5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6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7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8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8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39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0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1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2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3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4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5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6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6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7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8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79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0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1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2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3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4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8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89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0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4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5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6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7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8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499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3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4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5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09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0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1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1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2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3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4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5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6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2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3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4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7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8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59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0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1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2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3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4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3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4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5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5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6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7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8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69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0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6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7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8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1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2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3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4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5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6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7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8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59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0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6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0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1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2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3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4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5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6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7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8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7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8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79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3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4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5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0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1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7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8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29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3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2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3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4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4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4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5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6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5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6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7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4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5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6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7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8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89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3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4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5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89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2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3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4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8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09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0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7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8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19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0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1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2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2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8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39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0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1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2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3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4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59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0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1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6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7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8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79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3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4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5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8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199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7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8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09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3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4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5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1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2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3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4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8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29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0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7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8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39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3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4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5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4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8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59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0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4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5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6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6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0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1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2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7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5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6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7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8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09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09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0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1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2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3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4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5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6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7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1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1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2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3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7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8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29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0" name="Line 7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1" name="Line 8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2" name="Line 9"/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6" name="Line 7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7" name="Line 8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8" name="Line 9"/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3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4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5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6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7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8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89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0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19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0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1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2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6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7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8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3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4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1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2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3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7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8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59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6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7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8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29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0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1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2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3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4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3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4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5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5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6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7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8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39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1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2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3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0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6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7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8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1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2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3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4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2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3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4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5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6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7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8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49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0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8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19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0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2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3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4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5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6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7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8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6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7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1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2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3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7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8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89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599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0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1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0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1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2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3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4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5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6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7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3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4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5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8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2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3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4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69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0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1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2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1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2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3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3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6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7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8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4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2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3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4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8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59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0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4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5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6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6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0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1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2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6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7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8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7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5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6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7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8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1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2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3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7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8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799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3" name="Line 7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4" name="Line 8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5" name="Line 9"/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0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3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4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5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1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2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7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8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39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49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0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1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5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6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0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1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2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3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4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5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6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7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8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79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0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1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2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3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4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5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6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7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8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89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0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1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2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3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4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5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6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7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8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899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0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1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2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0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1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2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3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5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6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7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8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49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0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1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2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3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5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0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1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2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3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4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5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6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7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8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6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2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3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4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7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7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8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89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3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4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5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299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2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3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4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8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09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0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7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8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19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0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1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2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3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4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5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2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8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39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0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4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59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0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1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2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3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4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8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69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0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4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5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6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7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8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79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3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4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5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89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0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1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2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3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4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5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6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7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09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0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1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5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6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7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8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29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0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3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0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1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2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3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4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5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6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7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8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4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2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3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4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5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6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7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5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1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2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3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7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8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69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6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7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8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79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0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1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2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3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4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8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89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0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1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2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3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4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5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6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7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8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199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3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4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5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6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7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8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09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0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1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2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3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4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5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6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7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8" name="Line 7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19" name="Line 8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0" name="Line 9"/>
          <p:cNvSpPr>
            <a:spLocks noChangeShapeType="1"/>
          </p:cNvSpPr>
          <p:nvPr/>
        </p:nvSpPr>
        <p:spPr bwMode="auto">
          <a:xfrm>
            <a:off x="3933825" y="41624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4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5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6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2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0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1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2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3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4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5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6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7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8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39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0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1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2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3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4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5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6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7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8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49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0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1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2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3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4" name="Line 7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5" name="Line 8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6" name="Line 9"/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7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8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59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0" name="Line 7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1" name="Line 8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2" name="Line 9"/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3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4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5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6" name="Line 7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7" name="Line 8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8" name="Line 9"/>
          <p:cNvSpPr>
            <a:spLocks noChangeShapeType="1"/>
          </p:cNvSpPr>
          <p:nvPr/>
        </p:nvSpPr>
        <p:spPr bwMode="auto">
          <a:xfrm>
            <a:off x="3933825" y="34385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69" name="Line 7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0" name="Line 8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1" name="Line 9"/>
          <p:cNvSpPr>
            <a:spLocks noChangeShapeType="1"/>
          </p:cNvSpPr>
          <p:nvPr/>
        </p:nvSpPr>
        <p:spPr bwMode="auto">
          <a:xfrm>
            <a:off x="3933825" y="38004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2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3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4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5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6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7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8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79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0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1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2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3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4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5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6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7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8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89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0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1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2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3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4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5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6" name="Line 7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7" name="Line 8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8" name="Line 9"/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299" name="Line 7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0" name="Line 8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1" name="Line 9"/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2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3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4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5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6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7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8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09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0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1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2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3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4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5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6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7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8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19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0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1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2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3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4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5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6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7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8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29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0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1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2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3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4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5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6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7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8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39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0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1" name="Line 7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2" name="Line 8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3" name="Line 9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4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5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6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7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8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49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0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1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2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3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4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5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6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7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8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59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0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1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2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3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4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5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6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7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8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69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0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1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2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3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4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5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6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7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8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79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0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1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2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3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4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5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6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7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8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89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0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1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2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3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4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5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6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7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8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399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0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1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2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3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4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5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6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7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8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09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0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1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2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3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4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5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6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7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8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19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0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1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2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3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4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5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6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7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8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29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0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1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2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3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4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5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6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7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8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39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0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1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2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3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4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5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6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7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8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49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0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1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2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3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4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5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6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7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8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59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0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1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2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3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4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5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6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7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8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69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0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1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2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3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4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5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6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7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8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79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0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1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2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3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4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5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6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7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8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89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0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1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2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3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4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5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6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7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8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499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0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1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2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3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4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5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6" name="Line 7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7" name="Line 8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8" name="Line 9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09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0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1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2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3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4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5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6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7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8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19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0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1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2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3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4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5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6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7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8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29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0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1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2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3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4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5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6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7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8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39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0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1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2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3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4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5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6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7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8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49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0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1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2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3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4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5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6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7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8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59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0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1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2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3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4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5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6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7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8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69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0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1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2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3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4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5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6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7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8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79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0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1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2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3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4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5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6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7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8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89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0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1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2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3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4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5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6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7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8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599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0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1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2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3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4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5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6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7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8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09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0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1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2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3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4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5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6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7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8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19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0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1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2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3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4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5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6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7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8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29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0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1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2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3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4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5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6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7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8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39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0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1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2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3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4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5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6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7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8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49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0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1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2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3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4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5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6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7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8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59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0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1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2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3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4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5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6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7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8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69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0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1" name="Line 7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2" name="Line 8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3" name="Line 9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4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5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6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7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8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79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0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1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2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3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4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5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6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7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8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89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0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1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2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3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4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5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6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7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8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699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0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1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2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3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4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5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6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7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8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09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0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1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2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3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4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5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6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7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8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19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0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1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2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3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4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5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6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7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8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29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0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1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2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3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4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5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6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7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8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39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0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1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2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3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4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5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6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7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8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49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0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1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2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3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4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5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6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7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8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59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0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1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2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3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4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5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6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7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8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69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0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1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2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3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4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5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6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7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8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79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0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1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2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3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4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5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6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7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8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89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0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1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2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3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4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5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6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7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8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799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0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1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2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3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4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5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6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7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8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09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0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1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2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3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4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5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6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7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8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19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0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1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2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3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4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5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6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7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8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29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0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1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2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3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4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5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6" name="Line 7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7" name="Line 8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8" name="Line 9"/>
          <p:cNvSpPr>
            <a:spLocks noChangeShapeType="1"/>
          </p:cNvSpPr>
          <p:nvPr/>
        </p:nvSpPr>
        <p:spPr bwMode="auto">
          <a:xfrm>
            <a:off x="4181475" y="10953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39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0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1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2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3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4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5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6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7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8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49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0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1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2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3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4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5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6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7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8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59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0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1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2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3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4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5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6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7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8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69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0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1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2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3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4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5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6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7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8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79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0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1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2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3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4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5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6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7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8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89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0" name="Line 7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1" name="Line 8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2" name="Line 9"/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3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4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5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6" name="Line 7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7" name="Line 8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8" name="Line 9"/>
          <p:cNvSpPr>
            <a:spLocks noChangeShapeType="1"/>
          </p:cNvSpPr>
          <p:nvPr/>
        </p:nvSpPr>
        <p:spPr bwMode="auto">
          <a:xfrm>
            <a:off x="4181475" y="97059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899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0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1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2" name="Line 7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3" name="Line 8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4" name="Line 9"/>
          <p:cNvSpPr>
            <a:spLocks noChangeShapeType="1"/>
          </p:cNvSpPr>
          <p:nvPr/>
        </p:nvSpPr>
        <p:spPr bwMode="auto">
          <a:xfrm>
            <a:off x="4181475" y="101346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5" name="Line 7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6" name="Line 8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7" name="Line 9"/>
          <p:cNvSpPr>
            <a:spLocks noChangeShapeType="1"/>
          </p:cNvSpPr>
          <p:nvPr/>
        </p:nvSpPr>
        <p:spPr bwMode="auto">
          <a:xfrm>
            <a:off x="4181475" y="10572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8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09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0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1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2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3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4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5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6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7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8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19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0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1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2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3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4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5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6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7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8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29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0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1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2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3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4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5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6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7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8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39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0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1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2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3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4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5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6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7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8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49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0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1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2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3" name="Line 7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4" name="Line 8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5" name="Line 9"/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6" name="Line 7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7" name="Line 8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8" name="Line 9"/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59" name="Line 7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60" name="Line 8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61" name="Line 9"/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63" name="Line 7">
            <a:extLst>
              <a:ext uri="{FF2B5EF4-FFF2-40B4-BE49-F238E27FC236}">
                <a16:creationId xmlns:a16="http://schemas.microsoft.com/office/drawing/2014/main" xmlns="" id="{00000000-0008-0000-1100-000077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64" name="Line 8">
            <a:extLst>
              <a:ext uri="{FF2B5EF4-FFF2-40B4-BE49-F238E27FC236}">
                <a16:creationId xmlns:a16="http://schemas.microsoft.com/office/drawing/2014/main" xmlns="" id="{00000000-0008-0000-1100-000078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65" name="Line 9">
            <a:extLst>
              <a:ext uri="{FF2B5EF4-FFF2-40B4-BE49-F238E27FC236}">
                <a16:creationId xmlns:a16="http://schemas.microsoft.com/office/drawing/2014/main" xmlns="" id="{00000000-0008-0000-1100-000079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cxnSp>
        <p:nvCxnSpPr>
          <p:cNvPr id="3966" name="Straight Connector 3965">
            <a:extLst>
              <a:ext uri="{FF2B5EF4-FFF2-40B4-BE49-F238E27FC236}">
                <a16:creationId xmlns:a16="http://schemas.microsoft.com/office/drawing/2014/main" xmlns="" id="{00000000-0008-0000-1100-00007A01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7375" y="6991350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967" name="Straight Connector 3966">
            <a:extLst>
              <a:ext uri="{FF2B5EF4-FFF2-40B4-BE49-F238E27FC236}">
                <a16:creationId xmlns:a16="http://schemas.microsoft.com/office/drawing/2014/main" xmlns="" id="{00000000-0008-0000-1100-00007B01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7375" y="6991350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968" name="Line 7">
            <a:extLst>
              <a:ext uri="{FF2B5EF4-FFF2-40B4-BE49-F238E27FC236}">
                <a16:creationId xmlns:a16="http://schemas.microsoft.com/office/drawing/2014/main" xmlns="" id="{00000000-0008-0000-1100-00007C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69" name="Line 8">
            <a:extLst>
              <a:ext uri="{FF2B5EF4-FFF2-40B4-BE49-F238E27FC236}">
                <a16:creationId xmlns:a16="http://schemas.microsoft.com/office/drawing/2014/main" xmlns="" id="{00000000-0008-0000-1100-00007D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0" name="Line 9">
            <a:extLst>
              <a:ext uri="{FF2B5EF4-FFF2-40B4-BE49-F238E27FC236}">
                <a16:creationId xmlns:a16="http://schemas.microsoft.com/office/drawing/2014/main" xmlns="" id="{00000000-0008-0000-1100-00007E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1" name="Line 7">
            <a:extLst>
              <a:ext uri="{FF2B5EF4-FFF2-40B4-BE49-F238E27FC236}">
                <a16:creationId xmlns:a16="http://schemas.microsoft.com/office/drawing/2014/main" xmlns="" id="{00000000-0008-0000-1100-00007F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2" name="Line 8">
            <a:extLst>
              <a:ext uri="{FF2B5EF4-FFF2-40B4-BE49-F238E27FC236}">
                <a16:creationId xmlns:a16="http://schemas.microsoft.com/office/drawing/2014/main" xmlns="" id="{00000000-0008-0000-1100-000080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3" name="Line 9">
            <a:extLst>
              <a:ext uri="{FF2B5EF4-FFF2-40B4-BE49-F238E27FC236}">
                <a16:creationId xmlns:a16="http://schemas.microsoft.com/office/drawing/2014/main" xmlns="" id="{00000000-0008-0000-1100-000081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4" name="Line 7">
            <a:extLst>
              <a:ext uri="{FF2B5EF4-FFF2-40B4-BE49-F238E27FC236}">
                <a16:creationId xmlns:a16="http://schemas.microsoft.com/office/drawing/2014/main" xmlns="" id="{00000000-0008-0000-1100-000082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5" name="Line 8">
            <a:extLst>
              <a:ext uri="{FF2B5EF4-FFF2-40B4-BE49-F238E27FC236}">
                <a16:creationId xmlns:a16="http://schemas.microsoft.com/office/drawing/2014/main" xmlns="" id="{00000000-0008-0000-1100-000083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6" name="Line 9">
            <a:extLst>
              <a:ext uri="{FF2B5EF4-FFF2-40B4-BE49-F238E27FC236}">
                <a16:creationId xmlns:a16="http://schemas.microsoft.com/office/drawing/2014/main" xmlns="" id="{00000000-0008-0000-1100-000084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7" name="Line 7">
            <a:extLst>
              <a:ext uri="{FF2B5EF4-FFF2-40B4-BE49-F238E27FC236}">
                <a16:creationId xmlns:a16="http://schemas.microsoft.com/office/drawing/2014/main" xmlns="" id="{00000000-0008-0000-1100-000085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8" name="Line 8">
            <a:extLst>
              <a:ext uri="{FF2B5EF4-FFF2-40B4-BE49-F238E27FC236}">
                <a16:creationId xmlns:a16="http://schemas.microsoft.com/office/drawing/2014/main" xmlns="" id="{00000000-0008-0000-1100-000086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79" name="Line 9">
            <a:extLst>
              <a:ext uri="{FF2B5EF4-FFF2-40B4-BE49-F238E27FC236}">
                <a16:creationId xmlns:a16="http://schemas.microsoft.com/office/drawing/2014/main" xmlns="" id="{00000000-0008-0000-1100-000087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cxnSp>
        <p:nvCxnSpPr>
          <p:cNvPr id="3980" name="Straight Connector 3979">
            <a:extLst>
              <a:ext uri="{FF2B5EF4-FFF2-40B4-BE49-F238E27FC236}">
                <a16:creationId xmlns:a16="http://schemas.microsoft.com/office/drawing/2014/main" xmlns="" id="{00000000-0008-0000-1100-00008801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7375" y="6991350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981" name="Straight Connector 3980">
            <a:extLst>
              <a:ext uri="{FF2B5EF4-FFF2-40B4-BE49-F238E27FC236}">
                <a16:creationId xmlns:a16="http://schemas.microsoft.com/office/drawing/2014/main" xmlns="" id="{00000000-0008-0000-1100-00008901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7375" y="6991350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982" name="Line 7">
            <a:extLst>
              <a:ext uri="{FF2B5EF4-FFF2-40B4-BE49-F238E27FC236}">
                <a16:creationId xmlns:a16="http://schemas.microsoft.com/office/drawing/2014/main" xmlns="" id="{00000000-0008-0000-1100-00008A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83" name="Line 8">
            <a:extLst>
              <a:ext uri="{FF2B5EF4-FFF2-40B4-BE49-F238E27FC236}">
                <a16:creationId xmlns:a16="http://schemas.microsoft.com/office/drawing/2014/main" xmlns="" id="{00000000-0008-0000-1100-00008B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84" name="Line 9">
            <a:extLst>
              <a:ext uri="{FF2B5EF4-FFF2-40B4-BE49-F238E27FC236}">
                <a16:creationId xmlns:a16="http://schemas.microsoft.com/office/drawing/2014/main" xmlns="" id="{00000000-0008-0000-1100-00008C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85" name="Line 7">
            <a:extLst>
              <a:ext uri="{FF2B5EF4-FFF2-40B4-BE49-F238E27FC236}">
                <a16:creationId xmlns:a16="http://schemas.microsoft.com/office/drawing/2014/main" xmlns="" id="{00000000-0008-0000-1100-00008D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86" name="Line 8">
            <a:extLst>
              <a:ext uri="{FF2B5EF4-FFF2-40B4-BE49-F238E27FC236}">
                <a16:creationId xmlns:a16="http://schemas.microsoft.com/office/drawing/2014/main" xmlns="" id="{00000000-0008-0000-1100-00008E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87" name="Line 9">
            <a:extLst>
              <a:ext uri="{FF2B5EF4-FFF2-40B4-BE49-F238E27FC236}">
                <a16:creationId xmlns:a16="http://schemas.microsoft.com/office/drawing/2014/main" xmlns="" id="{00000000-0008-0000-1100-00008F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88" name="Line 7">
            <a:extLst>
              <a:ext uri="{FF2B5EF4-FFF2-40B4-BE49-F238E27FC236}">
                <a16:creationId xmlns:a16="http://schemas.microsoft.com/office/drawing/2014/main" xmlns="" id="{00000000-0008-0000-1100-000090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89" name="Line 8">
            <a:extLst>
              <a:ext uri="{FF2B5EF4-FFF2-40B4-BE49-F238E27FC236}">
                <a16:creationId xmlns:a16="http://schemas.microsoft.com/office/drawing/2014/main" xmlns="" id="{00000000-0008-0000-1100-000091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0" name="Line 9">
            <a:extLst>
              <a:ext uri="{FF2B5EF4-FFF2-40B4-BE49-F238E27FC236}">
                <a16:creationId xmlns:a16="http://schemas.microsoft.com/office/drawing/2014/main" xmlns="" id="{00000000-0008-0000-1100-000092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1" name="Line 7">
            <a:extLst>
              <a:ext uri="{FF2B5EF4-FFF2-40B4-BE49-F238E27FC236}">
                <a16:creationId xmlns:a16="http://schemas.microsoft.com/office/drawing/2014/main" xmlns="" id="{00000000-0008-0000-1100-000093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2" name="Line 8">
            <a:extLst>
              <a:ext uri="{FF2B5EF4-FFF2-40B4-BE49-F238E27FC236}">
                <a16:creationId xmlns:a16="http://schemas.microsoft.com/office/drawing/2014/main" xmlns="" id="{00000000-0008-0000-1100-000094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3" name="Line 9">
            <a:extLst>
              <a:ext uri="{FF2B5EF4-FFF2-40B4-BE49-F238E27FC236}">
                <a16:creationId xmlns:a16="http://schemas.microsoft.com/office/drawing/2014/main" xmlns="" id="{00000000-0008-0000-1100-000095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325" y="70199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4" name="Line 7">
            <a:extLst>
              <a:ext uri="{FF2B5EF4-FFF2-40B4-BE49-F238E27FC236}">
                <a16:creationId xmlns:a16="http://schemas.microsoft.com/office/drawing/2014/main" xmlns="" id="{00000000-0008-0000-1100-000096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5" name="Line 8">
            <a:extLst>
              <a:ext uri="{FF2B5EF4-FFF2-40B4-BE49-F238E27FC236}">
                <a16:creationId xmlns:a16="http://schemas.microsoft.com/office/drawing/2014/main" xmlns="" id="{00000000-0008-0000-1100-000097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6" name="Line 9">
            <a:extLst>
              <a:ext uri="{FF2B5EF4-FFF2-40B4-BE49-F238E27FC236}">
                <a16:creationId xmlns:a16="http://schemas.microsoft.com/office/drawing/2014/main" xmlns="" id="{00000000-0008-0000-1100-000098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7" name="Line 7">
            <a:extLst>
              <a:ext uri="{FF2B5EF4-FFF2-40B4-BE49-F238E27FC236}">
                <a16:creationId xmlns:a16="http://schemas.microsoft.com/office/drawing/2014/main" xmlns="" id="{00000000-0008-0000-1100-000099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8" name="Line 8">
            <a:extLst>
              <a:ext uri="{FF2B5EF4-FFF2-40B4-BE49-F238E27FC236}">
                <a16:creationId xmlns:a16="http://schemas.microsoft.com/office/drawing/2014/main" xmlns="" id="{00000000-0008-0000-1100-00009A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3999" name="Line 9">
            <a:extLst>
              <a:ext uri="{FF2B5EF4-FFF2-40B4-BE49-F238E27FC236}">
                <a16:creationId xmlns:a16="http://schemas.microsoft.com/office/drawing/2014/main" xmlns="" id="{00000000-0008-0000-1100-00009B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0" name="Line 7">
            <a:extLst>
              <a:ext uri="{FF2B5EF4-FFF2-40B4-BE49-F238E27FC236}">
                <a16:creationId xmlns:a16="http://schemas.microsoft.com/office/drawing/2014/main" xmlns="" id="{00000000-0008-0000-1100-00009C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1" name="Line 8">
            <a:extLst>
              <a:ext uri="{FF2B5EF4-FFF2-40B4-BE49-F238E27FC236}">
                <a16:creationId xmlns:a16="http://schemas.microsoft.com/office/drawing/2014/main" xmlns="" id="{00000000-0008-0000-1100-00009D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2" name="Line 9">
            <a:extLst>
              <a:ext uri="{FF2B5EF4-FFF2-40B4-BE49-F238E27FC236}">
                <a16:creationId xmlns:a16="http://schemas.microsoft.com/office/drawing/2014/main" xmlns="" id="{00000000-0008-0000-1100-00009E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3" name="Line 7">
            <a:extLst>
              <a:ext uri="{FF2B5EF4-FFF2-40B4-BE49-F238E27FC236}">
                <a16:creationId xmlns:a16="http://schemas.microsoft.com/office/drawing/2014/main" xmlns="" id="{00000000-0008-0000-1100-00009F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4" name="Line 8">
            <a:extLst>
              <a:ext uri="{FF2B5EF4-FFF2-40B4-BE49-F238E27FC236}">
                <a16:creationId xmlns:a16="http://schemas.microsoft.com/office/drawing/2014/main" xmlns="" id="{00000000-0008-0000-1100-0000A0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5" name="Line 9">
            <a:extLst>
              <a:ext uri="{FF2B5EF4-FFF2-40B4-BE49-F238E27FC236}">
                <a16:creationId xmlns:a16="http://schemas.microsoft.com/office/drawing/2014/main" xmlns="" id="{00000000-0008-0000-1100-0000A1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6" name="Line 7">
            <a:extLst>
              <a:ext uri="{FF2B5EF4-FFF2-40B4-BE49-F238E27FC236}">
                <a16:creationId xmlns:a16="http://schemas.microsoft.com/office/drawing/2014/main" xmlns="" id="{00000000-0008-0000-1100-0000A2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7" name="Line 8">
            <a:extLst>
              <a:ext uri="{FF2B5EF4-FFF2-40B4-BE49-F238E27FC236}">
                <a16:creationId xmlns:a16="http://schemas.microsoft.com/office/drawing/2014/main" xmlns="" id="{00000000-0008-0000-1100-0000A3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8" name="Line 9">
            <a:extLst>
              <a:ext uri="{FF2B5EF4-FFF2-40B4-BE49-F238E27FC236}">
                <a16:creationId xmlns:a16="http://schemas.microsoft.com/office/drawing/2014/main" xmlns="" id="{00000000-0008-0000-1100-0000A4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09" name="Line 7">
            <a:extLst>
              <a:ext uri="{FF2B5EF4-FFF2-40B4-BE49-F238E27FC236}">
                <a16:creationId xmlns:a16="http://schemas.microsoft.com/office/drawing/2014/main" xmlns="" id="{00000000-0008-0000-1100-0000A8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0" name="Line 8">
            <a:extLst>
              <a:ext uri="{FF2B5EF4-FFF2-40B4-BE49-F238E27FC236}">
                <a16:creationId xmlns:a16="http://schemas.microsoft.com/office/drawing/2014/main" xmlns="" id="{00000000-0008-0000-1100-0000A9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1" name="Line 9">
            <a:extLst>
              <a:ext uri="{FF2B5EF4-FFF2-40B4-BE49-F238E27FC236}">
                <a16:creationId xmlns:a16="http://schemas.microsoft.com/office/drawing/2014/main" xmlns="" id="{00000000-0008-0000-1100-0000AA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2" name="Line 7">
            <a:extLst>
              <a:ext uri="{FF2B5EF4-FFF2-40B4-BE49-F238E27FC236}">
                <a16:creationId xmlns:a16="http://schemas.microsoft.com/office/drawing/2014/main" xmlns="" id="{00000000-0008-0000-1100-0000AB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3" name="Line 8">
            <a:extLst>
              <a:ext uri="{FF2B5EF4-FFF2-40B4-BE49-F238E27FC236}">
                <a16:creationId xmlns:a16="http://schemas.microsoft.com/office/drawing/2014/main" xmlns="" id="{00000000-0008-0000-1100-0000AC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4" name="Line 9">
            <a:extLst>
              <a:ext uri="{FF2B5EF4-FFF2-40B4-BE49-F238E27FC236}">
                <a16:creationId xmlns:a16="http://schemas.microsoft.com/office/drawing/2014/main" xmlns="" id="{00000000-0008-0000-1100-0000AD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5" name="Line 7">
            <a:extLst>
              <a:ext uri="{FF2B5EF4-FFF2-40B4-BE49-F238E27FC236}">
                <a16:creationId xmlns:a16="http://schemas.microsoft.com/office/drawing/2014/main" xmlns="" id="{00000000-0008-0000-1100-0000AE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6" name="Line 8">
            <a:extLst>
              <a:ext uri="{FF2B5EF4-FFF2-40B4-BE49-F238E27FC236}">
                <a16:creationId xmlns:a16="http://schemas.microsoft.com/office/drawing/2014/main" xmlns="" id="{00000000-0008-0000-1100-0000AF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7" name="Line 9">
            <a:extLst>
              <a:ext uri="{FF2B5EF4-FFF2-40B4-BE49-F238E27FC236}">
                <a16:creationId xmlns:a16="http://schemas.microsoft.com/office/drawing/2014/main" xmlns="" id="{00000000-0008-0000-1100-0000B0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8" name="Line 7">
            <a:extLst>
              <a:ext uri="{FF2B5EF4-FFF2-40B4-BE49-F238E27FC236}">
                <a16:creationId xmlns:a16="http://schemas.microsoft.com/office/drawing/2014/main" xmlns="" id="{00000000-0008-0000-1100-0000B1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19" name="Line 8">
            <a:extLst>
              <a:ext uri="{FF2B5EF4-FFF2-40B4-BE49-F238E27FC236}">
                <a16:creationId xmlns:a16="http://schemas.microsoft.com/office/drawing/2014/main" xmlns="" id="{00000000-0008-0000-1100-0000B2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0" name="Line 9">
            <a:extLst>
              <a:ext uri="{FF2B5EF4-FFF2-40B4-BE49-F238E27FC236}">
                <a16:creationId xmlns:a16="http://schemas.microsoft.com/office/drawing/2014/main" xmlns="" id="{00000000-0008-0000-1100-0000B3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1" name="Line 7">
            <a:extLst>
              <a:ext uri="{FF2B5EF4-FFF2-40B4-BE49-F238E27FC236}">
                <a16:creationId xmlns:a16="http://schemas.microsoft.com/office/drawing/2014/main" xmlns="" id="{00000000-0008-0000-1100-0000B7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2" name="Line 8">
            <a:extLst>
              <a:ext uri="{FF2B5EF4-FFF2-40B4-BE49-F238E27FC236}">
                <a16:creationId xmlns:a16="http://schemas.microsoft.com/office/drawing/2014/main" xmlns="" id="{00000000-0008-0000-1100-0000B8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3" name="Line 9">
            <a:extLst>
              <a:ext uri="{FF2B5EF4-FFF2-40B4-BE49-F238E27FC236}">
                <a16:creationId xmlns:a16="http://schemas.microsoft.com/office/drawing/2014/main" xmlns="" id="{00000000-0008-0000-1100-0000B9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4" name="Line 7">
            <a:extLst>
              <a:ext uri="{FF2B5EF4-FFF2-40B4-BE49-F238E27FC236}">
                <a16:creationId xmlns:a16="http://schemas.microsoft.com/office/drawing/2014/main" xmlns="" id="{00000000-0008-0000-1100-0000C0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5" name="Line 8">
            <a:extLst>
              <a:ext uri="{FF2B5EF4-FFF2-40B4-BE49-F238E27FC236}">
                <a16:creationId xmlns:a16="http://schemas.microsoft.com/office/drawing/2014/main" xmlns="" id="{00000000-0008-0000-1100-0000C1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6" name="Line 9">
            <a:extLst>
              <a:ext uri="{FF2B5EF4-FFF2-40B4-BE49-F238E27FC236}">
                <a16:creationId xmlns:a16="http://schemas.microsoft.com/office/drawing/2014/main" xmlns="" id="{00000000-0008-0000-1100-0000C2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7" name="Line 7">
            <a:extLst>
              <a:ext uri="{FF2B5EF4-FFF2-40B4-BE49-F238E27FC236}">
                <a16:creationId xmlns:a16="http://schemas.microsoft.com/office/drawing/2014/main" xmlns="" id="{00000000-0008-0000-1100-0000C3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8" name="Line 8">
            <a:extLst>
              <a:ext uri="{FF2B5EF4-FFF2-40B4-BE49-F238E27FC236}">
                <a16:creationId xmlns:a16="http://schemas.microsoft.com/office/drawing/2014/main" xmlns="" id="{00000000-0008-0000-1100-0000C4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29" name="Line 9">
            <a:extLst>
              <a:ext uri="{FF2B5EF4-FFF2-40B4-BE49-F238E27FC236}">
                <a16:creationId xmlns:a16="http://schemas.microsoft.com/office/drawing/2014/main" xmlns="" id="{00000000-0008-0000-1100-0000C5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0" name="Line 7">
            <a:extLst>
              <a:ext uri="{FF2B5EF4-FFF2-40B4-BE49-F238E27FC236}">
                <a16:creationId xmlns:a16="http://schemas.microsoft.com/office/drawing/2014/main" xmlns="" id="{00000000-0008-0000-1100-0000C6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1" name="Line 8">
            <a:extLst>
              <a:ext uri="{FF2B5EF4-FFF2-40B4-BE49-F238E27FC236}">
                <a16:creationId xmlns:a16="http://schemas.microsoft.com/office/drawing/2014/main" xmlns="" id="{00000000-0008-0000-1100-0000C7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2" name="Line 9">
            <a:extLst>
              <a:ext uri="{FF2B5EF4-FFF2-40B4-BE49-F238E27FC236}">
                <a16:creationId xmlns:a16="http://schemas.microsoft.com/office/drawing/2014/main" xmlns="" id="{00000000-0008-0000-1100-0000C8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3" name="Line 7">
            <a:extLst>
              <a:ext uri="{FF2B5EF4-FFF2-40B4-BE49-F238E27FC236}">
                <a16:creationId xmlns:a16="http://schemas.microsoft.com/office/drawing/2014/main" xmlns="" id="{00000000-0008-0000-1100-0000C9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4" name="Line 8">
            <a:extLst>
              <a:ext uri="{FF2B5EF4-FFF2-40B4-BE49-F238E27FC236}">
                <a16:creationId xmlns:a16="http://schemas.microsoft.com/office/drawing/2014/main" xmlns="" id="{00000000-0008-0000-1100-0000CA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5" name="Line 9">
            <a:extLst>
              <a:ext uri="{FF2B5EF4-FFF2-40B4-BE49-F238E27FC236}">
                <a16:creationId xmlns:a16="http://schemas.microsoft.com/office/drawing/2014/main" xmlns="" id="{00000000-0008-0000-1100-0000CB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6" name="Line 7">
            <a:extLst>
              <a:ext uri="{FF2B5EF4-FFF2-40B4-BE49-F238E27FC236}">
                <a16:creationId xmlns:a16="http://schemas.microsoft.com/office/drawing/2014/main" xmlns="" id="{00000000-0008-0000-1100-0000CC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7" name="Line 8">
            <a:extLst>
              <a:ext uri="{FF2B5EF4-FFF2-40B4-BE49-F238E27FC236}">
                <a16:creationId xmlns:a16="http://schemas.microsoft.com/office/drawing/2014/main" xmlns="" id="{00000000-0008-0000-1100-0000CD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8" name="Line 9">
            <a:extLst>
              <a:ext uri="{FF2B5EF4-FFF2-40B4-BE49-F238E27FC236}">
                <a16:creationId xmlns:a16="http://schemas.microsoft.com/office/drawing/2014/main" xmlns="" id="{00000000-0008-0000-1100-0000CE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39" name="Line 7">
            <a:extLst>
              <a:ext uri="{FF2B5EF4-FFF2-40B4-BE49-F238E27FC236}">
                <a16:creationId xmlns:a16="http://schemas.microsoft.com/office/drawing/2014/main" xmlns="" id="{00000000-0008-0000-1100-0000CF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0" name="Line 8">
            <a:extLst>
              <a:ext uri="{FF2B5EF4-FFF2-40B4-BE49-F238E27FC236}">
                <a16:creationId xmlns:a16="http://schemas.microsoft.com/office/drawing/2014/main" xmlns="" id="{00000000-0008-0000-1100-0000D0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1" name="Line 9">
            <a:extLst>
              <a:ext uri="{FF2B5EF4-FFF2-40B4-BE49-F238E27FC236}">
                <a16:creationId xmlns:a16="http://schemas.microsoft.com/office/drawing/2014/main" xmlns="" id="{00000000-0008-0000-1100-0000D1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2" name="Line 7">
            <a:extLst>
              <a:ext uri="{FF2B5EF4-FFF2-40B4-BE49-F238E27FC236}">
                <a16:creationId xmlns:a16="http://schemas.microsoft.com/office/drawing/2014/main" xmlns="" id="{00000000-0008-0000-1100-0000D2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3" name="Line 8">
            <a:extLst>
              <a:ext uri="{FF2B5EF4-FFF2-40B4-BE49-F238E27FC236}">
                <a16:creationId xmlns:a16="http://schemas.microsoft.com/office/drawing/2014/main" xmlns="" id="{00000000-0008-0000-1100-0000D3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4" name="Line 9">
            <a:extLst>
              <a:ext uri="{FF2B5EF4-FFF2-40B4-BE49-F238E27FC236}">
                <a16:creationId xmlns:a16="http://schemas.microsoft.com/office/drawing/2014/main" xmlns="" id="{00000000-0008-0000-1100-0000D4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5" name="Line 7">
            <a:extLst>
              <a:ext uri="{FF2B5EF4-FFF2-40B4-BE49-F238E27FC236}">
                <a16:creationId xmlns:a16="http://schemas.microsoft.com/office/drawing/2014/main" xmlns="" id="{00000000-0008-0000-1100-0000D5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6" name="Line 8">
            <a:extLst>
              <a:ext uri="{FF2B5EF4-FFF2-40B4-BE49-F238E27FC236}">
                <a16:creationId xmlns:a16="http://schemas.microsoft.com/office/drawing/2014/main" xmlns="" id="{00000000-0008-0000-1100-0000D6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7" name="Line 9">
            <a:extLst>
              <a:ext uri="{FF2B5EF4-FFF2-40B4-BE49-F238E27FC236}">
                <a16:creationId xmlns:a16="http://schemas.microsoft.com/office/drawing/2014/main" xmlns="" id="{00000000-0008-0000-1100-0000D7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8" name="Line 7">
            <a:extLst>
              <a:ext uri="{FF2B5EF4-FFF2-40B4-BE49-F238E27FC236}">
                <a16:creationId xmlns:a16="http://schemas.microsoft.com/office/drawing/2014/main" xmlns="" id="{00000000-0008-0000-1100-0000D8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49" name="Line 8">
            <a:extLst>
              <a:ext uri="{FF2B5EF4-FFF2-40B4-BE49-F238E27FC236}">
                <a16:creationId xmlns:a16="http://schemas.microsoft.com/office/drawing/2014/main" xmlns="" id="{00000000-0008-0000-1100-0000D9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0" name="Line 9">
            <a:extLst>
              <a:ext uri="{FF2B5EF4-FFF2-40B4-BE49-F238E27FC236}">
                <a16:creationId xmlns:a16="http://schemas.microsoft.com/office/drawing/2014/main" xmlns="" id="{00000000-0008-0000-1100-0000DA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1" name="Line 7">
            <a:extLst>
              <a:ext uri="{FF2B5EF4-FFF2-40B4-BE49-F238E27FC236}">
                <a16:creationId xmlns:a16="http://schemas.microsoft.com/office/drawing/2014/main" xmlns="" id="{00000000-0008-0000-1100-0000DB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2" name="Line 8">
            <a:extLst>
              <a:ext uri="{FF2B5EF4-FFF2-40B4-BE49-F238E27FC236}">
                <a16:creationId xmlns:a16="http://schemas.microsoft.com/office/drawing/2014/main" xmlns="" id="{00000000-0008-0000-1100-0000DC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3" name="Line 9">
            <a:extLst>
              <a:ext uri="{FF2B5EF4-FFF2-40B4-BE49-F238E27FC236}">
                <a16:creationId xmlns:a16="http://schemas.microsoft.com/office/drawing/2014/main" xmlns="" id="{00000000-0008-0000-1100-0000DD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4" name="Line 7">
            <a:extLst>
              <a:ext uri="{FF2B5EF4-FFF2-40B4-BE49-F238E27FC236}">
                <a16:creationId xmlns:a16="http://schemas.microsoft.com/office/drawing/2014/main" xmlns="" id="{00000000-0008-0000-1100-0000DE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5" name="Line 8">
            <a:extLst>
              <a:ext uri="{FF2B5EF4-FFF2-40B4-BE49-F238E27FC236}">
                <a16:creationId xmlns:a16="http://schemas.microsoft.com/office/drawing/2014/main" xmlns="" id="{00000000-0008-0000-1100-0000DF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6" name="Line 9">
            <a:extLst>
              <a:ext uri="{FF2B5EF4-FFF2-40B4-BE49-F238E27FC236}">
                <a16:creationId xmlns:a16="http://schemas.microsoft.com/office/drawing/2014/main" xmlns="" id="{00000000-0008-0000-1100-0000E0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7" name="Line 7">
            <a:extLst>
              <a:ext uri="{FF2B5EF4-FFF2-40B4-BE49-F238E27FC236}">
                <a16:creationId xmlns:a16="http://schemas.microsoft.com/office/drawing/2014/main" xmlns="" id="{00000000-0008-0000-1100-0000E1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8" name="Line 8">
            <a:extLst>
              <a:ext uri="{FF2B5EF4-FFF2-40B4-BE49-F238E27FC236}">
                <a16:creationId xmlns:a16="http://schemas.microsoft.com/office/drawing/2014/main" xmlns="" id="{00000000-0008-0000-1100-0000E2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59" name="Line 9">
            <a:extLst>
              <a:ext uri="{FF2B5EF4-FFF2-40B4-BE49-F238E27FC236}">
                <a16:creationId xmlns:a16="http://schemas.microsoft.com/office/drawing/2014/main" xmlns="" id="{00000000-0008-0000-1100-0000E3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0" name="Line 7">
            <a:extLst>
              <a:ext uri="{FF2B5EF4-FFF2-40B4-BE49-F238E27FC236}">
                <a16:creationId xmlns:a16="http://schemas.microsoft.com/office/drawing/2014/main" xmlns="" id="{00000000-0008-0000-1100-0000E4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1" name="Line 8">
            <a:extLst>
              <a:ext uri="{FF2B5EF4-FFF2-40B4-BE49-F238E27FC236}">
                <a16:creationId xmlns:a16="http://schemas.microsoft.com/office/drawing/2014/main" xmlns="" id="{00000000-0008-0000-1100-0000E5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2" name="Line 9">
            <a:extLst>
              <a:ext uri="{FF2B5EF4-FFF2-40B4-BE49-F238E27FC236}">
                <a16:creationId xmlns:a16="http://schemas.microsoft.com/office/drawing/2014/main" xmlns="" id="{00000000-0008-0000-1100-0000E6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3" name="Line 7">
            <a:extLst>
              <a:ext uri="{FF2B5EF4-FFF2-40B4-BE49-F238E27FC236}">
                <a16:creationId xmlns:a16="http://schemas.microsoft.com/office/drawing/2014/main" xmlns="" id="{00000000-0008-0000-1100-0000E7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4" name="Line 8">
            <a:extLst>
              <a:ext uri="{FF2B5EF4-FFF2-40B4-BE49-F238E27FC236}">
                <a16:creationId xmlns:a16="http://schemas.microsoft.com/office/drawing/2014/main" xmlns="" id="{00000000-0008-0000-1100-0000E8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5" name="Line 9">
            <a:extLst>
              <a:ext uri="{FF2B5EF4-FFF2-40B4-BE49-F238E27FC236}">
                <a16:creationId xmlns:a16="http://schemas.microsoft.com/office/drawing/2014/main" xmlns="" id="{00000000-0008-0000-1100-0000E9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6" name="Line 7">
            <a:extLst>
              <a:ext uri="{FF2B5EF4-FFF2-40B4-BE49-F238E27FC236}">
                <a16:creationId xmlns:a16="http://schemas.microsoft.com/office/drawing/2014/main" xmlns="" id="{00000000-0008-0000-1100-0000EA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7" name="Line 8">
            <a:extLst>
              <a:ext uri="{FF2B5EF4-FFF2-40B4-BE49-F238E27FC236}">
                <a16:creationId xmlns:a16="http://schemas.microsoft.com/office/drawing/2014/main" xmlns="" id="{00000000-0008-0000-1100-0000EB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8" name="Line 9">
            <a:extLst>
              <a:ext uri="{FF2B5EF4-FFF2-40B4-BE49-F238E27FC236}">
                <a16:creationId xmlns:a16="http://schemas.microsoft.com/office/drawing/2014/main" xmlns="" id="{00000000-0008-0000-1100-0000EC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69" name="Line 7">
            <a:extLst>
              <a:ext uri="{FF2B5EF4-FFF2-40B4-BE49-F238E27FC236}">
                <a16:creationId xmlns:a16="http://schemas.microsoft.com/office/drawing/2014/main" xmlns="" id="{00000000-0008-0000-1100-0000ED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0" name="Line 8">
            <a:extLst>
              <a:ext uri="{FF2B5EF4-FFF2-40B4-BE49-F238E27FC236}">
                <a16:creationId xmlns:a16="http://schemas.microsoft.com/office/drawing/2014/main" xmlns="" id="{00000000-0008-0000-1100-0000EE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1" name="Line 9">
            <a:extLst>
              <a:ext uri="{FF2B5EF4-FFF2-40B4-BE49-F238E27FC236}">
                <a16:creationId xmlns:a16="http://schemas.microsoft.com/office/drawing/2014/main" xmlns="" id="{00000000-0008-0000-1100-0000EF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2" name="Line 7">
            <a:extLst>
              <a:ext uri="{FF2B5EF4-FFF2-40B4-BE49-F238E27FC236}">
                <a16:creationId xmlns:a16="http://schemas.microsoft.com/office/drawing/2014/main" xmlns="" id="{00000000-0008-0000-1100-0000F0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3" name="Line 8">
            <a:extLst>
              <a:ext uri="{FF2B5EF4-FFF2-40B4-BE49-F238E27FC236}">
                <a16:creationId xmlns:a16="http://schemas.microsoft.com/office/drawing/2014/main" xmlns="" id="{00000000-0008-0000-1100-0000F1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4" name="Line 9">
            <a:extLst>
              <a:ext uri="{FF2B5EF4-FFF2-40B4-BE49-F238E27FC236}">
                <a16:creationId xmlns:a16="http://schemas.microsoft.com/office/drawing/2014/main" xmlns="" id="{00000000-0008-0000-1100-0000F2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5" name="Line 7">
            <a:extLst>
              <a:ext uri="{FF2B5EF4-FFF2-40B4-BE49-F238E27FC236}">
                <a16:creationId xmlns:a16="http://schemas.microsoft.com/office/drawing/2014/main" xmlns="" id="{00000000-0008-0000-1100-0000F3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6" name="Line 8">
            <a:extLst>
              <a:ext uri="{FF2B5EF4-FFF2-40B4-BE49-F238E27FC236}">
                <a16:creationId xmlns:a16="http://schemas.microsoft.com/office/drawing/2014/main" xmlns="" id="{00000000-0008-0000-1100-0000F4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7" name="Line 9">
            <a:extLst>
              <a:ext uri="{FF2B5EF4-FFF2-40B4-BE49-F238E27FC236}">
                <a16:creationId xmlns:a16="http://schemas.microsoft.com/office/drawing/2014/main" xmlns="" id="{00000000-0008-0000-1100-0000F5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8" name="Line 7">
            <a:extLst>
              <a:ext uri="{FF2B5EF4-FFF2-40B4-BE49-F238E27FC236}">
                <a16:creationId xmlns:a16="http://schemas.microsoft.com/office/drawing/2014/main" xmlns="" id="{00000000-0008-0000-1100-0000F6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79" name="Line 8">
            <a:extLst>
              <a:ext uri="{FF2B5EF4-FFF2-40B4-BE49-F238E27FC236}">
                <a16:creationId xmlns:a16="http://schemas.microsoft.com/office/drawing/2014/main" xmlns="" id="{00000000-0008-0000-1100-0000F7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0" name="Line 9">
            <a:extLst>
              <a:ext uri="{FF2B5EF4-FFF2-40B4-BE49-F238E27FC236}">
                <a16:creationId xmlns:a16="http://schemas.microsoft.com/office/drawing/2014/main" xmlns="" id="{00000000-0008-0000-1100-0000F8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1" name="Line 7">
            <a:extLst>
              <a:ext uri="{FF2B5EF4-FFF2-40B4-BE49-F238E27FC236}">
                <a16:creationId xmlns:a16="http://schemas.microsoft.com/office/drawing/2014/main" xmlns="" id="{00000000-0008-0000-1100-0000F9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2" name="Line 8">
            <a:extLst>
              <a:ext uri="{FF2B5EF4-FFF2-40B4-BE49-F238E27FC236}">
                <a16:creationId xmlns:a16="http://schemas.microsoft.com/office/drawing/2014/main" xmlns="" id="{00000000-0008-0000-1100-0000FA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3" name="Line 9">
            <a:extLst>
              <a:ext uri="{FF2B5EF4-FFF2-40B4-BE49-F238E27FC236}">
                <a16:creationId xmlns:a16="http://schemas.microsoft.com/office/drawing/2014/main" xmlns="" id="{00000000-0008-0000-1100-0000FB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4" name="Line 7">
            <a:extLst>
              <a:ext uri="{FF2B5EF4-FFF2-40B4-BE49-F238E27FC236}">
                <a16:creationId xmlns:a16="http://schemas.microsoft.com/office/drawing/2014/main" xmlns="" id="{00000000-0008-0000-1100-0000FC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5" name="Line 8">
            <a:extLst>
              <a:ext uri="{FF2B5EF4-FFF2-40B4-BE49-F238E27FC236}">
                <a16:creationId xmlns:a16="http://schemas.microsoft.com/office/drawing/2014/main" xmlns="" id="{00000000-0008-0000-1100-0000FD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6" name="Line 9">
            <a:extLst>
              <a:ext uri="{FF2B5EF4-FFF2-40B4-BE49-F238E27FC236}">
                <a16:creationId xmlns:a16="http://schemas.microsoft.com/office/drawing/2014/main" xmlns="" id="{00000000-0008-0000-1100-0000FE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7" name="Line 7">
            <a:extLst>
              <a:ext uri="{FF2B5EF4-FFF2-40B4-BE49-F238E27FC236}">
                <a16:creationId xmlns:a16="http://schemas.microsoft.com/office/drawing/2014/main" xmlns="" id="{00000000-0008-0000-1100-0000FF01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8" name="Line 8">
            <a:extLst>
              <a:ext uri="{FF2B5EF4-FFF2-40B4-BE49-F238E27FC236}">
                <a16:creationId xmlns:a16="http://schemas.microsoft.com/office/drawing/2014/main" xmlns="" id="{00000000-0008-0000-1100-00000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89" name="Line 9">
            <a:extLst>
              <a:ext uri="{FF2B5EF4-FFF2-40B4-BE49-F238E27FC236}">
                <a16:creationId xmlns:a16="http://schemas.microsoft.com/office/drawing/2014/main" xmlns="" id="{00000000-0008-0000-1100-00000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0" name="Line 7">
            <a:extLst>
              <a:ext uri="{FF2B5EF4-FFF2-40B4-BE49-F238E27FC236}">
                <a16:creationId xmlns:a16="http://schemas.microsoft.com/office/drawing/2014/main" xmlns="" id="{00000000-0008-0000-1100-00000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1" name="Line 8">
            <a:extLst>
              <a:ext uri="{FF2B5EF4-FFF2-40B4-BE49-F238E27FC236}">
                <a16:creationId xmlns:a16="http://schemas.microsoft.com/office/drawing/2014/main" xmlns="" id="{00000000-0008-0000-1100-00000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2" name="Line 9">
            <a:extLst>
              <a:ext uri="{FF2B5EF4-FFF2-40B4-BE49-F238E27FC236}">
                <a16:creationId xmlns:a16="http://schemas.microsoft.com/office/drawing/2014/main" xmlns="" id="{00000000-0008-0000-1100-00000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3" name="Line 7">
            <a:extLst>
              <a:ext uri="{FF2B5EF4-FFF2-40B4-BE49-F238E27FC236}">
                <a16:creationId xmlns:a16="http://schemas.microsoft.com/office/drawing/2014/main" xmlns="" id="{00000000-0008-0000-1100-00000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4" name="Line 8">
            <a:extLst>
              <a:ext uri="{FF2B5EF4-FFF2-40B4-BE49-F238E27FC236}">
                <a16:creationId xmlns:a16="http://schemas.microsoft.com/office/drawing/2014/main" xmlns="" id="{00000000-0008-0000-1100-00000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5" name="Line 9">
            <a:extLst>
              <a:ext uri="{FF2B5EF4-FFF2-40B4-BE49-F238E27FC236}">
                <a16:creationId xmlns:a16="http://schemas.microsoft.com/office/drawing/2014/main" xmlns="" id="{00000000-0008-0000-1100-00000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6" name="Line 7">
            <a:extLst>
              <a:ext uri="{FF2B5EF4-FFF2-40B4-BE49-F238E27FC236}">
                <a16:creationId xmlns:a16="http://schemas.microsoft.com/office/drawing/2014/main" xmlns="" id="{00000000-0008-0000-1100-00000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7" name="Line 8">
            <a:extLst>
              <a:ext uri="{FF2B5EF4-FFF2-40B4-BE49-F238E27FC236}">
                <a16:creationId xmlns:a16="http://schemas.microsoft.com/office/drawing/2014/main" xmlns="" id="{00000000-0008-0000-1100-00000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8" name="Line 9">
            <a:extLst>
              <a:ext uri="{FF2B5EF4-FFF2-40B4-BE49-F238E27FC236}">
                <a16:creationId xmlns:a16="http://schemas.microsoft.com/office/drawing/2014/main" xmlns="" id="{00000000-0008-0000-1100-00000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099" name="Line 7">
            <a:extLst>
              <a:ext uri="{FF2B5EF4-FFF2-40B4-BE49-F238E27FC236}">
                <a16:creationId xmlns:a16="http://schemas.microsoft.com/office/drawing/2014/main" xmlns="" id="{00000000-0008-0000-1100-00000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0" name="Line 8">
            <a:extLst>
              <a:ext uri="{FF2B5EF4-FFF2-40B4-BE49-F238E27FC236}">
                <a16:creationId xmlns:a16="http://schemas.microsoft.com/office/drawing/2014/main" xmlns="" id="{00000000-0008-0000-1100-00000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1" name="Line 9">
            <a:extLst>
              <a:ext uri="{FF2B5EF4-FFF2-40B4-BE49-F238E27FC236}">
                <a16:creationId xmlns:a16="http://schemas.microsoft.com/office/drawing/2014/main" xmlns="" id="{00000000-0008-0000-1100-00000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2" name="Line 7">
            <a:extLst>
              <a:ext uri="{FF2B5EF4-FFF2-40B4-BE49-F238E27FC236}">
                <a16:creationId xmlns:a16="http://schemas.microsoft.com/office/drawing/2014/main" xmlns="" id="{00000000-0008-0000-1100-00000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3" name="Line 8">
            <a:extLst>
              <a:ext uri="{FF2B5EF4-FFF2-40B4-BE49-F238E27FC236}">
                <a16:creationId xmlns:a16="http://schemas.microsoft.com/office/drawing/2014/main" xmlns="" id="{00000000-0008-0000-1100-00000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4" name="Line 9">
            <a:extLst>
              <a:ext uri="{FF2B5EF4-FFF2-40B4-BE49-F238E27FC236}">
                <a16:creationId xmlns:a16="http://schemas.microsoft.com/office/drawing/2014/main" xmlns="" id="{00000000-0008-0000-1100-00001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5" name="Line 7">
            <a:extLst>
              <a:ext uri="{FF2B5EF4-FFF2-40B4-BE49-F238E27FC236}">
                <a16:creationId xmlns:a16="http://schemas.microsoft.com/office/drawing/2014/main" xmlns="" id="{00000000-0008-0000-1100-00001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6" name="Line 8">
            <a:extLst>
              <a:ext uri="{FF2B5EF4-FFF2-40B4-BE49-F238E27FC236}">
                <a16:creationId xmlns:a16="http://schemas.microsoft.com/office/drawing/2014/main" xmlns="" id="{00000000-0008-0000-1100-00001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7" name="Line 9">
            <a:extLst>
              <a:ext uri="{FF2B5EF4-FFF2-40B4-BE49-F238E27FC236}">
                <a16:creationId xmlns:a16="http://schemas.microsoft.com/office/drawing/2014/main" xmlns="" id="{00000000-0008-0000-1100-00001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8" name="Line 7">
            <a:extLst>
              <a:ext uri="{FF2B5EF4-FFF2-40B4-BE49-F238E27FC236}">
                <a16:creationId xmlns:a16="http://schemas.microsoft.com/office/drawing/2014/main" xmlns="" id="{00000000-0008-0000-1100-00001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09" name="Line 8">
            <a:extLst>
              <a:ext uri="{FF2B5EF4-FFF2-40B4-BE49-F238E27FC236}">
                <a16:creationId xmlns:a16="http://schemas.microsoft.com/office/drawing/2014/main" xmlns="" id="{00000000-0008-0000-1100-00001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0" name="Line 9">
            <a:extLst>
              <a:ext uri="{FF2B5EF4-FFF2-40B4-BE49-F238E27FC236}">
                <a16:creationId xmlns:a16="http://schemas.microsoft.com/office/drawing/2014/main" xmlns="" id="{00000000-0008-0000-1100-00001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1" name="Line 7">
            <a:extLst>
              <a:ext uri="{FF2B5EF4-FFF2-40B4-BE49-F238E27FC236}">
                <a16:creationId xmlns:a16="http://schemas.microsoft.com/office/drawing/2014/main" xmlns="" id="{00000000-0008-0000-1100-00001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2" name="Line 8">
            <a:extLst>
              <a:ext uri="{FF2B5EF4-FFF2-40B4-BE49-F238E27FC236}">
                <a16:creationId xmlns:a16="http://schemas.microsoft.com/office/drawing/2014/main" xmlns="" id="{00000000-0008-0000-1100-00001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3" name="Line 9">
            <a:extLst>
              <a:ext uri="{FF2B5EF4-FFF2-40B4-BE49-F238E27FC236}">
                <a16:creationId xmlns:a16="http://schemas.microsoft.com/office/drawing/2014/main" xmlns="" id="{00000000-0008-0000-1100-00001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4" name="Line 7">
            <a:extLst>
              <a:ext uri="{FF2B5EF4-FFF2-40B4-BE49-F238E27FC236}">
                <a16:creationId xmlns:a16="http://schemas.microsoft.com/office/drawing/2014/main" xmlns="" id="{00000000-0008-0000-1100-00001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5" name="Line 8">
            <a:extLst>
              <a:ext uri="{FF2B5EF4-FFF2-40B4-BE49-F238E27FC236}">
                <a16:creationId xmlns:a16="http://schemas.microsoft.com/office/drawing/2014/main" xmlns="" id="{00000000-0008-0000-1100-00001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6" name="Line 9">
            <a:extLst>
              <a:ext uri="{FF2B5EF4-FFF2-40B4-BE49-F238E27FC236}">
                <a16:creationId xmlns:a16="http://schemas.microsoft.com/office/drawing/2014/main" xmlns="" id="{00000000-0008-0000-1100-00001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7" name="Line 7">
            <a:extLst>
              <a:ext uri="{FF2B5EF4-FFF2-40B4-BE49-F238E27FC236}">
                <a16:creationId xmlns:a16="http://schemas.microsoft.com/office/drawing/2014/main" xmlns="" id="{00000000-0008-0000-1100-00002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8" name="Line 8">
            <a:extLst>
              <a:ext uri="{FF2B5EF4-FFF2-40B4-BE49-F238E27FC236}">
                <a16:creationId xmlns:a16="http://schemas.microsoft.com/office/drawing/2014/main" xmlns="" id="{00000000-0008-0000-1100-00002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19" name="Line 9">
            <a:extLst>
              <a:ext uri="{FF2B5EF4-FFF2-40B4-BE49-F238E27FC236}">
                <a16:creationId xmlns:a16="http://schemas.microsoft.com/office/drawing/2014/main" xmlns="" id="{00000000-0008-0000-1100-00002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0" name="Line 7">
            <a:extLst>
              <a:ext uri="{FF2B5EF4-FFF2-40B4-BE49-F238E27FC236}">
                <a16:creationId xmlns:a16="http://schemas.microsoft.com/office/drawing/2014/main" xmlns="" id="{00000000-0008-0000-1100-00002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1" name="Line 8">
            <a:extLst>
              <a:ext uri="{FF2B5EF4-FFF2-40B4-BE49-F238E27FC236}">
                <a16:creationId xmlns:a16="http://schemas.microsoft.com/office/drawing/2014/main" xmlns="" id="{00000000-0008-0000-1100-00002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2" name="Line 9">
            <a:extLst>
              <a:ext uri="{FF2B5EF4-FFF2-40B4-BE49-F238E27FC236}">
                <a16:creationId xmlns:a16="http://schemas.microsoft.com/office/drawing/2014/main" xmlns="" id="{00000000-0008-0000-1100-00002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3" name="Line 7">
            <a:extLst>
              <a:ext uri="{FF2B5EF4-FFF2-40B4-BE49-F238E27FC236}">
                <a16:creationId xmlns:a16="http://schemas.microsoft.com/office/drawing/2014/main" xmlns="" id="{00000000-0008-0000-1100-00002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4" name="Line 8">
            <a:extLst>
              <a:ext uri="{FF2B5EF4-FFF2-40B4-BE49-F238E27FC236}">
                <a16:creationId xmlns:a16="http://schemas.microsoft.com/office/drawing/2014/main" xmlns="" id="{00000000-0008-0000-1100-00003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5" name="Line 9">
            <a:extLst>
              <a:ext uri="{FF2B5EF4-FFF2-40B4-BE49-F238E27FC236}">
                <a16:creationId xmlns:a16="http://schemas.microsoft.com/office/drawing/2014/main" xmlns="" id="{00000000-0008-0000-1100-00003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6" name="Line 7">
            <a:extLst>
              <a:ext uri="{FF2B5EF4-FFF2-40B4-BE49-F238E27FC236}">
                <a16:creationId xmlns:a16="http://schemas.microsoft.com/office/drawing/2014/main" xmlns="" id="{00000000-0008-0000-1100-00003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7" name="Line 8">
            <a:extLst>
              <a:ext uri="{FF2B5EF4-FFF2-40B4-BE49-F238E27FC236}">
                <a16:creationId xmlns:a16="http://schemas.microsoft.com/office/drawing/2014/main" xmlns="" id="{00000000-0008-0000-1100-00003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8" name="Line 9">
            <a:extLst>
              <a:ext uri="{FF2B5EF4-FFF2-40B4-BE49-F238E27FC236}">
                <a16:creationId xmlns:a16="http://schemas.microsoft.com/office/drawing/2014/main" xmlns="" id="{00000000-0008-0000-1100-00003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29" name="Line 7">
            <a:extLst>
              <a:ext uri="{FF2B5EF4-FFF2-40B4-BE49-F238E27FC236}">
                <a16:creationId xmlns:a16="http://schemas.microsoft.com/office/drawing/2014/main" xmlns="" id="{00000000-0008-0000-1100-00003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0" name="Line 8">
            <a:extLst>
              <a:ext uri="{FF2B5EF4-FFF2-40B4-BE49-F238E27FC236}">
                <a16:creationId xmlns:a16="http://schemas.microsoft.com/office/drawing/2014/main" xmlns="" id="{00000000-0008-0000-1100-00003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1" name="Line 9">
            <a:extLst>
              <a:ext uri="{FF2B5EF4-FFF2-40B4-BE49-F238E27FC236}">
                <a16:creationId xmlns:a16="http://schemas.microsoft.com/office/drawing/2014/main" xmlns="" id="{00000000-0008-0000-1100-00004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2" name="Line 7">
            <a:extLst>
              <a:ext uri="{FF2B5EF4-FFF2-40B4-BE49-F238E27FC236}">
                <a16:creationId xmlns:a16="http://schemas.microsoft.com/office/drawing/2014/main" xmlns="" id="{00000000-0008-0000-1100-00004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3" name="Line 8">
            <a:extLst>
              <a:ext uri="{FF2B5EF4-FFF2-40B4-BE49-F238E27FC236}">
                <a16:creationId xmlns:a16="http://schemas.microsoft.com/office/drawing/2014/main" xmlns="" id="{00000000-0008-0000-1100-00004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4" name="Line 9">
            <a:extLst>
              <a:ext uri="{FF2B5EF4-FFF2-40B4-BE49-F238E27FC236}">
                <a16:creationId xmlns:a16="http://schemas.microsoft.com/office/drawing/2014/main" xmlns="" id="{00000000-0008-0000-1100-00004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5" name="Line 7">
            <a:extLst>
              <a:ext uri="{FF2B5EF4-FFF2-40B4-BE49-F238E27FC236}">
                <a16:creationId xmlns:a16="http://schemas.microsoft.com/office/drawing/2014/main" xmlns="" id="{00000000-0008-0000-1100-00004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6" name="Line 8">
            <a:extLst>
              <a:ext uri="{FF2B5EF4-FFF2-40B4-BE49-F238E27FC236}">
                <a16:creationId xmlns:a16="http://schemas.microsoft.com/office/drawing/2014/main" xmlns="" id="{00000000-0008-0000-1100-00004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7" name="Line 9">
            <a:extLst>
              <a:ext uri="{FF2B5EF4-FFF2-40B4-BE49-F238E27FC236}">
                <a16:creationId xmlns:a16="http://schemas.microsoft.com/office/drawing/2014/main" xmlns="" id="{00000000-0008-0000-1100-00004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8" name="Line 7">
            <a:extLst>
              <a:ext uri="{FF2B5EF4-FFF2-40B4-BE49-F238E27FC236}">
                <a16:creationId xmlns:a16="http://schemas.microsoft.com/office/drawing/2014/main" xmlns="" id="{00000000-0008-0000-1100-00004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39" name="Line 8">
            <a:extLst>
              <a:ext uri="{FF2B5EF4-FFF2-40B4-BE49-F238E27FC236}">
                <a16:creationId xmlns:a16="http://schemas.microsoft.com/office/drawing/2014/main" xmlns="" id="{00000000-0008-0000-1100-00004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0" name="Line 9">
            <a:extLst>
              <a:ext uri="{FF2B5EF4-FFF2-40B4-BE49-F238E27FC236}">
                <a16:creationId xmlns:a16="http://schemas.microsoft.com/office/drawing/2014/main" xmlns="" id="{00000000-0008-0000-1100-00004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1" name="Line 7">
            <a:extLst>
              <a:ext uri="{FF2B5EF4-FFF2-40B4-BE49-F238E27FC236}">
                <a16:creationId xmlns:a16="http://schemas.microsoft.com/office/drawing/2014/main" xmlns="" id="{00000000-0008-0000-1100-00004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2" name="Line 8">
            <a:extLst>
              <a:ext uri="{FF2B5EF4-FFF2-40B4-BE49-F238E27FC236}">
                <a16:creationId xmlns:a16="http://schemas.microsoft.com/office/drawing/2014/main" xmlns="" id="{00000000-0008-0000-1100-00004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3" name="Line 9">
            <a:extLst>
              <a:ext uri="{FF2B5EF4-FFF2-40B4-BE49-F238E27FC236}">
                <a16:creationId xmlns:a16="http://schemas.microsoft.com/office/drawing/2014/main" xmlns="" id="{00000000-0008-0000-1100-00004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4" name="Line 7">
            <a:extLst>
              <a:ext uri="{FF2B5EF4-FFF2-40B4-BE49-F238E27FC236}">
                <a16:creationId xmlns:a16="http://schemas.microsoft.com/office/drawing/2014/main" xmlns="" id="{00000000-0008-0000-1100-00004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5" name="Line 8">
            <a:extLst>
              <a:ext uri="{FF2B5EF4-FFF2-40B4-BE49-F238E27FC236}">
                <a16:creationId xmlns:a16="http://schemas.microsoft.com/office/drawing/2014/main" xmlns="" id="{00000000-0008-0000-1100-00004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6" name="Line 9">
            <a:extLst>
              <a:ext uri="{FF2B5EF4-FFF2-40B4-BE49-F238E27FC236}">
                <a16:creationId xmlns:a16="http://schemas.microsoft.com/office/drawing/2014/main" xmlns="" id="{00000000-0008-0000-1100-00004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7" name="Line 7">
            <a:extLst>
              <a:ext uri="{FF2B5EF4-FFF2-40B4-BE49-F238E27FC236}">
                <a16:creationId xmlns:a16="http://schemas.microsoft.com/office/drawing/2014/main" xmlns="" id="{00000000-0008-0000-1100-00005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8" name="Line 8">
            <a:extLst>
              <a:ext uri="{FF2B5EF4-FFF2-40B4-BE49-F238E27FC236}">
                <a16:creationId xmlns:a16="http://schemas.microsoft.com/office/drawing/2014/main" xmlns="" id="{00000000-0008-0000-1100-00005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49" name="Line 9">
            <a:extLst>
              <a:ext uri="{FF2B5EF4-FFF2-40B4-BE49-F238E27FC236}">
                <a16:creationId xmlns:a16="http://schemas.microsoft.com/office/drawing/2014/main" xmlns="" id="{00000000-0008-0000-1100-00005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0" name="Line 7">
            <a:extLst>
              <a:ext uri="{FF2B5EF4-FFF2-40B4-BE49-F238E27FC236}">
                <a16:creationId xmlns:a16="http://schemas.microsoft.com/office/drawing/2014/main" xmlns="" id="{00000000-0008-0000-1100-00005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1" name="Line 8">
            <a:extLst>
              <a:ext uri="{FF2B5EF4-FFF2-40B4-BE49-F238E27FC236}">
                <a16:creationId xmlns:a16="http://schemas.microsoft.com/office/drawing/2014/main" xmlns="" id="{00000000-0008-0000-1100-00005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2" name="Line 9">
            <a:extLst>
              <a:ext uri="{FF2B5EF4-FFF2-40B4-BE49-F238E27FC236}">
                <a16:creationId xmlns:a16="http://schemas.microsoft.com/office/drawing/2014/main" xmlns="" id="{00000000-0008-0000-1100-00005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3" name="Line 7">
            <a:extLst>
              <a:ext uri="{FF2B5EF4-FFF2-40B4-BE49-F238E27FC236}">
                <a16:creationId xmlns:a16="http://schemas.microsoft.com/office/drawing/2014/main" xmlns="" id="{00000000-0008-0000-1100-00005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4" name="Line 8">
            <a:extLst>
              <a:ext uri="{FF2B5EF4-FFF2-40B4-BE49-F238E27FC236}">
                <a16:creationId xmlns:a16="http://schemas.microsoft.com/office/drawing/2014/main" xmlns="" id="{00000000-0008-0000-1100-00005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5" name="Line 9">
            <a:extLst>
              <a:ext uri="{FF2B5EF4-FFF2-40B4-BE49-F238E27FC236}">
                <a16:creationId xmlns:a16="http://schemas.microsoft.com/office/drawing/2014/main" xmlns="" id="{00000000-0008-0000-1100-00005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6" name="Line 7">
            <a:extLst>
              <a:ext uri="{FF2B5EF4-FFF2-40B4-BE49-F238E27FC236}">
                <a16:creationId xmlns:a16="http://schemas.microsoft.com/office/drawing/2014/main" xmlns="" id="{00000000-0008-0000-1100-00005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7" name="Line 8">
            <a:extLst>
              <a:ext uri="{FF2B5EF4-FFF2-40B4-BE49-F238E27FC236}">
                <a16:creationId xmlns:a16="http://schemas.microsoft.com/office/drawing/2014/main" xmlns="" id="{00000000-0008-0000-1100-00005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8" name="Line 9">
            <a:extLst>
              <a:ext uri="{FF2B5EF4-FFF2-40B4-BE49-F238E27FC236}">
                <a16:creationId xmlns:a16="http://schemas.microsoft.com/office/drawing/2014/main" xmlns="" id="{00000000-0008-0000-1100-00005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59" name="Line 7">
            <a:extLst>
              <a:ext uri="{FF2B5EF4-FFF2-40B4-BE49-F238E27FC236}">
                <a16:creationId xmlns:a16="http://schemas.microsoft.com/office/drawing/2014/main" xmlns="" id="{00000000-0008-0000-1100-00005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0" name="Line 8">
            <a:extLst>
              <a:ext uri="{FF2B5EF4-FFF2-40B4-BE49-F238E27FC236}">
                <a16:creationId xmlns:a16="http://schemas.microsoft.com/office/drawing/2014/main" xmlns="" id="{00000000-0008-0000-1100-00005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1" name="Line 9">
            <a:extLst>
              <a:ext uri="{FF2B5EF4-FFF2-40B4-BE49-F238E27FC236}">
                <a16:creationId xmlns:a16="http://schemas.microsoft.com/office/drawing/2014/main" xmlns="" id="{00000000-0008-0000-1100-00005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2" name="Line 7">
            <a:extLst>
              <a:ext uri="{FF2B5EF4-FFF2-40B4-BE49-F238E27FC236}">
                <a16:creationId xmlns:a16="http://schemas.microsoft.com/office/drawing/2014/main" xmlns="" id="{00000000-0008-0000-1100-00005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3" name="Line 8">
            <a:extLst>
              <a:ext uri="{FF2B5EF4-FFF2-40B4-BE49-F238E27FC236}">
                <a16:creationId xmlns:a16="http://schemas.microsoft.com/office/drawing/2014/main" xmlns="" id="{00000000-0008-0000-1100-00006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4" name="Line 9">
            <a:extLst>
              <a:ext uri="{FF2B5EF4-FFF2-40B4-BE49-F238E27FC236}">
                <a16:creationId xmlns:a16="http://schemas.microsoft.com/office/drawing/2014/main" xmlns="" id="{00000000-0008-0000-1100-00006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5" name="Line 7">
            <a:extLst>
              <a:ext uri="{FF2B5EF4-FFF2-40B4-BE49-F238E27FC236}">
                <a16:creationId xmlns:a16="http://schemas.microsoft.com/office/drawing/2014/main" xmlns="" id="{00000000-0008-0000-1100-00006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6" name="Line 8">
            <a:extLst>
              <a:ext uri="{FF2B5EF4-FFF2-40B4-BE49-F238E27FC236}">
                <a16:creationId xmlns:a16="http://schemas.microsoft.com/office/drawing/2014/main" xmlns="" id="{00000000-0008-0000-1100-00006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7" name="Line 9">
            <a:extLst>
              <a:ext uri="{FF2B5EF4-FFF2-40B4-BE49-F238E27FC236}">
                <a16:creationId xmlns:a16="http://schemas.microsoft.com/office/drawing/2014/main" xmlns="" id="{00000000-0008-0000-1100-00006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8" name="Line 7">
            <a:extLst>
              <a:ext uri="{FF2B5EF4-FFF2-40B4-BE49-F238E27FC236}">
                <a16:creationId xmlns:a16="http://schemas.microsoft.com/office/drawing/2014/main" xmlns="" id="{00000000-0008-0000-1100-00006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69" name="Line 8">
            <a:extLst>
              <a:ext uri="{FF2B5EF4-FFF2-40B4-BE49-F238E27FC236}">
                <a16:creationId xmlns:a16="http://schemas.microsoft.com/office/drawing/2014/main" xmlns="" id="{00000000-0008-0000-1100-00006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0" name="Line 9">
            <a:extLst>
              <a:ext uri="{FF2B5EF4-FFF2-40B4-BE49-F238E27FC236}">
                <a16:creationId xmlns:a16="http://schemas.microsoft.com/office/drawing/2014/main" xmlns="" id="{00000000-0008-0000-1100-00006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1" name="Line 7">
            <a:extLst>
              <a:ext uri="{FF2B5EF4-FFF2-40B4-BE49-F238E27FC236}">
                <a16:creationId xmlns:a16="http://schemas.microsoft.com/office/drawing/2014/main" xmlns="" id="{00000000-0008-0000-1100-00006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2" name="Line 8">
            <a:extLst>
              <a:ext uri="{FF2B5EF4-FFF2-40B4-BE49-F238E27FC236}">
                <a16:creationId xmlns:a16="http://schemas.microsoft.com/office/drawing/2014/main" xmlns="" id="{00000000-0008-0000-1100-00006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3" name="Line 9">
            <a:extLst>
              <a:ext uri="{FF2B5EF4-FFF2-40B4-BE49-F238E27FC236}">
                <a16:creationId xmlns:a16="http://schemas.microsoft.com/office/drawing/2014/main" xmlns="" id="{00000000-0008-0000-1100-00006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4" name="Line 7">
            <a:extLst>
              <a:ext uri="{FF2B5EF4-FFF2-40B4-BE49-F238E27FC236}">
                <a16:creationId xmlns:a16="http://schemas.microsoft.com/office/drawing/2014/main" xmlns="" id="{00000000-0008-0000-1100-00006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5" name="Line 8">
            <a:extLst>
              <a:ext uri="{FF2B5EF4-FFF2-40B4-BE49-F238E27FC236}">
                <a16:creationId xmlns:a16="http://schemas.microsoft.com/office/drawing/2014/main" xmlns="" id="{00000000-0008-0000-1100-00006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6" name="Line 9">
            <a:extLst>
              <a:ext uri="{FF2B5EF4-FFF2-40B4-BE49-F238E27FC236}">
                <a16:creationId xmlns:a16="http://schemas.microsoft.com/office/drawing/2014/main" xmlns="" id="{00000000-0008-0000-1100-00006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7" name="Line 7">
            <a:extLst>
              <a:ext uri="{FF2B5EF4-FFF2-40B4-BE49-F238E27FC236}">
                <a16:creationId xmlns:a16="http://schemas.microsoft.com/office/drawing/2014/main" xmlns="" id="{00000000-0008-0000-1100-00006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8" name="Line 8">
            <a:extLst>
              <a:ext uri="{FF2B5EF4-FFF2-40B4-BE49-F238E27FC236}">
                <a16:creationId xmlns:a16="http://schemas.microsoft.com/office/drawing/2014/main" xmlns="" id="{00000000-0008-0000-1100-00006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79" name="Line 9">
            <a:extLst>
              <a:ext uri="{FF2B5EF4-FFF2-40B4-BE49-F238E27FC236}">
                <a16:creationId xmlns:a16="http://schemas.microsoft.com/office/drawing/2014/main" xmlns="" id="{00000000-0008-0000-1100-00007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0" name="Line 7">
            <a:extLst>
              <a:ext uri="{FF2B5EF4-FFF2-40B4-BE49-F238E27FC236}">
                <a16:creationId xmlns:a16="http://schemas.microsoft.com/office/drawing/2014/main" xmlns="" id="{00000000-0008-0000-1100-00007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1" name="Line 8">
            <a:extLst>
              <a:ext uri="{FF2B5EF4-FFF2-40B4-BE49-F238E27FC236}">
                <a16:creationId xmlns:a16="http://schemas.microsoft.com/office/drawing/2014/main" xmlns="" id="{00000000-0008-0000-1100-00007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2" name="Line 9">
            <a:extLst>
              <a:ext uri="{FF2B5EF4-FFF2-40B4-BE49-F238E27FC236}">
                <a16:creationId xmlns:a16="http://schemas.microsoft.com/office/drawing/2014/main" xmlns="" id="{00000000-0008-0000-1100-00007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3" name="Line 7">
            <a:extLst>
              <a:ext uri="{FF2B5EF4-FFF2-40B4-BE49-F238E27FC236}">
                <a16:creationId xmlns:a16="http://schemas.microsoft.com/office/drawing/2014/main" xmlns="" id="{00000000-0008-0000-1100-00007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4" name="Line 8">
            <a:extLst>
              <a:ext uri="{FF2B5EF4-FFF2-40B4-BE49-F238E27FC236}">
                <a16:creationId xmlns:a16="http://schemas.microsoft.com/office/drawing/2014/main" xmlns="" id="{00000000-0008-0000-1100-00007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5" name="Line 9">
            <a:extLst>
              <a:ext uri="{FF2B5EF4-FFF2-40B4-BE49-F238E27FC236}">
                <a16:creationId xmlns:a16="http://schemas.microsoft.com/office/drawing/2014/main" xmlns="" id="{00000000-0008-0000-1100-00007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6" name="Line 7">
            <a:extLst>
              <a:ext uri="{FF2B5EF4-FFF2-40B4-BE49-F238E27FC236}">
                <a16:creationId xmlns:a16="http://schemas.microsoft.com/office/drawing/2014/main" xmlns="" id="{00000000-0008-0000-1100-00007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7" name="Line 8">
            <a:extLst>
              <a:ext uri="{FF2B5EF4-FFF2-40B4-BE49-F238E27FC236}">
                <a16:creationId xmlns:a16="http://schemas.microsoft.com/office/drawing/2014/main" xmlns="" id="{00000000-0008-0000-1100-00007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8" name="Line 9">
            <a:extLst>
              <a:ext uri="{FF2B5EF4-FFF2-40B4-BE49-F238E27FC236}">
                <a16:creationId xmlns:a16="http://schemas.microsoft.com/office/drawing/2014/main" xmlns="" id="{00000000-0008-0000-1100-00007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89" name="Line 7">
            <a:extLst>
              <a:ext uri="{FF2B5EF4-FFF2-40B4-BE49-F238E27FC236}">
                <a16:creationId xmlns:a16="http://schemas.microsoft.com/office/drawing/2014/main" xmlns="" id="{00000000-0008-0000-1100-00007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0" name="Line 8">
            <a:extLst>
              <a:ext uri="{FF2B5EF4-FFF2-40B4-BE49-F238E27FC236}">
                <a16:creationId xmlns:a16="http://schemas.microsoft.com/office/drawing/2014/main" xmlns="" id="{00000000-0008-0000-1100-00007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1" name="Line 9">
            <a:extLst>
              <a:ext uri="{FF2B5EF4-FFF2-40B4-BE49-F238E27FC236}">
                <a16:creationId xmlns:a16="http://schemas.microsoft.com/office/drawing/2014/main" xmlns="" id="{00000000-0008-0000-1100-00007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2" name="Line 7">
            <a:extLst>
              <a:ext uri="{FF2B5EF4-FFF2-40B4-BE49-F238E27FC236}">
                <a16:creationId xmlns:a16="http://schemas.microsoft.com/office/drawing/2014/main" xmlns="" id="{00000000-0008-0000-1100-00007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3" name="Line 8">
            <a:extLst>
              <a:ext uri="{FF2B5EF4-FFF2-40B4-BE49-F238E27FC236}">
                <a16:creationId xmlns:a16="http://schemas.microsoft.com/office/drawing/2014/main" xmlns="" id="{00000000-0008-0000-1100-00007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4" name="Line 9">
            <a:extLst>
              <a:ext uri="{FF2B5EF4-FFF2-40B4-BE49-F238E27FC236}">
                <a16:creationId xmlns:a16="http://schemas.microsoft.com/office/drawing/2014/main" xmlns="" id="{00000000-0008-0000-1100-00007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5" name="Line 7">
            <a:extLst>
              <a:ext uri="{FF2B5EF4-FFF2-40B4-BE49-F238E27FC236}">
                <a16:creationId xmlns:a16="http://schemas.microsoft.com/office/drawing/2014/main" xmlns="" id="{00000000-0008-0000-1100-00008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6" name="Line 8">
            <a:extLst>
              <a:ext uri="{FF2B5EF4-FFF2-40B4-BE49-F238E27FC236}">
                <a16:creationId xmlns:a16="http://schemas.microsoft.com/office/drawing/2014/main" xmlns="" id="{00000000-0008-0000-1100-00008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7" name="Line 9">
            <a:extLst>
              <a:ext uri="{FF2B5EF4-FFF2-40B4-BE49-F238E27FC236}">
                <a16:creationId xmlns:a16="http://schemas.microsoft.com/office/drawing/2014/main" xmlns="" id="{00000000-0008-0000-1100-00008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8" name="Line 7">
            <a:extLst>
              <a:ext uri="{FF2B5EF4-FFF2-40B4-BE49-F238E27FC236}">
                <a16:creationId xmlns:a16="http://schemas.microsoft.com/office/drawing/2014/main" xmlns="" id="{00000000-0008-0000-1100-00008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199" name="Line 8">
            <a:extLst>
              <a:ext uri="{FF2B5EF4-FFF2-40B4-BE49-F238E27FC236}">
                <a16:creationId xmlns:a16="http://schemas.microsoft.com/office/drawing/2014/main" xmlns="" id="{00000000-0008-0000-1100-00008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0" name="Line 9">
            <a:extLst>
              <a:ext uri="{FF2B5EF4-FFF2-40B4-BE49-F238E27FC236}">
                <a16:creationId xmlns:a16="http://schemas.microsoft.com/office/drawing/2014/main" xmlns="" id="{00000000-0008-0000-1100-00008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1" name="Line 7">
            <a:extLst>
              <a:ext uri="{FF2B5EF4-FFF2-40B4-BE49-F238E27FC236}">
                <a16:creationId xmlns:a16="http://schemas.microsoft.com/office/drawing/2014/main" xmlns="" id="{00000000-0008-0000-1100-00008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2" name="Line 8">
            <a:extLst>
              <a:ext uri="{FF2B5EF4-FFF2-40B4-BE49-F238E27FC236}">
                <a16:creationId xmlns:a16="http://schemas.microsoft.com/office/drawing/2014/main" xmlns="" id="{00000000-0008-0000-1100-00008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3" name="Line 9">
            <a:extLst>
              <a:ext uri="{FF2B5EF4-FFF2-40B4-BE49-F238E27FC236}">
                <a16:creationId xmlns:a16="http://schemas.microsoft.com/office/drawing/2014/main" xmlns="" id="{00000000-0008-0000-1100-00008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4" name="Line 7">
            <a:extLst>
              <a:ext uri="{FF2B5EF4-FFF2-40B4-BE49-F238E27FC236}">
                <a16:creationId xmlns:a16="http://schemas.microsoft.com/office/drawing/2014/main" xmlns="" id="{00000000-0008-0000-1100-00008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5" name="Line 8">
            <a:extLst>
              <a:ext uri="{FF2B5EF4-FFF2-40B4-BE49-F238E27FC236}">
                <a16:creationId xmlns:a16="http://schemas.microsoft.com/office/drawing/2014/main" xmlns="" id="{00000000-0008-0000-1100-00008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6" name="Line 9">
            <a:extLst>
              <a:ext uri="{FF2B5EF4-FFF2-40B4-BE49-F238E27FC236}">
                <a16:creationId xmlns:a16="http://schemas.microsoft.com/office/drawing/2014/main" xmlns="" id="{00000000-0008-0000-1100-00008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7" name="Line 7">
            <a:extLst>
              <a:ext uri="{FF2B5EF4-FFF2-40B4-BE49-F238E27FC236}">
                <a16:creationId xmlns:a16="http://schemas.microsoft.com/office/drawing/2014/main" xmlns="" id="{00000000-0008-0000-1100-00008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8" name="Line 8">
            <a:extLst>
              <a:ext uri="{FF2B5EF4-FFF2-40B4-BE49-F238E27FC236}">
                <a16:creationId xmlns:a16="http://schemas.microsoft.com/office/drawing/2014/main" xmlns="" id="{00000000-0008-0000-1100-00008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09" name="Line 9">
            <a:extLst>
              <a:ext uri="{FF2B5EF4-FFF2-40B4-BE49-F238E27FC236}">
                <a16:creationId xmlns:a16="http://schemas.microsoft.com/office/drawing/2014/main" xmlns="" id="{00000000-0008-0000-1100-00008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0" name="Line 7">
            <a:extLst>
              <a:ext uri="{FF2B5EF4-FFF2-40B4-BE49-F238E27FC236}">
                <a16:creationId xmlns:a16="http://schemas.microsoft.com/office/drawing/2014/main" xmlns="" id="{00000000-0008-0000-1100-00008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1" name="Line 8">
            <a:extLst>
              <a:ext uri="{FF2B5EF4-FFF2-40B4-BE49-F238E27FC236}">
                <a16:creationId xmlns:a16="http://schemas.microsoft.com/office/drawing/2014/main" xmlns="" id="{00000000-0008-0000-1100-00009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2" name="Line 9">
            <a:extLst>
              <a:ext uri="{FF2B5EF4-FFF2-40B4-BE49-F238E27FC236}">
                <a16:creationId xmlns:a16="http://schemas.microsoft.com/office/drawing/2014/main" xmlns="" id="{00000000-0008-0000-1100-00009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3" name="Line 7">
            <a:extLst>
              <a:ext uri="{FF2B5EF4-FFF2-40B4-BE49-F238E27FC236}">
                <a16:creationId xmlns:a16="http://schemas.microsoft.com/office/drawing/2014/main" xmlns="" id="{00000000-0008-0000-1100-00009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4" name="Line 8">
            <a:extLst>
              <a:ext uri="{FF2B5EF4-FFF2-40B4-BE49-F238E27FC236}">
                <a16:creationId xmlns:a16="http://schemas.microsoft.com/office/drawing/2014/main" xmlns="" id="{00000000-0008-0000-1100-00009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5" name="Line 9">
            <a:extLst>
              <a:ext uri="{FF2B5EF4-FFF2-40B4-BE49-F238E27FC236}">
                <a16:creationId xmlns:a16="http://schemas.microsoft.com/office/drawing/2014/main" xmlns="" id="{00000000-0008-0000-1100-00009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6" name="Line 7">
            <a:extLst>
              <a:ext uri="{FF2B5EF4-FFF2-40B4-BE49-F238E27FC236}">
                <a16:creationId xmlns:a16="http://schemas.microsoft.com/office/drawing/2014/main" xmlns="" id="{00000000-0008-0000-1100-00009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7" name="Line 8">
            <a:extLst>
              <a:ext uri="{FF2B5EF4-FFF2-40B4-BE49-F238E27FC236}">
                <a16:creationId xmlns:a16="http://schemas.microsoft.com/office/drawing/2014/main" xmlns="" id="{00000000-0008-0000-1100-00009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8" name="Line 9">
            <a:extLst>
              <a:ext uri="{FF2B5EF4-FFF2-40B4-BE49-F238E27FC236}">
                <a16:creationId xmlns:a16="http://schemas.microsoft.com/office/drawing/2014/main" xmlns="" id="{00000000-0008-0000-1100-00009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19" name="Line 7">
            <a:extLst>
              <a:ext uri="{FF2B5EF4-FFF2-40B4-BE49-F238E27FC236}">
                <a16:creationId xmlns:a16="http://schemas.microsoft.com/office/drawing/2014/main" xmlns="" id="{00000000-0008-0000-1100-00009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0" name="Line 8">
            <a:extLst>
              <a:ext uri="{FF2B5EF4-FFF2-40B4-BE49-F238E27FC236}">
                <a16:creationId xmlns:a16="http://schemas.microsoft.com/office/drawing/2014/main" xmlns="" id="{00000000-0008-0000-1100-00009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1" name="Line 9">
            <a:extLst>
              <a:ext uri="{FF2B5EF4-FFF2-40B4-BE49-F238E27FC236}">
                <a16:creationId xmlns:a16="http://schemas.microsoft.com/office/drawing/2014/main" xmlns="" id="{00000000-0008-0000-1100-00009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2" name="Line 7">
            <a:extLst>
              <a:ext uri="{FF2B5EF4-FFF2-40B4-BE49-F238E27FC236}">
                <a16:creationId xmlns:a16="http://schemas.microsoft.com/office/drawing/2014/main" xmlns="" id="{00000000-0008-0000-1100-00009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3" name="Line 8">
            <a:extLst>
              <a:ext uri="{FF2B5EF4-FFF2-40B4-BE49-F238E27FC236}">
                <a16:creationId xmlns:a16="http://schemas.microsoft.com/office/drawing/2014/main" xmlns="" id="{00000000-0008-0000-1100-00009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4" name="Line 9">
            <a:extLst>
              <a:ext uri="{FF2B5EF4-FFF2-40B4-BE49-F238E27FC236}">
                <a16:creationId xmlns:a16="http://schemas.microsoft.com/office/drawing/2014/main" xmlns="" id="{00000000-0008-0000-1100-00009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5" name="Line 7">
            <a:extLst>
              <a:ext uri="{FF2B5EF4-FFF2-40B4-BE49-F238E27FC236}">
                <a16:creationId xmlns:a16="http://schemas.microsoft.com/office/drawing/2014/main" xmlns="" id="{00000000-0008-0000-1100-00009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6" name="Line 8">
            <a:extLst>
              <a:ext uri="{FF2B5EF4-FFF2-40B4-BE49-F238E27FC236}">
                <a16:creationId xmlns:a16="http://schemas.microsoft.com/office/drawing/2014/main" xmlns="" id="{00000000-0008-0000-1100-00009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7" name="Line 9">
            <a:extLst>
              <a:ext uri="{FF2B5EF4-FFF2-40B4-BE49-F238E27FC236}">
                <a16:creationId xmlns:a16="http://schemas.microsoft.com/office/drawing/2014/main" xmlns="" id="{00000000-0008-0000-1100-0000A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8" name="Line 7">
            <a:extLst>
              <a:ext uri="{FF2B5EF4-FFF2-40B4-BE49-F238E27FC236}">
                <a16:creationId xmlns:a16="http://schemas.microsoft.com/office/drawing/2014/main" xmlns="" id="{00000000-0008-0000-1100-0000A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29" name="Line 8">
            <a:extLst>
              <a:ext uri="{FF2B5EF4-FFF2-40B4-BE49-F238E27FC236}">
                <a16:creationId xmlns:a16="http://schemas.microsoft.com/office/drawing/2014/main" xmlns="" id="{00000000-0008-0000-1100-0000A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0" name="Line 9">
            <a:extLst>
              <a:ext uri="{FF2B5EF4-FFF2-40B4-BE49-F238E27FC236}">
                <a16:creationId xmlns:a16="http://schemas.microsoft.com/office/drawing/2014/main" xmlns="" id="{00000000-0008-0000-1100-0000A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1" name="Line 7">
            <a:extLst>
              <a:ext uri="{FF2B5EF4-FFF2-40B4-BE49-F238E27FC236}">
                <a16:creationId xmlns:a16="http://schemas.microsoft.com/office/drawing/2014/main" xmlns="" id="{00000000-0008-0000-1100-0000A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2" name="Line 8">
            <a:extLst>
              <a:ext uri="{FF2B5EF4-FFF2-40B4-BE49-F238E27FC236}">
                <a16:creationId xmlns:a16="http://schemas.microsoft.com/office/drawing/2014/main" xmlns="" id="{00000000-0008-0000-1100-0000A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3" name="Line 9">
            <a:extLst>
              <a:ext uri="{FF2B5EF4-FFF2-40B4-BE49-F238E27FC236}">
                <a16:creationId xmlns:a16="http://schemas.microsoft.com/office/drawing/2014/main" xmlns="" id="{00000000-0008-0000-1100-0000A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4" name="Line 7">
            <a:extLst>
              <a:ext uri="{FF2B5EF4-FFF2-40B4-BE49-F238E27FC236}">
                <a16:creationId xmlns:a16="http://schemas.microsoft.com/office/drawing/2014/main" xmlns="" id="{00000000-0008-0000-1100-0000A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5" name="Line 8">
            <a:extLst>
              <a:ext uri="{FF2B5EF4-FFF2-40B4-BE49-F238E27FC236}">
                <a16:creationId xmlns:a16="http://schemas.microsoft.com/office/drawing/2014/main" xmlns="" id="{00000000-0008-0000-1100-0000A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6" name="Line 9">
            <a:extLst>
              <a:ext uri="{FF2B5EF4-FFF2-40B4-BE49-F238E27FC236}">
                <a16:creationId xmlns:a16="http://schemas.microsoft.com/office/drawing/2014/main" xmlns="" id="{00000000-0008-0000-1100-0000A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7" name="Line 7">
            <a:extLst>
              <a:ext uri="{FF2B5EF4-FFF2-40B4-BE49-F238E27FC236}">
                <a16:creationId xmlns:a16="http://schemas.microsoft.com/office/drawing/2014/main" xmlns="" id="{00000000-0008-0000-1100-0000A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8" name="Line 8">
            <a:extLst>
              <a:ext uri="{FF2B5EF4-FFF2-40B4-BE49-F238E27FC236}">
                <a16:creationId xmlns:a16="http://schemas.microsoft.com/office/drawing/2014/main" xmlns="" id="{00000000-0008-0000-1100-0000A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39" name="Line 9">
            <a:extLst>
              <a:ext uri="{FF2B5EF4-FFF2-40B4-BE49-F238E27FC236}">
                <a16:creationId xmlns:a16="http://schemas.microsoft.com/office/drawing/2014/main" xmlns="" id="{00000000-0008-0000-1100-0000A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0" name="Line 7">
            <a:extLst>
              <a:ext uri="{FF2B5EF4-FFF2-40B4-BE49-F238E27FC236}">
                <a16:creationId xmlns:a16="http://schemas.microsoft.com/office/drawing/2014/main" xmlns="" id="{00000000-0008-0000-1100-0000A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1" name="Line 8">
            <a:extLst>
              <a:ext uri="{FF2B5EF4-FFF2-40B4-BE49-F238E27FC236}">
                <a16:creationId xmlns:a16="http://schemas.microsoft.com/office/drawing/2014/main" xmlns="" id="{00000000-0008-0000-1100-0000A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2" name="Line 9">
            <a:extLst>
              <a:ext uri="{FF2B5EF4-FFF2-40B4-BE49-F238E27FC236}">
                <a16:creationId xmlns:a16="http://schemas.microsoft.com/office/drawing/2014/main" xmlns="" id="{00000000-0008-0000-1100-0000A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3" name="Line 7">
            <a:extLst>
              <a:ext uri="{FF2B5EF4-FFF2-40B4-BE49-F238E27FC236}">
                <a16:creationId xmlns:a16="http://schemas.microsoft.com/office/drawing/2014/main" xmlns="" id="{00000000-0008-0000-1100-0000B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4" name="Line 8">
            <a:extLst>
              <a:ext uri="{FF2B5EF4-FFF2-40B4-BE49-F238E27FC236}">
                <a16:creationId xmlns:a16="http://schemas.microsoft.com/office/drawing/2014/main" xmlns="" id="{00000000-0008-0000-1100-0000B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5" name="Line 9">
            <a:extLst>
              <a:ext uri="{FF2B5EF4-FFF2-40B4-BE49-F238E27FC236}">
                <a16:creationId xmlns:a16="http://schemas.microsoft.com/office/drawing/2014/main" xmlns="" id="{00000000-0008-0000-1100-0000B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6" name="Line 7">
            <a:extLst>
              <a:ext uri="{FF2B5EF4-FFF2-40B4-BE49-F238E27FC236}">
                <a16:creationId xmlns:a16="http://schemas.microsoft.com/office/drawing/2014/main" xmlns="" id="{00000000-0008-0000-1100-0000B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7" name="Line 8">
            <a:extLst>
              <a:ext uri="{FF2B5EF4-FFF2-40B4-BE49-F238E27FC236}">
                <a16:creationId xmlns:a16="http://schemas.microsoft.com/office/drawing/2014/main" xmlns="" id="{00000000-0008-0000-1100-0000B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8" name="Line 9">
            <a:extLst>
              <a:ext uri="{FF2B5EF4-FFF2-40B4-BE49-F238E27FC236}">
                <a16:creationId xmlns:a16="http://schemas.microsoft.com/office/drawing/2014/main" xmlns="" id="{00000000-0008-0000-1100-0000B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49" name="Line 7">
            <a:extLst>
              <a:ext uri="{FF2B5EF4-FFF2-40B4-BE49-F238E27FC236}">
                <a16:creationId xmlns:a16="http://schemas.microsoft.com/office/drawing/2014/main" xmlns="" id="{00000000-0008-0000-1100-0000B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0" name="Line 8">
            <a:extLst>
              <a:ext uri="{FF2B5EF4-FFF2-40B4-BE49-F238E27FC236}">
                <a16:creationId xmlns:a16="http://schemas.microsoft.com/office/drawing/2014/main" xmlns="" id="{00000000-0008-0000-1100-0000B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1" name="Line 9">
            <a:extLst>
              <a:ext uri="{FF2B5EF4-FFF2-40B4-BE49-F238E27FC236}">
                <a16:creationId xmlns:a16="http://schemas.microsoft.com/office/drawing/2014/main" xmlns="" id="{00000000-0008-0000-1100-0000B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2" name="Line 7">
            <a:extLst>
              <a:ext uri="{FF2B5EF4-FFF2-40B4-BE49-F238E27FC236}">
                <a16:creationId xmlns:a16="http://schemas.microsoft.com/office/drawing/2014/main" xmlns="" id="{00000000-0008-0000-1100-0000B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3" name="Line 8">
            <a:extLst>
              <a:ext uri="{FF2B5EF4-FFF2-40B4-BE49-F238E27FC236}">
                <a16:creationId xmlns:a16="http://schemas.microsoft.com/office/drawing/2014/main" xmlns="" id="{00000000-0008-0000-1100-0000B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4" name="Line 9">
            <a:extLst>
              <a:ext uri="{FF2B5EF4-FFF2-40B4-BE49-F238E27FC236}">
                <a16:creationId xmlns:a16="http://schemas.microsoft.com/office/drawing/2014/main" xmlns="" id="{00000000-0008-0000-1100-0000B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5" name="Line 7">
            <a:extLst>
              <a:ext uri="{FF2B5EF4-FFF2-40B4-BE49-F238E27FC236}">
                <a16:creationId xmlns:a16="http://schemas.microsoft.com/office/drawing/2014/main" xmlns="" id="{00000000-0008-0000-1100-0000C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6" name="Line 8">
            <a:extLst>
              <a:ext uri="{FF2B5EF4-FFF2-40B4-BE49-F238E27FC236}">
                <a16:creationId xmlns:a16="http://schemas.microsoft.com/office/drawing/2014/main" xmlns="" id="{00000000-0008-0000-1100-0000C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7" name="Line 9">
            <a:extLst>
              <a:ext uri="{FF2B5EF4-FFF2-40B4-BE49-F238E27FC236}">
                <a16:creationId xmlns:a16="http://schemas.microsoft.com/office/drawing/2014/main" xmlns="" id="{00000000-0008-0000-1100-0000C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8" name="Line 7">
            <a:extLst>
              <a:ext uri="{FF2B5EF4-FFF2-40B4-BE49-F238E27FC236}">
                <a16:creationId xmlns:a16="http://schemas.microsoft.com/office/drawing/2014/main" xmlns="" id="{00000000-0008-0000-1100-0000C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59" name="Line 8">
            <a:extLst>
              <a:ext uri="{FF2B5EF4-FFF2-40B4-BE49-F238E27FC236}">
                <a16:creationId xmlns:a16="http://schemas.microsoft.com/office/drawing/2014/main" xmlns="" id="{00000000-0008-0000-1100-0000C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0" name="Line 9">
            <a:extLst>
              <a:ext uri="{FF2B5EF4-FFF2-40B4-BE49-F238E27FC236}">
                <a16:creationId xmlns:a16="http://schemas.microsoft.com/office/drawing/2014/main" xmlns="" id="{00000000-0008-0000-1100-0000C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1" name="Line 7">
            <a:extLst>
              <a:ext uri="{FF2B5EF4-FFF2-40B4-BE49-F238E27FC236}">
                <a16:creationId xmlns:a16="http://schemas.microsoft.com/office/drawing/2014/main" xmlns="" id="{00000000-0008-0000-1100-0000C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2" name="Line 8">
            <a:extLst>
              <a:ext uri="{FF2B5EF4-FFF2-40B4-BE49-F238E27FC236}">
                <a16:creationId xmlns:a16="http://schemas.microsoft.com/office/drawing/2014/main" xmlns="" id="{00000000-0008-0000-1100-0000C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3" name="Line 9">
            <a:extLst>
              <a:ext uri="{FF2B5EF4-FFF2-40B4-BE49-F238E27FC236}">
                <a16:creationId xmlns:a16="http://schemas.microsoft.com/office/drawing/2014/main" xmlns="" id="{00000000-0008-0000-1100-0000D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4" name="Line 7">
            <a:extLst>
              <a:ext uri="{FF2B5EF4-FFF2-40B4-BE49-F238E27FC236}">
                <a16:creationId xmlns:a16="http://schemas.microsoft.com/office/drawing/2014/main" xmlns="" id="{00000000-0008-0000-1100-0000D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5" name="Line 8">
            <a:extLst>
              <a:ext uri="{FF2B5EF4-FFF2-40B4-BE49-F238E27FC236}">
                <a16:creationId xmlns:a16="http://schemas.microsoft.com/office/drawing/2014/main" xmlns="" id="{00000000-0008-0000-1100-0000D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6" name="Line 9">
            <a:extLst>
              <a:ext uri="{FF2B5EF4-FFF2-40B4-BE49-F238E27FC236}">
                <a16:creationId xmlns:a16="http://schemas.microsoft.com/office/drawing/2014/main" xmlns="" id="{00000000-0008-0000-1100-0000D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7" name="Line 7">
            <a:extLst>
              <a:ext uri="{FF2B5EF4-FFF2-40B4-BE49-F238E27FC236}">
                <a16:creationId xmlns:a16="http://schemas.microsoft.com/office/drawing/2014/main" xmlns="" id="{00000000-0008-0000-1100-0000D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8" name="Line 8">
            <a:extLst>
              <a:ext uri="{FF2B5EF4-FFF2-40B4-BE49-F238E27FC236}">
                <a16:creationId xmlns:a16="http://schemas.microsoft.com/office/drawing/2014/main" xmlns="" id="{00000000-0008-0000-1100-0000D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69" name="Line 9">
            <a:extLst>
              <a:ext uri="{FF2B5EF4-FFF2-40B4-BE49-F238E27FC236}">
                <a16:creationId xmlns:a16="http://schemas.microsoft.com/office/drawing/2014/main" xmlns="" id="{00000000-0008-0000-1100-0000D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0" name="Line 7">
            <a:extLst>
              <a:ext uri="{FF2B5EF4-FFF2-40B4-BE49-F238E27FC236}">
                <a16:creationId xmlns:a16="http://schemas.microsoft.com/office/drawing/2014/main" xmlns="" id="{00000000-0008-0000-1100-0000D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1" name="Line 8">
            <a:extLst>
              <a:ext uri="{FF2B5EF4-FFF2-40B4-BE49-F238E27FC236}">
                <a16:creationId xmlns:a16="http://schemas.microsoft.com/office/drawing/2014/main" xmlns="" id="{00000000-0008-0000-1100-0000D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2" name="Line 9">
            <a:extLst>
              <a:ext uri="{FF2B5EF4-FFF2-40B4-BE49-F238E27FC236}">
                <a16:creationId xmlns:a16="http://schemas.microsoft.com/office/drawing/2014/main" xmlns="" id="{00000000-0008-0000-1100-0000D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3" name="Line 7">
            <a:extLst>
              <a:ext uri="{FF2B5EF4-FFF2-40B4-BE49-F238E27FC236}">
                <a16:creationId xmlns:a16="http://schemas.microsoft.com/office/drawing/2014/main" xmlns="" id="{00000000-0008-0000-1100-0000D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4" name="Line 8">
            <a:extLst>
              <a:ext uri="{FF2B5EF4-FFF2-40B4-BE49-F238E27FC236}">
                <a16:creationId xmlns:a16="http://schemas.microsoft.com/office/drawing/2014/main" xmlns="" id="{00000000-0008-0000-1100-0000D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5" name="Line 9">
            <a:extLst>
              <a:ext uri="{FF2B5EF4-FFF2-40B4-BE49-F238E27FC236}">
                <a16:creationId xmlns:a16="http://schemas.microsoft.com/office/drawing/2014/main" xmlns="" id="{00000000-0008-0000-1100-0000D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6" name="Line 7">
            <a:extLst>
              <a:ext uri="{FF2B5EF4-FFF2-40B4-BE49-F238E27FC236}">
                <a16:creationId xmlns:a16="http://schemas.microsoft.com/office/drawing/2014/main" xmlns="" id="{00000000-0008-0000-1100-0000D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7" name="Line 8">
            <a:extLst>
              <a:ext uri="{FF2B5EF4-FFF2-40B4-BE49-F238E27FC236}">
                <a16:creationId xmlns:a16="http://schemas.microsoft.com/office/drawing/2014/main" xmlns="" id="{00000000-0008-0000-1100-0000D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8" name="Line 9">
            <a:extLst>
              <a:ext uri="{FF2B5EF4-FFF2-40B4-BE49-F238E27FC236}">
                <a16:creationId xmlns:a16="http://schemas.microsoft.com/office/drawing/2014/main" xmlns="" id="{00000000-0008-0000-1100-0000D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79" name="Line 7">
            <a:extLst>
              <a:ext uri="{FF2B5EF4-FFF2-40B4-BE49-F238E27FC236}">
                <a16:creationId xmlns:a16="http://schemas.microsoft.com/office/drawing/2014/main" xmlns="" id="{00000000-0008-0000-1100-0000E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0" name="Line 8">
            <a:extLst>
              <a:ext uri="{FF2B5EF4-FFF2-40B4-BE49-F238E27FC236}">
                <a16:creationId xmlns:a16="http://schemas.microsoft.com/office/drawing/2014/main" xmlns="" id="{00000000-0008-0000-1100-0000E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1" name="Line 9">
            <a:extLst>
              <a:ext uri="{FF2B5EF4-FFF2-40B4-BE49-F238E27FC236}">
                <a16:creationId xmlns:a16="http://schemas.microsoft.com/office/drawing/2014/main" xmlns="" id="{00000000-0008-0000-1100-0000E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2" name="Line 7">
            <a:extLst>
              <a:ext uri="{FF2B5EF4-FFF2-40B4-BE49-F238E27FC236}">
                <a16:creationId xmlns:a16="http://schemas.microsoft.com/office/drawing/2014/main" xmlns="" id="{00000000-0008-0000-1100-0000E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3" name="Line 8">
            <a:extLst>
              <a:ext uri="{FF2B5EF4-FFF2-40B4-BE49-F238E27FC236}">
                <a16:creationId xmlns:a16="http://schemas.microsoft.com/office/drawing/2014/main" xmlns="" id="{00000000-0008-0000-1100-0000E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4" name="Line 9">
            <a:extLst>
              <a:ext uri="{FF2B5EF4-FFF2-40B4-BE49-F238E27FC236}">
                <a16:creationId xmlns:a16="http://schemas.microsoft.com/office/drawing/2014/main" xmlns="" id="{00000000-0008-0000-1100-0000E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5" name="Line 7">
            <a:extLst>
              <a:ext uri="{FF2B5EF4-FFF2-40B4-BE49-F238E27FC236}">
                <a16:creationId xmlns:a16="http://schemas.microsoft.com/office/drawing/2014/main" xmlns="" id="{00000000-0008-0000-1100-0000E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6" name="Line 8">
            <a:extLst>
              <a:ext uri="{FF2B5EF4-FFF2-40B4-BE49-F238E27FC236}">
                <a16:creationId xmlns:a16="http://schemas.microsoft.com/office/drawing/2014/main" xmlns="" id="{00000000-0008-0000-1100-0000E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7" name="Line 9">
            <a:extLst>
              <a:ext uri="{FF2B5EF4-FFF2-40B4-BE49-F238E27FC236}">
                <a16:creationId xmlns:a16="http://schemas.microsoft.com/office/drawing/2014/main" xmlns="" id="{00000000-0008-0000-1100-0000E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8" name="Line 7">
            <a:extLst>
              <a:ext uri="{FF2B5EF4-FFF2-40B4-BE49-F238E27FC236}">
                <a16:creationId xmlns:a16="http://schemas.microsoft.com/office/drawing/2014/main" xmlns="" id="{00000000-0008-0000-1100-0000E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89" name="Line 8">
            <a:extLst>
              <a:ext uri="{FF2B5EF4-FFF2-40B4-BE49-F238E27FC236}">
                <a16:creationId xmlns:a16="http://schemas.microsoft.com/office/drawing/2014/main" xmlns="" id="{00000000-0008-0000-1100-0000E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0" name="Line 9">
            <a:extLst>
              <a:ext uri="{FF2B5EF4-FFF2-40B4-BE49-F238E27FC236}">
                <a16:creationId xmlns:a16="http://schemas.microsoft.com/office/drawing/2014/main" xmlns="" id="{00000000-0008-0000-1100-0000E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1" name="Line 7">
            <a:extLst>
              <a:ext uri="{FF2B5EF4-FFF2-40B4-BE49-F238E27FC236}">
                <a16:creationId xmlns:a16="http://schemas.microsoft.com/office/drawing/2014/main" xmlns="" id="{00000000-0008-0000-1100-0000E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2" name="Line 8">
            <a:extLst>
              <a:ext uri="{FF2B5EF4-FFF2-40B4-BE49-F238E27FC236}">
                <a16:creationId xmlns:a16="http://schemas.microsoft.com/office/drawing/2014/main" xmlns="" id="{00000000-0008-0000-1100-0000E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3" name="Line 9">
            <a:extLst>
              <a:ext uri="{FF2B5EF4-FFF2-40B4-BE49-F238E27FC236}">
                <a16:creationId xmlns:a16="http://schemas.microsoft.com/office/drawing/2014/main" xmlns="" id="{00000000-0008-0000-1100-0000E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4" name="Line 7">
            <a:extLst>
              <a:ext uri="{FF2B5EF4-FFF2-40B4-BE49-F238E27FC236}">
                <a16:creationId xmlns:a16="http://schemas.microsoft.com/office/drawing/2014/main" xmlns="" id="{00000000-0008-0000-1100-0000E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5" name="Line 8">
            <a:extLst>
              <a:ext uri="{FF2B5EF4-FFF2-40B4-BE49-F238E27FC236}">
                <a16:creationId xmlns:a16="http://schemas.microsoft.com/office/drawing/2014/main" xmlns="" id="{00000000-0008-0000-1100-0000F0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6" name="Line 9">
            <a:extLst>
              <a:ext uri="{FF2B5EF4-FFF2-40B4-BE49-F238E27FC236}">
                <a16:creationId xmlns:a16="http://schemas.microsoft.com/office/drawing/2014/main" xmlns="" id="{00000000-0008-0000-1100-0000F1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7" name="Line 7">
            <a:extLst>
              <a:ext uri="{FF2B5EF4-FFF2-40B4-BE49-F238E27FC236}">
                <a16:creationId xmlns:a16="http://schemas.microsoft.com/office/drawing/2014/main" xmlns="" id="{00000000-0008-0000-1100-0000F2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8" name="Line 8">
            <a:extLst>
              <a:ext uri="{FF2B5EF4-FFF2-40B4-BE49-F238E27FC236}">
                <a16:creationId xmlns:a16="http://schemas.microsoft.com/office/drawing/2014/main" xmlns="" id="{00000000-0008-0000-1100-0000F3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299" name="Line 9">
            <a:extLst>
              <a:ext uri="{FF2B5EF4-FFF2-40B4-BE49-F238E27FC236}">
                <a16:creationId xmlns:a16="http://schemas.microsoft.com/office/drawing/2014/main" xmlns="" id="{00000000-0008-0000-1100-0000F4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0" name="Line 7">
            <a:extLst>
              <a:ext uri="{FF2B5EF4-FFF2-40B4-BE49-F238E27FC236}">
                <a16:creationId xmlns:a16="http://schemas.microsoft.com/office/drawing/2014/main" xmlns="" id="{00000000-0008-0000-1100-0000F5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1" name="Line 8">
            <a:extLst>
              <a:ext uri="{FF2B5EF4-FFF2-40B4-BE49-F238E27FC236}">
                <a16:creationId xmlns:a16="http://schemas.microsoft.com/office/drawing/2014/main" xmlns="" id="{00000000-0008-0000-1100-0000F6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2" name="Line 9">
            <a:extLst>
              <a:ext uri="{FF2B5EF4-FFF2-40B4-BE49-F238E27FC236}">
                <a16:creationId xmlns:a16="http://schemas.microsoft.com/office/drawing/2014/main" xmlns="" id="{00000000-0008-0000-1100-0000F7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3" name="Line 7">
            <a:extLst>
              <a:ext uri="{FF2B5EF4-FFF2-40B4-BE49-F238E27FC236}">
                <a16:creationId xmlns:a16="http://schemas.microsoft.com/office/drawing/2014/main" xmlns="" id="{00000000-0008-0000-1100-0000F8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4" name="Line 8">
            <a:extLst>
              <a:ext uri="{FF2B5EF4-FFF2-40B4-BE49-F238E27FC236}">
                <a16:creationId xmlns:a16="http://schemas.microsoft.com/office/drawing/2014/main" xmlns="" id="{00000000-0008-0000-1100-0000F9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5" name="Line 9">
            <a:extLst>
              <a:ext uri="{FF2B5EF4-FFF2-40B4-BE49-F238E27FC236}">
                <a16:creationId xmlns:a16="http://schemas.microsoft.com/office/drawing/2014/main" xmlns="" id="{00000000-0008-0000-1100-0000FA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6" name="Line 7">
            <a:extLst>
              <a:ext uri="{FF2B5EF4-FFF2-40B4-BE49-F238E27FC236}">
                <a16:creationId xmlns:a16="http://schemas.microsoft.com/office/drawing/2014/main" xmlns="" id="{00000000-0008-0000-1100-0000FB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7" name="Line 8">
            <a:extLst>
              <a:ext uri="{FF2B5EF4-FFF2-40B4-BE49-F238E27FC236}">
                <a16:creationId xmlns:a16="http://schemas.microsoft.com/office/drawing/2014/main" xmlns="" id="{00000000-0008-0000-1100-0000FC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8" name="Line 9">
            <a:extLst>
              <a:ext uri="{FF2B5EF4-FFF2-40B4-BE49-F238E27FC236}">
                <a16:creationId xmlns:a16="http://schemas.microsoft.com/office/drawing/2014/main" xmlns="" id="{00000000-0008-0000-1100-0000FD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09" name="Line 7">
            <a:extLst>
              <a:ext uri="{FF2B5EF4-FFF2-40B4-BE49-F238E27FC236}">
                <a16:creationId xmlns:a16="http://schemas.microsoft.com/office/drawing/2014/main" xmlns="" id="{00000000-0008-0000-1100-0000FE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0" name="Line 8">
            <a:extLst>
              <a:ext uri="{FF2B5EF4-FFF2-40B4-BE49-F238E27FC236}">
                <a16:creationId xmlns:a16="http://schemas.microsoft.com/office/drawing/2014/main" xmlns="" id="{00000000-0008-0000-1100-0000FF02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1" name="Line 9">
            <a:extLst>
              <a:ext uri="{FF2B5EF4-FFF2-40B4-BE49-F238E27FC236}">
                <a16:creationId xmlns:a16="http://schemas.microsoft.com/office/drawing/2014/main" xmlns="" id="{00000000-0008-0000-1100-00000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2" name="Line 7">
            <a:extLst>
              <a:ext uri="{FF2B5EF4-FFF2-40B4-BE49-F238E27FC236}">
                <a16:creationId xmlns:a16="http://schemas.microsoft.com/office/drawing/2014/main" xmlns="" id="{00000000-0008-0000-1100-00000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3" name="Line 8">
            <a:extLst>
              <a:ext uri="{FF2B5EF4-FFF2-40B4-BE49-F238E27FC236}">
                <a16:creationId xmlns:a16="http://schemas.microsoft.com/office/drawing/2014/main" xmlns="" id="{00000000-0008-0000-1100-00000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4" name="Line 9">
            <a:extLst>
              <a:ext uri="{FF2B5EF4-FFF2-40B4-BE49-F238E27FC236}">
                <a16:creationId xmlns:a16="http://schemas.microsoft.com/office/drawing/2014/main" xmlns="" id="{00000000-0008-0000-1100-00000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5" name="Line 7">
            <a:extLst>
              <a:ext uri="{FF2B5EF4-FFF2-40B4-BE49-F238E27FC236}">
                <a16:creationId xmlns:a16="http://schemas.microsoft.com/office/drawing/2014/main" xmlns="" id="{00000000-0008-0000-1100-00000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6" name="Line 8">
            <a:extLst>
              <a:ext uri="{FF2B5EF4-FFF2-40B4-BE49-F238E27FC236}">
                <a16:creationId xmlns:a16="http://schemas.microsoft.com/office/drawing/2014/main" xmlns="" id="{00000000-0008-0000-1100-00000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7" name="Line 9">
            <a:extLst>
              <a:ext uri="{FF2B5EF4-FFF2-40B4-BE49-F238E27FC236}">
                <a16:creationId xmlns:a16="http://schemas.microsoft.com/office/drawing/2014/main" xmlns="" id="{00000000-0008-0000-1100-00000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8" name="Line 7">
            <a:extLst>
              <a:ext uri="{FF2B5EF4-FFF2-40B4-BE49-F238E27FC236}">
                <a16:creationId xmlns:a16="http://schemas.microsoft.com/office/drawing/2014/main" xmlns="" id="{00000000-0008-0000-1100-00000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19" name="Line 8">
            <a:extLst>
              <a:ext uri="{FF2B5EF4-FFF2-40B4-BE49-F238E27FC236}">
                <a16:creationId xmlns:a16="http://schemas.microsoft.com/office/drawing/2014/main" xmlns="" id="{00000000-0008-0000-1100-00000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0" name="Line 9">
            <a:extLst>
              <a:ext uri="{FF2B5EF4-FFF2-40B4-BE49-F238E27FC236}">
                <a16:creationId xmlns:a16="http://schemas.microsoft.com/office/drawing/2014/main" xmlns="" id="{00000000-0008-0000-1100-00000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1" name="Line 7">
            <a:extLst>
              <a:ext uri="{FF2B5EF4-FFF2-40B4-BE49-F238E27FC236}">
                <a16:creationId xmlns:a16="http://schemas.microsoft.com/office/drawing/2014/main" xmlns="" id="{00000000-0008-0000-1100-00000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2" name="Line 8">
            <a:extLst>
              <a:ext uri="{FF2B5EF4-FFF2-40B4-BE49-F238E27FC236}">
                <a16:creationId xmlns:a16="http://schemas.microsoft.com/office/drawing/2014/main" xmlns="" id="{00000000-0008-0000-1100-00000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3" name="Line 9">
            <a:extLst>
              <a:ext uri="{FF2B5EF4-FFF2-40B4-BE49-F238E27FC236}">
                <a16:creationId xmlns:a16="http://schemas.microsoft.com/office/drawing/2014/main" xmlns="" id="{00000000-0008-0000-1100-00000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4" name="Line 7">
            <a:extLst>
              <a:ext uri="{FF2B5EF4-FFF2-40B4-BE49-F238E27FC236}">
                <a16:creationId xmlns:a16="http://schemas.microsoft.com/office/drawing/2014/main" xmlns="" id="{00000000-0008-0000-1100-00000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5" name="Line 8">
            <a:extLst>
              <a:ext uri="{FF2B5EF4-FFF2-40B4-BE49-F238E27FC236}">
                <a16:creationId xmlns:a16="http://schemas.microsoft.com/office/drawing/2014/main" xmlns="" id="{00000000-0008-0000-1100-00000E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6" name="Line 9">
            <a:extLst>
              <a:ext uri="{FF2B5EF4-FFF2-40B4-BE49-F238E27FC236}">
                <a16:creationId xmlns:a16="http://schemas.microsoft.com/office/drawing/2014/main" xmlns="" id="{00000000-0008-0000-1100-00000F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7" name="Line 7">
            <a:extLst>
              <a:ext uri="{FF2B5EF4-FFF2-40B4-BE49-F238E27FC236}">
                <a16:creationId xmlns:a16="http://schemas.microsoft.com/office/drawing/2014/main" xmlns="" id="{00000000-0008-0000-1100-00001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8" name="Line 8">
            <a:extLst>
              <a:ext uri="{FF2B5EF4-FFF2-40B4-BE49-F238E27FC236}">
                <a16:creationId xmlns:a16="http://schemas.microsoft.com/office/drawing/2014/main" xmlns="" id="{00000000-0008-0000-1100-00001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29" name="Line 9">
            <a:extLst>
              <a:ext uri="{FF2B5EF4-FFF2-40B4-BE49-F238E27FC236}">
                <a16:creationId xmlns:a16="http://schemas.microsoft.com/office/drawing/2014/main" xmlns="" id="{00000000-0008-0000-1100-00001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0" name="Line 7">
            <a:extLst>
              <a:ext uri="{FF2B5EF4-FFF2-40B4-BE49-F238E27FC236}">
                <a16:creationId xmlns:a16="http://schemas.microsoft.com/office/drawing/2014/main" xmlns="" id="{00000000-0008-0000-1100-00001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1" name="Line 8">
            <a:extLst>
              <a:ext uri="{FF2B5EF4-FFF2-40B4-BE49-F238E27FC236}">
                <a16:creationId xmlns:a16="http://schemas.microsoft.com/office/drawing/2014/main" xmlns="" id="{00000000-0008-0000-1100-00001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2" name="Line 9">
            <a:extLst>
              <a:ext uri="{FF2B5EF4-FFF2-40B4-BE49-F238E27FC236}">
                <a16:creationId xmlns:a16="http://schemas.microsoft.com/office/drawing/2014/main" xmlns="" id="{00000000-0008-0000-1100-00001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3" name="Line 7">
            <a:extLst>
              <a:ext uri="{FF2B5EF4-FFF2-40B4-BE49-F238E27FC236}">
                <a16:creationId xmlns:a16="http://schemas.microsoft.com/office/drawing/2014/main" xmlns="" id="{00000000-0008-0000-1100-00001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4" name="Line 8">
            <a:extLst>
              <a:ext uri="{FF2B5EF4-FFF2-40B4-BE49-F238E27FC236}">
                <a16:creationId xmlns:a16="http://schemas.microsoft.com/office/drawing/2014/main" xmlns="" id="{00000000-0008-0000-1100-00001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5" name="Line 9">
            <a:extLst>
              <a:ext uri="{FF2B5EF4-FFF2-40B4-BE49-F238E27FC236}">
                <a16:creationId xmlns:a16="http://schemas.microsoft.com/office/drawing/2014/main" xmlns="" id="{00000000-0008-0000-1100-00001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6" name="Line 7">
            <a:extLst>
              <a:ext uri="{FF2B5EF4-FFF2-40B4-BE49-F238E27FC236}">
                <a16:creationId xmlns:a16="http://schemas.microsoft.com/office/drawing/2014/main" xmlns="" id="{00000000-0008-0000-1100-00001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7" name="Line 8">
            <a:extLst>
              <a:ext uri="{FF2B5EF4-FFF2-40B4-BE49-F238E27FC236}">
                <a16:creationId xmlns:a16="http://schemas.microsoft.com/office/drawing/2014/main" xmlns="" id="{00000000-0008-0000-1100-00001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8" name="Line 9">
            <a:extLst>
              <a:ext uri="{FF2B5EF4-FFF2-40B4-BE49-F238E27FC236}">
                <a16:creationId xmlns:a16="http://schemas.microsoft.com/office/drawing/2014/main" xmlns="" id="{00000000-0008-0000-1100-00001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39" name="Line 7">
            <a:extLst>
              <a:ext uri="{FF2B5EF4-FFF2-40B4-BE49-F238E27FC236}">
                <a16:creationId xmlns:a16="http://schemas.microsoft.com/office/drawing/2014/main" xmlns="" id="{00000000-0008-0000-1100-00001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0" name="Line 8">
            <a:extLst>
              <a:ext uri="{FF2B5EF4-FFF2-40B4-BE49-F238E27FC236}">
                <a16:creationId xmlns:a16="http://schemas.microsoft.com/office/drawing/2014/main" xmlns="" id="{00000000-0008-0000-1100-00001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1" name="Line 9">
            <a:extLst>
              <a:ext uri="{FF2B5EF4-FFF2-40B4-BE49-F238E27FC236}">
                <a16:creationId xmlns:a16="http://schemas.microsoft.com/office/drawing/2014/main" xmlns="" id="{00000000-0008-0000-1100-00001E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2" name="Line 7">
            <a:extLst>
              <a:ext uri="{FF2B5EF4-FFF2-40B4-BE49-F238E27FC236}">
                <a16:creationId xmlns:a16="http://schemas.microsoft.com/office/drawing/2014/main" xmlns="" id="{00000000-0008-0000-1100-00001F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3" name="Line 8">
            <a:extLst>
              <a:ext uri="{FF2B5EF4-FFF2-40B4-BE49-F238E27FC236}">
                <a16:creationId xmlns:a16="http://schemas.microsoft.com/office/drawing/2014/main" xmlns="" id="{00000000-0008-0000-1100-00002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4" name="Line 9">
            <a:extLst>
              <a:ext uri="{FF2B5EF4-FFF2-40B4-BE49-F238E27FC236}">
                <a16:creationId xmlns:a16="http://schemas.microsoft.com/office/drawing/2014/main" xmlns="" id="{00000000-0008-0000-1100-00002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5" name="Line 7">
            <a:extLst>
              <a:ext uri="{FF2B5EF4-FFF2-40B4-BE49-F238E27FC236}">
                <a16:creationId xmlns:a16="http://schemas.microsoft.com/office/drawing/2014/main" xmlns="" id="{00000000-0008-0000-1100-00002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6" name="Line 8">
            <a:extLst>
              <a:ext uri="{FF2B5EF4-FFF2-40B4-BE49-F238E27FC236}">
                <a16:creationId xmlns:a16="http://schemas.microsoft.com/office/drawing/2014/main" xmlns="" id="{00000000-0008-0000-1100-00002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7" name="Line 9">
            <a:extLst>
              <a:ext uri="{FF2B5EF4-FFF2-40B4-BE49-F238E27FC236}">
                <a16:creationId xmlns:a16="http://schemas.microsoft.com/office/drawing/2014/main" xmlns="" id="{00000000-0008-0000-1100-00002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8" name="Line 7">
            <a:extLst>
              <a:ext uri="{FF2B5EF4-FFF2-40B4-BE49-F238E27FC236}">
                <a16:creationId xmlns:a16="http://schemas.microsoft.com/office/drawing/2014/main" xmlns="" id="{00000000-0008-0000-1100-00002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49" name="Line 8">
            <a:extLst>
              <a:ext uri="{FF2B5EF4-FFF2-40B4-BE49-F238E27FC236}">
                <a16:creationId xmlns:a16="http://schemas.microsoft.com/office/drawing/2014/main" xmlns="" id="{00000000-0008-0000-1100-00002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0" name="Line 9">
            <a:extLst>
              <a:ext uri="{FF2B5EF4-FFF2-40B4-BE49-F238E27FC236}">
                <a16:creationId xmlns:a16="http://schemas.microsoft.com/office/drawing/2014/main" xmlns="" id="{00000000-0008-0000-1100-00002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1" name="Line 7">
            <a:extLst>
              <a:ext uri="{FF2B5EF4-FFF2-40B4-BE49-F238E27FC236}">
                <a16:creationId xmlns:a16="http://schemas.microsoft.com/office/drawing/2014/main" xmlns="" id="{00000000-0008-0000-1100-00002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2" name="Line 8">
            <a:extLst>
              <a:ext uri="{FF2B5EF4-FFF2-40B4-BE49-F238E27FC236}">
                <a16:creationId xmlns:a16="http://schemas.microsoft.com/office/drawing/2014/main" xmlns="" id="{00000000-0008-0000-1100-00002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3" name="Line 9">
            <a:extLst>
              <a:ext uri="{FF2B5EF4-FFF2-40B4-BE49-F238E27FC236}">
                <a16:creationId xmlns:a16="http://schemas.microsoft.com/office/drawing/2014/main" xmlns="" id="{00000000-0008-0000-1100-00002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4" name="Line 7">
            <a:extLst>
              <a:ext uri="{FF2B5EF4-FFF2-40B4-BE49-F238E27FC236}">
                <a16:creationId xmlns:a16="http://schemas.microsoft.com/office/drawing/2014/main" xmlns="" id="{00000000-0008-0000-1100-00003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5" name="Line 8">
            <a:extLst>
              <a:ext uri="{FF2B5EF4-FFF2-40B4-BE49-F238E27FC236}">
                <a16:creationId xmlns:a16="http://schemas.microsoft.com/office/drawing/2014/main" xmlns="" id="{00000000-0008-0000-1100-00003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6" name="Line 9">
            <a:extLst>
              <a:ext uri="{FF2B5EF4-FFF2-40B4-BE49-F238E27FC236}">
                <a16:creationId xmlns:a16="http://schemas.microsoft.com/office/drawing/2014/main" xmlns="" id="{00000000-0008-0000-1100-00003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7" name="Line 7">
            <a:extLst>
              <a:ext uri="{FF2B5EF4-FFF2-40B4-BE49-F238E27FC236}">
                <a16:creationId xmlns:a16="http://schemas.microsoft.com/office/drawing/2014/main" xmlns="" id="{00000000-0008-0000-1100-00003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8" name="Line 8">
            <a:extLst>
              <a:ext uri="{FF2B5EF4-FFF2-40B4-BE49-F238E27FC236}">
                <a16:creationId xmlns:a16="http://schemas.microsoft.com/office/drawing/2014/main" xmlns="" id="{00000000-0008-0000-1100-00003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59" name="Line 9">
            <a:extLst>
              <a:ext uri="{FF2B5EF4-FFF2-40B4-BE49-F238E27FC236}">
                <a16:creationId xmlns:a16="http://schemas.microsoft.com/office/drawing/2014/main" xmlns="" id="{00000000-0008-0000-1100-00003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0" name="Line 7">
            <a:extLst>
              <a:ext uri="{FF2B5EF4-FFF2-40B4-BE49-F238E27FC236}">
                <a16:creationId xmlns:a16="http://schemas.microsoft.com/office/drawing/2014/main" xmlns="" id="{00000000-0008-0000-1100-00004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1" name="Line 8">
            <a:extLst>
              <a:ext uri="{FF2B5EF4-FFF2-40B4-BE49-F238E27FC236}">
                <a16:creationId xmlns:a16="http://schemas.microsoft.com/office/drawing/2014/main" xmlns="" id="{00000000-0008-0000-1100-00004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2" name="Line 9">
            <a:extLst>
              <a:ext uri="{FF2B5EF4-FFF2-40B4-BE49-F238E27FC236}">
                <a16:creationId xmlns:a16="http://schemas.microsoft.com/office/drawing/2014/main" xmlns="" id="{00000000-0008-0000-1100-00004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3" name="Line 7">
            <a:extLst>
              <a:ext uri="{FF2B5EF4-FFF2-40B4-BE49-F238E27FC236}">
                <a16:creationId xmlns:a16="http://schemas.microsoft.com/office/drawing/2014/main" xmlns="" id="{00000000-0008-0000-1100-00004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4" name="Line 8">
            <a:extLst>
              <a:ext uri="{FF2B5EF4-FFF2-40B4-BE49-F238E27FC236}">
                <a16:creationId xmlns:a16="http://schemas.microsoft.com/office/drawing/2014/main" xmlns="" id="{00000000-0008-0000-1100-00004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5" name="Line 9">
            <a:extLst>
              <a:ext uri="{FF2B5EF4-FFF2-40B4-BE49-F238E27FC236}">
                <a16:creationId xmlns:a16="http://schemas.microsoft.com/office/drawing/2014/main" xmlns="" id="{00000000-0008-0000-1100-00004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6" name="Line 7">
            <a:extLst>
              <a:ext uri="{FF2B5EF4-FFF2-40B4-BE49-F238E27FC236}">
                <a16:creationId xmlns:a16="http://schemas.microsoft.com/office/drawing/2014/main" xmlns="" id="{00000000-0008-0000-1100-00004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7" name="Line 8">
            <a:extLst>
              <a:ext uri="{FF2B5EF4-FFF2-40B4-BE49-F238E27FC236}">
                <a16:creationId xmlns:a16="http://schemas.microsoft.com/office/drawing/2014/main" xmlns="" id="{00000000-0008-0000-1100-00004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8" name="Line 9">
            <a:extLst>
              <a:ext uri="{FF2B5EF4-FFF2-40B4-BE49-F238E27FC236}">
                <a16:creationId xmlns:a16="http://schemas.microsoft.com/office/drawing/2014/main" xmlns="" id="{00000000-0008-0000-1100-00004E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69" name="Line 7">
            <a:extLst>
              <a:ext uri="{FF2B5EF4-FFF2-40B4-BE49-F238E27FC236}">
                <a16:creationId xmlns:a16="http://schemas.microsoft.com/office/drawing/2014/main" xmlns="" id="{00000000-0008-0000-1100-00004F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0" name="Line 8">
            <a:extLst>
              <a:ext uri="{FF2B5EF4-FFF2-40B4-BE49-F238E27FC236}">
                <a16:creationId xmlns:a16="http://schemas.microsoft.com/office/drawing/2014/main" xmlns="" id="{00000000-0008-0000-1100-00005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1" name="Line 9">
            <a:extLst>
              <a:ext uri="{FF2B5EF4-FFF2-40B4-BE49-F238E27FC236}">
                <a16:creationId xmlns:a16="http://schemas.microsoft.com/office/drawing/2014/main" xmlns="" id="{00000000-0008-0000-1100-00005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2" name="Line 7">
            <a:extLst>
              <a:ext uri="{FF2B5EF4-FFF2-40B4-BE49-F238E27FC236}">
                <a16:creationId xmlns:a16="http://schemas.microsoft.com/office/drawing/2014/main" xmlns="" id="{00000000-0008-0000-1100-00005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3" name="Line 8">
            <a:extLst>
              <a:ext uri="{FF2B5EF4-FFF2-40B4-BE49-F238E27FC236}">
                <a16:creationId xmlns:a16="http://schemas.microsoft.com/office/drawing/2014/main" xmlns="" id="{00000000-0008-0000-1100-00005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4" name="Line 9">
            <a:extLst>
              <a:ext uri="{FF2B5EF4-FFF2-40B4-BE49-F238E27FC236}">
                <a16:creationId xmlns:a16="http://schemas.microsoft.com/office/drawing/2014/main" xmlns="" id="{00000000-0008-0000-1100-00005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5" name="Line 7">
            <a:extLst>
              <a:ext uri="{FF2B5EF4-FFF2-40B4-BE49-F238E27FC236}">
                <a16:creationId xmlns:a16="http://schemas.microsoft.com/office/drawing/2014/main" xmlns="" id="{00000000-0008-0000-1100-00005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6" name="Line 8">
            <a:extLst>
              <a:ext uri="{FF2B5EF4-FFF2-40B4-BE49-F238E27FC236}">
                <a16:creationId xmlns:a16="http://schemas.microsoft.com/office/drawing/2014/main" xmlns="" id="{00000000-0008-0000-1100-00005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7" name="Line 9">
            <a:extLst>
              <a:ext uri="{FF2B5EF4-FFF2-40B4-BE49-F238E27FC236}">
                <a16:creationId xmlns:a16="http://schemas.microsoft.com/office/drawing/2014/main" xmlns="" id="{00000000-0008-0000-1100-00005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8" name="Line 7">
            <a:extLst>
              <a:ext uri="{FF2B5EF4-FFF2-40B4-BE49-F238E27FC236}">
                <a16:creationId xmlns:a16="http://schemas.microsoft.com/office/drawing/2014/main" xmlns="" id="{00000000-0008-0000-1100-00005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79" name="Line 8">
            <a:extLst>
              <a:ext uri="{FF2B5EF4-FFF2-40B4-BE49-F238E27FC236}">
                <a16:creationId xmlns:a16="http://schemas.microsoft.com/office/drawing/2014/main" xmlns="" id="{00000000-0008-0000-1100-00005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0" name="Line 9">
            <a:extLst>
              <a:ext uri="{FF2B5EF4-FFF2-40B4-BE49-F238E27FC236}">
                <a16:creationId xmlns:a16="http://schemas.microsoft.com/office/drawing/2014/main" xmlns="" id="{00000000-0008-0000-1100-00005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1" name="Line 7">
            <a:extLst>
              <a:ext uri="{FF2B5EF4-FFF2-40B4-BE49-F238E27FC236}">
                <a16:creationId xmlns:a16="http://schemas.microsoft.com/office/drawing/2014/main" xmlns="" id="{00000000-0008-0000-1100-00005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2" name="Line 8">
            <a:extLst>
              <a:ext uri="{FF2B5EF4-FFF2-40B4-BE49-F238E27FC236}">
                <a16:creationId xmlns:a16="http://schemas.microsoft.com/office/drawing/2014/main" xmlns="" id="{00000000-0008-0000-1100-00005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3" name="Line 9">
            <a:extLst>
              <a:ext uri="{FF2B5EF4-FFF2-40B4-BE49-F238E27FC236}">
                <a16:creationId xmlns:a16="http://schemas.microsoft.com/office/drawing/2014/main" xmlns="" id="{00000000-0008-0000-1100-00005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4" name="Line 7">
            <a:extLst>
              <a:ext uri="{FF2B5EF4-FFF2-40B4-BE49-F238E27FC236}">
                <a16:creationId xmlns:a16="http://schemas.microsoft.com/office/drawing/2014/main" xmlns="" id="{00000000-0008-0000-1100-00005E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5" name="Line 8">
            <a:extLst>
              <a:ext uri="{FF2B5EF4-FFF2-40B4-BE49-F238E27FC236}">
                <a16:creationId xmlns:a16="http://schemas.microsoft.com/office/drawing/2014/main" xmlns="" id="{00000000-0008-0000-1100-00005F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6" name="Line 9">
            <a:extLst>
              <a:ext uri="{FF2B5EF4-FFF2-40B4-BE49-F238E27FC236}">
                <a16:creationId xmlns:a16="http://schemas.microsoft.com/office/drawing/2014/main" xmlns="" id="{00000000-0008-0000-1100-00006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7" name="Line 7">
            <a:extLst>
              <a:ext uri="{FF2B5EF4-FFF2-40B4-BE49-F238E27FC236}">
                <a16:creationId xmlns:a16="http://schemas.microsoft.com/office/drawing/2014/main" xmlns="" id="{00000000-0008-0000-1100-00006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8" name="Line 8">
            <a:extLst>
              <a:ext uri="{FF2B5EF4-FFF2-40B4-BE49-F238E27FC236}">
                <a16:creationId xmlns:a16="http://schemas.microsoft.com/office/drawing/2014/main" xmlns="" id="{00000000-0008-0000-1100-00006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89" name="Line 9">
            <a:extLst>
              <a:ext uri="{FF2B5EF4-FFF2-40B4-BE49-F238E27FC236}">
                <a16:creationId xmlns:a16="http://schemas.microsoft.com/office/drawing/2014/main" xmlns="" id="{00000000-0008-0000-1100-00006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0" name="Line 7">
            <a:extLst>
              <a:ext uri="{FF2B5EF4-FFF2-40B4-BE49-F238E27FC236}">
                <a16:creationId xmlns:a16="http://schemas.microsoft.com/office/drawing/2014/main" xmlns="" id="{00000000-0008-0000-1100-00006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1" name="Line 8">
            <a:extLst>
              <a:ext uri="{FF2B5EF4-FFF2-40B4-BE49-F238E27FC236}">
                <a16:creationId xmlns:a16="http://schemas.microsoft.com/office/drawing/2014/main" xmlns="" id="{00000000-0008-0000-1100-00006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2" name="Line 9">
            <a:extLst>
              <a:ext uri="{FF2B5EF4-FFF2-40B4-BE49-F238E27FC236}">
                <a16:creationId xmlns:a16="http://schemas.microsoft.com/office/drawing/2014/main" xmlns="" id="{00000000-0008-0000-1100-00006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3" name="Line 7">
            <a:extLst>
              <a:ext uri="{FF2B5EF4-FFF2-40B4-BE49-F238E27FC236}">
                <a16:creationId xmlns:a16="http://schemas.microsoft.com/office/drawing/2014/main" xmlns="" id="{00000000-0008-0000-1100-00006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4" name="Line 8">
            <a:extLst>
              <a:ext uri="{FF2B5EF4-FFF2-40B4-BE49-F238E27FC236}">
                <a16:creationId xmlns:a16="http://schemas.microsoft.com/office/drawing/2014/main" xmlns="" id="{00000000-0008-0000-1100-00006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5" name="Line 9">
            <a:extLst>
              <a:ext uri="{FF2B5EF4-FFF2-40B4-BE49-F238E27FC236}">
                <a16:creationId xmlns:a16="http://schemas.microsoft.com/office/drawing/2014/main" xmlns="" id="{00000000-0008-0000-1100-00006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6" name="Line 7">
            <a:extLst>
              <a:ext uri="{FF2B5EF4-FFF2-40B4-BE49-F238E27FC236}">
                <a16:creationId xmlns:a16="http://schemas.microsoft.com/office/drawing/2014/main" xmlns="" id="{00000000-0008-0000-1100-00006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7" name="Line 8">
            <a:extLst>
              <a:ext uri="{FF2B5EF4-FFF2-40B4-BE49-F238E27FC236}">
                <a16:creationId xmlns:a16="http://schemas.microsoft.com/office/drawing/2014/main" xmlns="" id="{00000000-0008-0000-1100-00006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8" name="Line 9">
            <a:extLst>
              <a:ext uri="{FF2B5EF4-FFF2-40B4-BE49-F238E27FC236}">
                <a16:creationId xmlns:a16="http://schemas.microsoft.com/office/drawing/2014/main" xmlns="" id="{00000000-0008-0000-1100-00006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399" name="Line 7">
            <a:extLst>
              <a:ext uri="{FF2B5EF4-FFF2-40B4-BE49-F238E27FC236}">
                <a16:creationId xmlns:a16="http://schemas.microsoft.com/office/drawing/2014/main" xmlns="" id="{00000000-0008-0000-1100-00006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0" name="Line 8">
            <a:extLst>
              <a:ext uri="{FF2B5EF4-FFF2-40B4-BE49-F238E27FC236}">
                <a16:creationId xmlns:a16="http://schemas.microsoft.com/office/drawing/2014/main" xmlns="" id="{00000000-0008-0000-1100-00006E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1" name="Line 9">
            <a:extLst>
              <a:ext uri="{FF2B5EF4-FFF2-40B4-BE49-F238E27FC236}">
                <a16:creationId xmlns:a16="http://schemas.microsoft.com/office/drawing/2014/main" xmlns="" id="{00000000-0008-0000-1100-00006F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2" name="Line 7">
            <a:extLst>
              <a:ext uri="{FF2B5EF4-FFF2-40B4-BE49-F238E27FC236}">
                <a16:creationId xmlns:a16="http://schemas.microsoft.com/office/drawing/2014/main" xmlns="" id="{00000000-0008-0000-1100-00007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3" name="Line 8">
            <a:extLst>
              <a:ext uri="{FF2B5EF4-FFF2-40B4-BE49-F238E27FC236}">
                <a16:creationId xmlns:a16="http://schemas.microsoft.com/office/drawing/2014/main" xmlns="" id="{00000000-0008-0000-1100-00007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4" name="Line 9">
            <a:extLst>
              <a:ext uri="{FF2B5EF4-FFF2-40B4-BE49-F238E27FC236}">
                <a16:creationId xmlns:a16="http://schemas.microsoft.com/office/drawing/2014/main" xmlns="" id="{00000000-0008-0000-1100-00007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5" name="Line 7">
            <a:extLst>
              <a:ext uri="{FF2B5EF4-FFF2-40B4-BE49-F238E27FC236}">
                <a16:creationId xmlns:a16="http://schemas.microsoft.com/office/drawing/2014/main" xmlns="" id="{00000000-0008-0000-1100-00007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6" name="Line 8">
            <a:extLst>
              <a:ext uri="{FF2B5EF4-FFF2-40B4-BE49-F238E27FC236}">
                <a16:creationId xmlns:a16="http://schemas.microsoft.com/office/drawing/2014/main" xmlns="" id="{00000000-0008-0000-1100-00007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7" name="Line 9">
            <a:extLst>
              <a:ext uri="{FF2B5EF4-FFF2-40B4-BE49-F238E27FC236}">
                <a16:creationId xmlns:a16="http://schemas.microsoft.com/office/drawing/2014/main" xmlns="" id="{00000000-0008-0000-1100-00007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8" name="Line 7">
            <a:extLst>
              <a:ext uri="{FF2B5EF4-FFF2-40B4-BE49-F238E27FC236}">
                <a16:creationId xmlns:a16="http://schemas.microsoft.com/office/drawing/2014/main" xmlns="" id="{00000000-0008-0000-1100-00007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09" name="Line 8">
            <a:extLst>
              <a:ext uri="{FF2B5EF4-FFF2-40B4-BE49-F238E27FC236}">
                <a16:creationId xmlns:a16="http://schemas.microsoft.com/office/drawing/2014/main" xmlns="" id="{00000000-0008-0000-1100-00007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0" name="Line 9">
            <a:extLst>
              <a:ext uri="{FF2B5EF4-FFF2-40B4-BE49-F238E27FC236}">
                <a16:creationId xmlns:a16="http://schemas.microsoft.com/office/drawing/2014/main" xmlns="" id="{00000000-0008-0000-1100-00007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1" name="Line 7">
            <a:extLst>
              <a:ext uri="{FF2B5EF4-FFF2-40B4-BE49-F238E27FC236}">
                <a16:creationId xmlns:a16="http://schemas.microsoft.com/office/drawing/2014/main" xmlns="" id="{00000000-0008-0000-1100-00007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2" name="Line 8">
            <a:extLst>
              <a:ext uri="{FF2B5EF4-FFF2-40B4-BE49-F238E27FC236}">
                <a16:creationId xmlns:a16="http://schemas.microsoft.com/office/drawing/2014/main" xmlns="" id="{00000000-0008-0000-1100-00007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3" name="Line 9">
            <a:extLst>
              <a:ext uri="{FF2B5EF4-FFF2-40B4-BE49-F238E27FC236}">
                <a16:creationId xmlns:a16="http://schemas.microsoft.com/office/drawing/2014/main" xmlns="" id="{00000000-0008-0000-1100-00007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4" name="Line 7">
            <a:extLst>
              <a:ext uri="{FF2B5EF4-FFF2-40B4-BE49-F238E27FC236}">
                <a16:creationId xmlns:a16="http://schemas.microsoft.com/office/drawing/2014/main" xmlns="" id="{00000000-0008-0000-1100-00007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5" name="Line 8">
            <a:extLst>
              <a:ext uri="{FF2B5EF4-FFF2-40B4-BE49-F238E27FC236}">
                <a16:creationId xmlns:a16="http://schemas.microsoft.com/office/drawing/2014/main" xmlns="" id="{00000000-0008-0000-1100-00007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6" name="Line 9">
            <a:extLst>
              <a:ext uri="{FF2B5EF4-FFF2-40B4-BE49-F238E27FC236}">
                <a16:creationId xmlns:a16="http://schemas.microsoft.com/office/drawing/2014/main" xmlns="" id="{00000000-0008-0000-1100-00007E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7" name="Line 7">
            <a:extLst>
              <a:ext uri="{FF2B5EF4-FFF2-40B4-BE49-F238E27FC236}">
                <a16:creationId xmlns:a16="http://schemas.microsoft.com/office/drawing/2014/main" xmlns="" id="{00000000-0008-0000-1100-00007F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8" name="Line 8">
            <a:extLst>
              <a:ext uri="{FF2B5EF4-FFF2-40B4-BE49-F238E27FC236}">
                <a16:creationId xmlns:a16="http://schemas.microsoft.com/office/drawing/2014/main" xmlns="" id="{00000000-0008-0000-1100-00008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19" name="Line 9">
            <a:extLst>
              <a:ext uri="{FF2B5EF4-FFF2-40B4-BE49-F238E27FC236}">
                <a16:creationId xmlns:a16="http://schemas.microsoft.com/office/drawing/2014/main" xmlns="" id="{00000000-0008-0000-1100-00008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0" name="Line 7">
            <a:extLst>
              <a:ext uri="{FF2B5EF4-FFF2-40B4-BE49-F238E27FC236}">
                <a16:creationId xmlns:a16="http://schemas.microsoft.com/office/drawing/2014/main" xmlns="" id="{00000000-0008-0000-1100-00008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1" name="Line 8">
            <a:extLst>
              <a:ext uri="{FF2B5EF4-FFF2-40B4-BE49-F238E27FC236}">
                <a16:creationId xmlns:a16="http://schemas.microsoft.com/office/drawing/2014/main" xmlns="" id="{00000000-0008-0000-1100-00008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2" name="Line 9">
            <a:extLst>
              <a:ext uri="{FF2B5EF4-FFF2-40B4-BE49-F238E27FC236}">
                <a16:creationId xmlns:a16="http://schemas.microsoft.com/office/drawing/2014/main" xmlns="" id="{00000000-0008-0000-1100-00008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3" name="Line 7">
            <a:extLst>
              <a:ext uri="{FF2B5EF4-FFF2-40B4-BE49-F238E27FC236}">
                <a16:creationId xmlns:a16="http://schemas.microsoft.com/office/drawing/2014/main" xmlns="" id="{00000000-0008-0000-1100-00008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4" name="Line 8">
            <a:extLst>
              <a:ext uri="{FF2B5EF4-FFF2-40B4-BE49-F238E27FC236}">
                <a16:creationId xmlns:a16="http://schemas.microsoft.com/office/drawing/2014/main" xmlns="" id="{00000000-0008-0000-1100-00008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5" name="Line 9">
            <a:extLst>
              <a:ext uri="{FF2B5EF4-FFF2-40B4-BE49-F238E27FC236}">
                <a16:creationId xmlns:a16="http://schemas.microsoft.com/office/drawing/2014/main" xmlns="" id="{00000000-0008-0000-1100-00008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6" name="Line 7">
            <a:extLst>
              <a:ext uri="{FF2B5EF4-FFF2-40B4-BE49-F238E27FC236}">
                <a16:creationId xmlns:a16="http://schemas.microsoft.com/office/drawing/2014/main" xmlns="" id="{00000000-0008-0000-1100-00008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7" name="Line 8">
            <a:extLst>
              <a:ext uri="{FF2B5EF4-FFF2-40B4-BE49-F238E27FC236}">
                <a16:creationId xmlns:a16="http://schemas.microsoft.com/office/drawing/2014/main" xmlns="" id="{00000000-0008-0000-1100-00008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8" name="Line 9">
            <a:extLst>
              <a:ext uri="{FF2B5EF4-FFF2-40B4-BE49-F238E27FC236}">
                <a16:creationId xmlns:a16="http://schemas.microsoft.com/office/drawing/2014/main" xmlns="" id="{00000000-0008-0000-1100-00008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29" name="Line 7">
            <a:extLst>
              <a:ext uri="{FF2B5EF4-FFF2-40B4-BE49-F238E27FC236}">
                <a16:creationId xmlns:a16="http://schemas.microsoft.com/office/drawing/2014/main" xmlns="" id="{00000000-0008-0000-1100-00008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0" name="Line 8">
            <a:extLst>
              <a:ext uri="{FF2B5EF4-FFF2-40B4-BE49-F238E27FC236}">
                <a16:creationId xmlns:a16="http://schemas.microsoft.com/office/drawing/2014/main" xmlns="" id="{00000000-0008-0000-1100-00008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1" name="Line 9">
            <a:extLst>
              <a:ext uri="{FF2B5EF4-FFF2-40B4-BE49-F238E27FC236}">
                <a16:creationId xmlns:a16="http://schemas.microsoft.com/office/drawing/2014/main" xmlns="" id="{00000000-0008-0000-1100-00008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2" name="Line 7">
            <a:extLst>
              <a:ext uri="{FF2B5EF4-FFF2-40B4-BE49-F238E27FC236}">
                <a16:creationId xmlns:a16="http://schemas.microsoft.com/office/drawing/2014/main" xmlns="" id="{00000000-0008-0000-1100-00008E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3" name="Line 8">
            <a:extLst>
              <a:ext uri="{FF2B5EF4-FFF2-40B4-BE49-F238E27FC236}">
                <a16:creationId xmlns:a16="http://schemas.microsoft.com/office/drawing/2014/main" xmlns="" id="{00000000-0008-0000-1100-00008F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4" name="Line 9">
            <a:extLst>
              <a:ext uri="{FF2B5EF4-FFF2-40B4-BE49-F238E27FC236}">
                <a16:creationId xmlns:a16="http://schemas.microsoft.com/office/drawing/2014/main" xmlns="" id="{00000000-0008-0000-1100-00009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5" name="Line 7">
            <a:extLst>
              <a:ext uri="{FF2B5EF4-FFF2-40B4-BE49-F238E27FC236}">
                <a16:creationId xmlns:a16="http://schemas.microsoft.com/office/drawing/2014/main" xmlns="" id="{00000000-0008-0000-1100-00009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6" name="Line 8">
            <a:extLst>
              <a:ext uri="{FF2B5EF4-FFF2-40B4-BE49-F238E27FC236}">
                <a16:creationId xmlns:a16="http://schemas.microsoft.com/office/drawing/2014/main" xmlns="" id="{00000000-0008-0000-1100-00009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7" name="Line 9">
            <a:extLst>
              <a:ext uri="{FF2B5EF4-FFF2-40B4-BE49-F238E27FC236}">
                <a16:creationId xmlns:a16="http://schemas.microsoft.com/office/drawing/2014/main" xmlns="" id="{00000000-0008-0000-1100-00009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8" name="Line 7">
            <a:extLst>
              <a:ext uri="{FF2B5EF4-FFF2-40B4-BE49-F238E27FC236}">
                <a16:creationId xmlns:a16="http://schemas.microsoft.com/office/drawing/2014/main" xmlns="" id="{00000000-0008-0000-1100-00009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39" name="Line 8">
            <a:extLst>
              <a:ext uri="{FF2B5EF4-FFF2-40B4-BE49-F238E27FC236}">
                <a16:creationId xmlns:a16="http://schemas.microsoft.com/office/drawing/2014/main" xmlns="" id="{00000000-0008-0000-1100-00009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0" name="Line 9">
            <a:extLst>
              <a:ext uri="{FF2B5EF4-FFF2-40B4-BE49-F238E27FC236}">
                <a16:creationId xmlns:a16="http://schemas.microsoft.com/office/drawing/2014/main" xmlns="" id="{00000000-0008-0000-1100-00009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1" name="Line 7">
            <a:extLst>
              <a:ext uri="{FF2B5EF4-FFF2-40B4-BE49-F238E27FC236}">
                <a16:creationId xmlns:a16="http://schemas.microsoft.com/office/drawing/2014/main" xmlns="" id="{00000000-0008-0000-1100-00009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2" name="Line 8">
            <a:extLst>
              <a:ext uri="{FF2B5EF4-FFF2-40B4-BE49-F238E27FC236}">
                <a16:creationId xmlns:a16="http://schemas.microsoft.com/office/drawing/2014/main" xmlns="" id="{00000000-0008-0000-1100-00009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3" name="Line 9">
            <a:extLst>
              <a:ext uri="{FF2B5EF4-FFF2-40B4-BE49-F238E27FC236}">
                <a16:creationId xmlns:a16="http://schemas.microsoft.com/office/drawing/2014/main" xmlns="" id="{00000000-0008-0000-1100-00009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4" name="Line 7">
            <a:extLst>
              <a:ext uri="{FF2B5EF4-FFF2-40B4-BE49-F238E27FC236}">
                <a16:creationId xmlns:a16="http://schemas.microsoft.com/office/drawing/2014/main" xmlns="" id="{00000000-0008-0000-1100-00009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5" name="Line 8">
            <a:extLst>
              <a:ext uri="{FF2B5EF4-FFF2-40B4-BE49-F238E27FC236}">
                <a16:creationId xmlns:a16="http://schemas.microsoft.com/office/drawing/2014/main" xmlns="" id="{00000000-0008-0000-1100-00009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6" name="Line 9">
            <a:extLst>
              <a:ext uri="{FF2B5EF4-FFF2-40B4-BE49-F238E27FC236}">
                <a16:creationId xmlns:a16="http://schemas.microsoft.com/office/drawing/2014/main" xmlns="" id="{00000000-0008-0000-1100-00009C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7" name="Line 7">
            <a:extLst>
              <a:ext uri="{FF2B5EF4-FFF2-40B4-BE49-F238E27FC236}">
                <a16:creationId xmlns:a16="http://schemas.microsoft.com/office/drawing/2014/main" xmlns="" id="{00000000-0008-0000-1100-00009D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8" name="Line 8">
            <a:extLst>
              <a:ext uri="{FF2B5EF4-FFF2-40B4-BE49-F238E27FC236}">
                <a16:creationId xmlns:a16="http://schemas.microsoft.com/office/drawing/2014/main" xmlns="" id="{00000000-0008-0000-1100-00009E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49" name="Line 9">
            <a:extLst>
              <a:ext uri="{FF2B5EF4-FFF2-40B4-BE49-F238E27FC236}">
                <a16:creationId xmlns:a16="http://schemas.microsoft.com/office/drawing/2014/main" xmlns="" id="{00000000-0008-0000-1100-00009F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0" name="Line 7">
            <a:extLst>
              <a:ext uri="{FF2B5EF4-FFF2-40B4-BE49-F238E27FC236}">
                <a16:creationId xmlns:a16="http://schemas.microsoft.com/office/drawing/2014/main" xmlns="" id="{00000000-0008-0000-1100-0000A0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1" name="Line 8">
            <a:extLst>
              <a:ext uri="{FF2B5EF4-FFF2-40B4-BE49-F238E27FC236}">
                <a16:creationId xmlns:a16="http://schemas.microsoft.com/office/drawing/2014/main" xmlns="" id="{00000000-0008-0000-1100-0000A1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2" name="Line 9">
            <a:extLst>
              <a:ext uri="{FF2B5EF4-FFF2-40B4-BE49-F238E27FC236}">
                <a16:creationId xmlns:a16="http://schemas.microsoft.com/office/drawing/2014/main" xmlns="" id="{00000000-0008-0000-1100-0000A2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3" name="Line 7">
            <a:extLst>
              <a:ext uri="{FF2B5EF4-FFF2-40B4-BE49-F238E27FC236}">
                <a16:creationId xmlns:a16="http://schemas.microsoft.com/office/drawing/2014/main" xmlns="" id="{00000000-0008-0000-1100-0000A3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4" name="Line 8">
            <a:extLst>
              <a:ext uri="{FF2B5EF4-FFF2-40B4-BE49-F238E27FC236}">
                <a16:creationId xmlns:a16="http://schemas.microsoft.com/office/drawing/2014/main" xmlns="" id="{00000000-0008-0000-1100-0000A4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5" name="Line 9">
            <a:extLst>
              <a:ext uri="{FF2B5EF4-FFF2-40B4-BE49-F238E27FC236}">
                <a16:creationId xmlns:a16="http://schemas.microsoft.com/office/drawing/2014/main" xmlns="" id="{00000000-0008-0000-1100-0000A5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6" name="Line 7">
            <a:extLst>
              <a:ext uri="{FF2B5EF4-FFF2-40B4-BE49-F238E27FC236}">
                <a16:creationId xmlns:a16="http://schemas.microsoft.com/office/drawing/2014/main" xmlns="" id="{00000000-0008-0000-1100-0000A6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7" name="Line 8">
            <a:extLst>
              <a:ext uri="{FF2B5EF4-FFF2-40B4-BE49-F238E27FC236}">
                <a16:creationId xmlns:a16="http://schemas.microsoft.com/office/drawing/2014/main" xmlns="" id="{00000000-0008-0000-1100-0000A7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8" name="Line 9">
            <a:extLst>
              <a:ext uri="{FF2B5EF4-FFF2-40B4-BE49-F238E27FC236}">
                <a16:creationId xmlns:a16="http://schemas.microsoft.com/office/drawing/2014/main" xmlns="" id="{00000000-0008-0000-1100-0000A8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59" name="Line 7">
            <a:extLst>
              <a:ext uri="{FF2B5EF4-FFF2-40B4-BE49-F238E27FC236}">
                <a16:creationId xmlns:a16="http://schemas.microsoft.com/office/drawing/2014/main" xmlns="" id="{00000000-0008-0000-1100-0000A9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0" name="Line 8">
            <a:extLst>
              <a:ext uri="{FF2B5EF4-FFF2-40B4-BE49-F238E27FC236}">
                <a16:creationId xmlns:a16="http://schemas.microsoft.com/office/drawing/2014/main" xmlns="" id="{00000000-0008-0000-1100-0000AA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1" name="Line 9">
            <a:extLst>
              <a:ext uri="{FF2B5EF4-FFF2-40B4-BE49-F238E27FC236}">
                <a16:creationId xmlns:a16="http://schemas.microsoft.com/office/drawing/2014/main" xmlns="" id="{00000000-0008-0000-1100-0000AB03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2" name="Line 7">
            <a:extLst>
              <a:ext uri="{FF2B5EF4-FFF2-40B4-BE49-F238E27FC236}">
                <a16:creationId xmlns:a16="http://schemas.microsoft.com/office/drawing/2014/main" xmlns="" id="{00000000-0008-0000-1100-00003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3" name="Line 8">
            <a:extLst>
              <a:ext uri="{FF2B5EF4-FFF2-40B4-BE49-F238E27FC236}">
                <a16:creationId xmlns:a16="http://schemas.microsoft.com/office/drawing/2014/main" xmlns="" id="{00000000-0008-0000-1100-00003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4" name="Line 9">
            <a:extLst>
              <a:ext uri="{FF2B5EF4-FFF2-40B4-BE49-F238E27FC236}">
                <a16:creationId xmlns:a16="http://schemas.microsoft.com/office/drawing/2014/main" xmlns="" id="{00000000-0008-0000-1100-00003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5" name="Line 7">
            <a:extLst>
              <a:ext uri="{FF2B5EF4-FFF2-40B4-BE49-F238E27FC236}">
                <a16:creationId xmlns:a16="http://schemas.microsoft.com/office/drawing/2014/main" xmlns="" id="{00000000-0008-0000-1100-00003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6" name="Line 8">
            <a:extLst>
              <a:ext uri="{FF2B5EF4-FFF2-40B4-BE49-F238E27FC236}">
                <a16:creationId xmlns:a16="http://schemas.microsoft.com/office/drawing/2014/main" xmlns="" id="{00000000-0008-0000-1100-00003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7" name="Line 9">
            <a:extLst>
              <a:ext uri="{FF2B5EF4-FFF2-40B4-BE49-F238E27FC236}">
                <a16:creationId xmlns:a16="http://schemas.microsoft.com/office/drawing/2014/main" xmlns="" id="{00000000-0008-0000-1100-00003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8" name="Line 7">
            <a:extLst>
              <a:ext uri="{FF2B5EF4-FFF2-40B4-BE49-F238E27FC236}">
                <a16:creationId xmlns:a16="http://schemas.microsoft.com/office/drawing/2014/main" xmlns="" id="{00000000-0008-0000-1100-00003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69" name="Line 8">
            <a:extLst>
              <a:ext uri="{FF2B5EF4-FFF2-40B4-BE49-F238E27FC236}">
                <a16:creationId xmlns:a16="http://schemas.microsoft.com/office/drawing/2014/main" xmlns="" id="{00000000-0008-0000-1100-00003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0" name="Line 9">
            <a:extLst>
              <a:ext uri="{FF2B5EF4-FFF2-40B4-BE49-F238E27FC236}">
                <a16:creationId xmlns:a16="http://schemas.microsoft.com/office/drawing/2014/main" xmlns="" id="{00000000-0008-0000-1100-00003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1" name="Line 7">
            <a:extLst>
              <a:ext uri="{FF2B5EF4-FFF2-40B4-BE49-F238E27FC236}">
                <a16:creationId xmlns:a16="http://schemas.microsoft.com/office/drawing/2014/main" xmlns="" id="{00000000-0008-0000-1100-00003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2" name="Line 8">
            <a:extLst>
              <a:ext uri="{FF2B5EF4-FFF2-40B4-BE49-F238E27FC236}">
                <a16:creationId xmlns:a16="http://schemas.microsoft.com/office/drawing/2014/main" xmlns="" id="{00000000-0008-0000-1100-00003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3" name="Line 9">
            <a:extLst>
              <a:ext uri="{FF2B5EF4-FFF2-40B4-BE49-F238E27FC236}">
                <a16:creationId xmlns:a16="http://schemas.microsoft.com/office/drawing/2014/main" xmlns="" id="{00000000-0008-0000-1100-00003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4" name="Line 7">
            <a:extLst>
              <a:ext uri="{FF2B5EF4-FFF2-40B4-BE49-F238E27FC236}">
                <a16:creationId xmlns:a16="http://schemas.microsoft.com/office/drawing/2014/main" xmlns="" id="{00000000-0008-0000-1100-00003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5" name="Line 8">
            <a:extLst>
              <a:ext uri="{FF2B5EF4-FFF2-40B4-BE49-F238E27FC236}">
                <a16:creationId xmlns:a16="http://schemas.microsoft.com/office/drawing/2014/main" xmlns="" id="{00000000-0008-0000-1100-00003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6" name="Line 9">
            <a:extLst>
              <a:ext uri="{FF2B5EF4-FFF2-40B4-BE49-F238E27FC236}">
                <a16:creationId xmlns:a16="http://schemas.microsoft.com/office/drawing/2014/main" xmlns="" id="{00000000-0008-0000-1100-00003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7" name="Line 7">
            <a:extLst>
              <a:ext uri="{FF2B5EF4-FFF2-40B4-BE49-F238E27FC236}">
                <a16:creationId xmlns:a16="http://schemas.microsoft.com/office/drawing/2014/main" xmlns="" id="{00000000-0008-0000-1100-00004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8" name="Line 8">
            <a:extLst>
              <a:ext uri="{FF2B5EF4-FFF2-40B4-BE49-F238E27FC236}">
                <a16:creationId xmlns:a16="http://schemas.microsoft.com/office/drawing/2014/main" xmlns="" id="{00000000-0008-0000-1100-00004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79" name="Line 9">
            <a:extLst>
              <a:ext uri="{FF2B5EF4-FFF2-40B4-BE49-F238E27FC236}">
                <a16:creationId xmlns:a16="http://schemas.microsoft.com/office/drawing/2014/main" xmlns="" id="{00000000-0008-0000-1100-00004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0" name="Line 7">
            <a:extLst>
              <a:ext uri="{FF2B5EF4-FFF2-40B4-BE49-F238E27FC236}">
                <a16:creationId xmlns:a16="http://schemas.microsoft.com/office/drawing/2014/main" xmlns="" id="{00000000-0008-0000-1100-00004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1" name="Line 8">
            <a:extLst>
              <a:ext uri="{FF2B5EF4-FFF2-40B4-BE49-F238E27FC236}">
                <a16:creationId xmlns:a16="http://schemas.microsoft.com/office/drawing/2014/main" xmlns="" id="{00000000-0008-0000-1100-00004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2" name="Line 9">
            <a:extLst>
              <a:ext uri="{FF2B5EF4-FFF2-40B4-BE49-F238E27FC236}">
                <a16:creationId xmlns:a16="http://schemas.microsoft.com/office/drawing/2014/main" xmlns="" id="{00000000-0008-0000-1100-00004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3" name="Line 7">
            <a:extLst>
              <a:ext uri="{FF2B5EF4-FFF2-40B4-BE49-F238E27FC236}">
                <a16:creationId xmlns:a16="http://schemas.microsoft.com/office/drawing/2014/main" xmlns="" id="{00000000-0008-0000-1100-00004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4" name="Line 8">
            <a:extLst>
              <a:ext uri="{FF2B5EF4-FFF2-40B4-BE49-F238E27FC236}">
                <a16:creationId xmlns:a16="http://schemas.microsoft.com/office/drawing/2014/main" xmlns="" id="{00000000-0008-0000-1100-00004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5" name="Line 9">
            <a:extLst>
              <a:ext uri="{FF2B5EF4-FFF2-40B4-BE49-F238E27FC236}">
                <a16:creationId xmlns:a16="http://schemas.microsoft.com/office/drawing/2014/main" xmlns="" id="{00000000-0008-0000-1100-00004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6" name="Line 7">
            <a:extLst>
              <a:ext uri="{FF2B5EF4-FFF2-40B4-BE49-F238E27FC236}">
                <a16:creationId xmlns:a16="http://schemas.microsoft.com/office/drawing/2014/main" xmlns="" id="{00000000-0008-0000-1100-00004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7" name="Line 8">
            <a:extLst>
              <a:ext uri="{FF2B5EF4-FFF2-40B4-BE49-F238E27FC236}">
                <a16:creationId xmlns:a16="http://schemas.microsoft.com/office/drawing/2014/main" xmlns="" id="{00000000-0008-0000-1100-00004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8" name="Line 9">
            <a:extLst>
              <a:ext uri="{FF2B5EF4-FFF2-40B4-BE49-F238E27FC236}">
                <a16:creationId xmlns:a16="http://schemas.microsoft.com/office/drawing/2014/main" xmlns="" id="{00000000-0008-0000-1100-00004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89" name="Line 7">
            <a:extLst>
              <a:ext uri="{FF2B5EF4-FFF2-40B4-BE49-F238E27FC236}">
                <a16:creationId xmlns:a16="http://schemas.microsoft.com/office/drawing/2014/main" xmlns="" id="{00000000-0008-0000-1100-00005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0" name="Line 8">
            <a:extLst>
              <a:ext uri="{FF2B5EF4-FFF2-40B4-BE49-F238E27FC236}">
                <a16:creationId xmlns:a16="http://schemas.microsoft.com/office/drawing/2014/main" xmlns="" id="{00000000-0008-0000-1100-00005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1" name="Line 9">
            <a:extLst>
              <a:ext uri="{FF2B5EF4-FFF2-40B4-BE49-F238E27FC236}">
                <a16:creationId xmlns:a16="http://schemas.microsoft.com/office/drawing/2014/main" xmlns="" id="{00000000-0008-0000-1100-00005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2" name="Line 7">
            <a:extLst>
              <a:ext uri="{FF2B5EF4-FFF2-40B4-BE49-F238E27FC236}">
                <a16:creationId xmlns:a16="http://schemas.microsoft.com/office/drawing/2014/main" xmlns="" id="{00000000-0008-0000-1100-00005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3" name="Line 8">
            <a:extLst>
              <a:ext uri="{FF2B5EF4-FFF2-40B4-BE49-F238E27FC236}">
                <a16:creationId xmlns:a16="http://schemas.microsoft.com/office/drawing/2014/main" xmlns="" id="{00000000-0008-0000-1100-00005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4" name="Line 9">
            <a:extLst>
              <a:ext uri="{FF2B5EF4-FFF2-40B4-BE49-F238E27FC236}">
                <a16:creationId xmlns:a16="http://schemas.microsoft.com/office/drawing/2014/main" xmlns="" id="{00000000-0008-0000-1100-00005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5" name="Line 7">
            <a:extLst>
              <a:ext uri="{FF2B5EF4-FFF2-40B4-BE49-F238E27FC236}">
                <a16:creationId xmlns:a16="http://schemas.microsoft.com/office/drawing/2014/main" xmlns="" id="{00000000-0008-0000-1100-00005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6" name="Line 8">
            <a:extLst>
              <a:ext uri="{FF2B5EF4-FFF2-40B4-BE49-F238E27FC236}">
                <a16:creationId xmlns:a16="http://schemas.microsoft.com/office/drawing/2014/main" xmlns="" id="{00000000-0008-0000-1100-00005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7" name="Line 9">
            <a:extLst>
              <a:ext uri="{FF2B5EF4-FFF2-40B4-BE49-F238E27FC236}">
                <a16:creationId xmlns:a16="http://schemas.microsoft.com/office/drawing/2014/main" xmlns="" id="{00000000-0008-0000-1100-00005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8" name="Line 7">
            <a:extLst>
              <a:ext uri="{FF2B5EF4-FFF2-40B4-BE49-F238E27FC236}">
                <a16:creationId xmlns:a16="http://schemas.microsoft.com/office/drawing/2014/main" xmlns="" id="{00000000-0008-0000-1100-00006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499" name="Line 8">
            <a:extLst>
              <a:ext uri="{FF2B5EF4-FFF2-40B4-BE49-F238E27FC236}">
                <a16:creationId xmlns:a16="http://schemas.microsoft.com/office/drawing/2014/main" xmlns="" id="{00000000-0008-0000-1100-00006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0" name="Line 9">
            <a:extLst>
              <a:ext uri="{FF2B5EF4-FFF2-40B4-BE49-F238E27FC236}">
                <a16:creationId xmlns:a16="http://schemas.microsoft.com/office/drawing/2014/main" xmlns="" id="{00000000-0008-0000-1100-00006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1" name="Line 7">
            <a:extLst>
              <a:ext uri="{FF2B5EF4-FFF2-40B4-BE49-F238E27FC236}">
                <a16:creationId xmlns:a16="http://schemas.microsoft.com/office/drawing/2014/main" xmlns="" id="{00000000-0008-0000-1100-00006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2" name="Line 8">
            <a:extLst>
              <a:ext uri="{FF2B5EF4-FFF2-40B4-BE49-F238E27FC236}">
                <a16:creationId xmlns:a16="http://schemas.microsoft.com/office/drawing/2014/main" xmlns="" id="{00000000-0008-0000-1100-00006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3" name="Line 9">
            <a:extLst>
              <a:ext uri="{FF2B5EF4-FFF2-40B4-BE49-F238E27FC236}">
                <a16:creationId xmlns:a16="http://schemas.microsoft.com/office/drawing/2014/main" xmlns="" id="{00000000-0008-0000-1100-00006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4" name="Line 7">
            <a:extLst>
              <a:ext uri="{FF2B5EF4-FFF2-40B4-BE49-F238E27FC236}">
                <a16:creationId xmlns:a16="http://schemas.microsoft.com/office/drawing/2014/main" xmlns="" id="{00000000-0008-0000-1100-00006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5" name="Line 8">
            <a:extLst>
              <a:ext uri="{FF2B5EF4-FFF2-40B4-BE49-F238E27FC236}">
                <a16:creationId xmlns:a16="http://schemas.microsoft.com/office/drawing/2014/main" xmlns="" id="{00000000-0008-0000-1100-00006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6" name="Line 9">
            <a:extLst>
              <a:ext uri="{FF2B5EF4-FFF2-40B4-BE49-F238E27FC236}">
                <a16:creationId xmlns:a16="http://schemas.microsoft.com/office/drawing/2014/main" xmlns="" id="{00000000-0008-0000-1100-00006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7" name="Line 7">
            <a:extLst>
              <a:ext uri="{FF2B5EF4-FFF2-40B4-BE49-F238E27FC236}">
                <a16:creationId xmlns:a16="http://schemas.microsoft.com/office/drawing/2014/main" xmlns="" id="{00000000-0008-0000-1100-00006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8" name="Line 8">
            <a:extLst>
              <a:ext uri="{FF2B5EF4-FFF2-40B4-BE49-F238E27FC236}">
                <a16:creationId xmlns:a16="http://schemas.microsoft.com/office/drawing/2014/main" xmlns="" id="{00000000-0008-0000-1100-00006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09" name="Line 9">
            <a:extLst>
              <a:ext uri="{FF2B5EF4-FFF2-40B4-BE49-F238E27FC236}">
                <a16:creationId xmlns:a16="http://schemas.microsoft.com/office/drawing/2014/main" xmlns="" id="{00000000-0008-0000-1100-00006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0" name="Line 7">
            <a:extLst>
              <a:ext uri="{FF2B5EF4-FFF2-40B4-BE49-F238E27FC236}">
                <a16:creationId xmlns:a16="http://schemas.microsoft.com/office/drawing/2014/main" xmlns="" id="{00000000-0008-0000-1100-00006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1" name="Line 8">
            <a:extLst>
              <a:ext uri="{FF2B5EF4-FFF2-40B4-BE49-F238E27FC236}">
                <a16:creationId xmlns:a16="http://schemas.microsoft.com/office/drawing/2014/main" xmlns="" id="{00000000-0008-0000-1100-00006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2" name="Line 9">
            <a:extLst>
              <a:ext uri="{FF2B5EF4-FFF2-40B4-BE49-F238E27FC236}">
                <a16:creationId xmlns:a16="http://schemas.microsoft.com/office/drawing/2014/main" xmlns="" id="{00000000-0008-0000-1100-00006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3" name="Line 7">
            <a:extLst>
              <a:ext uri="{FF2B5EF4-FFF2-40B4-BE49-F238E27FC236}">
                <a16:creationId xmlns:a16="http://schemas.microsoft.com/office/drawing/2014/main" xmlns="" id="{00000000-0008-0000-1100-00006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4" name="Line 8">
            <a:extLst>
              <a:ext uri="{FF2B5EF4-FFF2-40B4-BE49-F238E27FC236}">
                <a16:creationId xmlns:a16="http://schemas.microsoft.com/office/drawing/2014/main" xmlns="" id="{00000000-0008-0000-1100-00007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5" name="Line 9">
            <a:extLst>
              <a:ext uri="{FF2B5EF4-FFF2-40B4-BE49-F238E27FC236}">
                <a16:creationId xmlns:a16="http://schemas.microsoft.com/office/drawing/2014/main" xmlns="" id="{00000000-0008-0000-1100-00007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6" name="Line 7">
            <a:extLst>
              <a:ext uri="{FF2B5EF4-FFF2-40B4-BE49-F238E27FC236}">
                <a16:creationId xmlns:a16="http://schemas.microsoft.com/office/drawing/2014/main" xmlns="" id="{00000000-0008-0000-1100-00007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7" name="Line 8">
            <a:extLst>
              <a:ext uri="{FF2B5EF4-FFF2-40B4-BE49-F238E27FC236}">
                <a16:creationId xmlns:a16="http://schemas.microsoft.com/office/drawing/2014/main" xmlns="" id="{00000000-0008-0000-1100-00007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8" name="Line 9">
            <a:extLst>
              <a:ext uri="{FF2B5EF4-FFF2-40B4-BE49-F238E27FC236}">
                <a16:creationId xmlns:a16="http://schemas.microsoft.com/office/drawing/2014/main" xmlns="" id="{00000000-0008-0000-1100-00007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19" name="Line 7">
            <a:extLst>
              <a:ext uri="{FF2B5EF4-FFF2-40B4-BE49-F238E27FC236}">
                <a16:creationId xmlns:a16="http://schemas.microsoft.com/office/drawing/2014/main" xmlns="" id="{00000000-0008-0000-1100-00007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0" name="Line 8">
            <a:extLst>
              <a:ext uri="{FF2B5EF4-FFF2-40B4-BE49-F238E27FC236}">
                <a16:creationId xmlns:a16="http://schemas.microsoft.com/office/drawing/2014/main" xmlns="" id="{00000000-0008-0000-1100-00007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1" name="Line 9">
            <a:extLst>
              <a:ext uri="{FF2B5EF4-FFF2-40B4-BE49-F238E27FC236}">
                <a16:creationId xmlns:a16="http://schemas.microsoft.com/office/drawing/2014/main" xmlns="" id="{00000000-0008-0000-1100-00007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2" name="Line 7">
            <a:extLst>
              <a:ext uri="{FF2B5EF4-FFF2-40B4-BE49-F238E27FC236}">
                <a16:creationId xmlns:a16="http://schemas.microsoft.com/office/drawing/2014/main" xmlns="" id="{00000000-0008-0000-1100-00007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3" name="Line 8">
            <a:extLst>
              <a:ext uri="{FF2B5EF4-FFF2-40B4-BE49-F238E27FC236}">
                <a16:creationId xmlns:a16="http://schemas.microsoft.com/office/drawing/2014/main" xmlns="" id="{00000000-0008-0000-1100-00007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4" name="Line 9">
            <a:extLst>
              <a:ext uri="{FF2B5EF4-FFF2-40B4-BE49-F238E27FC236}">
                <a16:creationId xmlns:a16="http://schemas.microsoft.com/office/drawing/2014/main" xmlns="" id="{00000000-0008-0000-1100-00007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5" name="Line 7">
            <a:extLst>
              <a:ext uri="{FF2B5EF4-FFF2-40B4-BE49-F238E27FC236}">
                <a16:creationId xmlns:a16="http://schemas.microsoft.com/office/drawing/2014/main" xmlns="" id="{00000000-0008-0000-1100-00007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6" name="Line 8">
            <a:extLst>
              <a:ext uri="{FF2B5EF4-FFF2-40B4-BE49-F238E27FC236}">
                <a16:creationId xmlns:a16="http://schemas.microsoft.com/office/drawing/2014/main" xmlns="" id="{00000000-0008-0000-1100-00007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7" name="Line 9">
            <a:extLst>
              <a:ext uri="{FF2B5EF4-FFF2-40B4-BE49-F238E27FC236}">
                <a16:creationId xmlns:a16="http://schemas.microsoft.com/office/drawing/2014/main" xmlns="" id="{00000000-0008-0000-1100-00007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8" name="Line 7">
            <a:extLst>
              <a:ext uri="{FF2B5EF4-FFF2-40B4-BE49-F238E27FC236}">
                <a16:creationId xmlns:a16="http://schemas.microsoft.com/office/drawing/2014/main" xmlns="" id="{00000000-0008-0000-1100-00007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29" name="Line 8">
            <a:extLst>
              <a:ext uri="{FF2B5EF4-FFF2-40B4-BE49-F238E27FC236}">
                <a16:creationId xmlns:a16="http://schemas.microsoft.com/office/drawing/2014/main" xmlns="" id="{00000000-0008-0000-1100-00007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0" name="Line 9">
            <a:extLst>
              <a:ext uri="{FF2B5EF4-FFF2-40B4-BE49-F238E27FC236}">
                <a16:creationId xmlns:a16="http://schemas.microsoft.com/office/drawing/2014/main" xmlns="" id="{00000000-0008-0000-1100-00008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1" name="Line 7">
            <a:extLst>
              <a:ext uri="{FF2B5EF4-FFF2-40B4-BE49-F238E27FC236}">
                <a16:creationId xmlns:a16="http://schemas.microsoft.com/office/drawing/2014/main" xmlns="" id="{00000000-0008-0000-1100-00008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2" name="Line 8">
            <a:extLst>
              <a:ext uri="{FF2B5EF4-FFF2-40B4-BE49-F238E27FC236}">
                <a16:creationId xmlns:a16="http://schemas.microsoft.com/office/drawing/2014/main" xmlns="" id="{00000000-0008-0000-1100-00008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3" name="Line 9">
            <a:extLst>
              <a:ext uri="{FF2B5EF4-FFF2-40B4-BE49-F238E27FC236}">
                <a16:creationId xmlns:a16="http://schemas.microsoft.com/office/drawing/2014/main" xmlns="" id="{00000000-0008-0000-1100-00008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4" name="Line 7">
            <a:extLst>
              <a:ext uri="{FF2B5EF4-FFF2-40B4-BE49-F238E27FC236}">
                <a16:creationId xmlns:a16="http://schemas.microsoft.com/office/drawing/2014/main" xmlns="" id="{00000000-0008-0000-1100-00008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5" name="Line 8">
            <a:extLst>
              <a:ext uri="{FF2B5EF4-FFF2-40B4-BE49-F238E27FC236}">
                <a16:creationId xmlns:a16="http://schemas.microsoft.com/office/drawing/2014/main" xmlns="" id="{00000000-0008-0000-1100-00008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6" name="Line 9">
            <a:extLst>
              <a:ext uri="{FF2B5EF4-FFF2-40B4-BE49-F238E27FC236}">
                <a16:creationId xmlns:a16="http://schemas.microsoft.com/office/drawing/2014/main" xmlns="" id="{00000000-0008-0000-1100-00008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7" name="Line 7">
            <a:extLst>
              <a:ext uri="{FF2B5EF4-FFF2-40B4-BE49-F238E27FC236}">
                <a16:creationId xmlns:a16="http://schemas.microsoft.com/office/drawing/2014/main" xmlns="" id="{00000000-0008-0000-1100-00008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8" name="Line 8">
            <a:extLst>
              <a:ext uri="{FF2B5EF4-FFF2-40B4-BE49-F238E27FC236}">
                <a16:creationId xmlns:a16="http://schemas.microsoft.com/office/drawing/2014/main" xmlns="" id="{00000000-0008-0000-1100-00008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39" name="Line 9">
            <a:extLst>
              <a:ext uri="{FF2B5EF4-FFF2-40B4-BE49-F238E27FC236}">
                <a16:creationId xmlns:a16="http://schemas.microsoft.com/office/drawing/2014/main" xmlns="" id="{00000000-0008-0000-1100-00008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0" name="Line 7">
            <a:extLst>
              <a:ext uri="{FF2B5EF4-FFF2-40B4-BE49-F238E27FC236}">
                <a16:creationId xmlns:a16="http://schemas.microsoft.com/office/drawing/2014/main" xmlns="" id="{00000000-0008-0000-1100-00008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1" name="Line 8">
            <a:extLst>
              <a:ext uri="{FF2B5EF4-FFF2-40B4-BE49-F238E27FC236}">
                <a16:creationId xmlns:a16="http://schemas.microsoft.com/office/drawing/2014/main" xmlns="" id="{00000000-0008-0000-1100-00008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2" name="Line 9">
            <a:extLst>
              <a:ext uri="{FF2B5EF4-FFF2-40B4-BE49-F238E27FC236}">
                <a16:creationId xmlns:a16="http://schemas.microsoft.com/office/drawing/2014/main" xmlns="" id="{00000000-0008-0000-1100-00008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3" name="Line 7">
            <a:extLst>
              <a:ext uri="{FF2B5EF4-FFF2-40B4-BE49-F238E27FC236}">
                <a16:creationId xmlns:a16="http://schemas.microsoft.com/office/drawing/2014/main" xmlns="" id="{00000000-0008-0000-1100-00008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4" name="Line 8">
            <a:extLst>
              <a:ext uri="{FF2B5EF4-FFF2-40B4-BE49-F238E27FC236}">
                <a16:creationId xmlns:a16="http://schemas.microsoft.com/office/drawing/2014/main" xmlns="" id="{00000000-0008-0000-1100-00008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5" name="Line 9">
            <a:extLst>
              <a:ext uri="{FF2B5EF4-FFF2-40B4-BE49-F238E27FC236}">
                <a16:creationId xmlns:a16="http://schemas.microsoft.com/office/drawing/2014/main" xmlns="" id="{00000000-0008-0000-1100-00008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6" name="Line 7">
            <a:extLst>
              <a:ext uri="{FF2B5EF4-FFF2-40B4-BE49-F238E27FC236}">
                <a16:creationId xmlns:a16="http://schemas.microsoft.com/office/drawing/2014/main" xmlns="" id="{00000000-0008-0000-1100-00009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7" name="Line 8">
            <a:extLst>
              <a:ext uri="{FF2B5EF4-FFF2-40B4-BE49-F238E27FC236}">
                <a16:creationId xmlns:a16="http://schemas.microsoft.com/office/drawing/2014/main" xmlns="" id="{00000000-0008-0000-1100-00009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8" name="Line 9">
            <a:extLst>
              <a:ext uri="{FF2B5EF4-FFF2-40B4-BE49-F238E27FC236}">
                <a16:creationId xmlns:a16="http://schemas.microsoft.com/office/drawing/2014/main" xmlns="" id="{00000000-0008-0000-1100-00009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49" name="Line 7">
            <a:extLst>
              <a:ext uri="{FF2B5EF4-FFF2-40B4-BE49-F238E27FC236}">
                <a16:creationId xmlns:a16="http://schemas.microsoft.com/office/drawing/2014/main" xmlns="" id="{00000000-0008-0000-1100-00009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0" name="Line 8">
            <a:extLst>
              <a:ext uri="{FF2B5EF4-FFF2-40B4-BE49-F238E27FC236}">
                <a16:creationId xmlns:a16="http://schemas.microsoft.com/office/drawing/2014/main" xmlns="" id="{00000000-0008-0000-1100-00009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1" name="Line 9">
            <a:extLst>
              <a:ext uri="{FF2B5EF4-FFF2-40B4-BE49-F238E27FC236}">
                <a16:creationId xmlns:a16="http://schemas.microsoft.com/office/drawing/2014/main" xmlns="" id="{00000000-0008-0000-1100-00009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2" name="Line 7">
            <a:extLst>
              <a:ext uri="{FF2B5EF4-FFF2-40B4-BE49-F238E27FC236}">
                <a16:creationId xmlns:a16="http://schemas.microsoft.com/office/drawing/2014/main" xmlns="" id="{00000000-0008-0000-1100-00009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3" name="Line 8">
            <a:extLst>
              <a:ext uri="{FF2B5EF4-FFF2-40B4-BE49-F238E27FC236}">
                <a16:creationId xmlns:a16="http://schemas.microsoft.com/office/drawing/2014/main" xmlns="" id="{00000000-0008-0000-1100-00009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4" name="Line 9">
            <a:extLst>
              <a:ext uri="{FF2B5EF4-FFF2-40B4-BE49-F238E27FC236}">
                <a16:creationId xmlns:a16="http://schemas.microsoft.com/office/drawing/2014/main" xmlns="" id="{00000000-0008-0000-1100-00009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5" name="Line 7">
            <a:extLst>
              <a:ext uri="{FF2B5EF4-FFF2-40B4-BE49-F238E27FC236}">
                <a16:creationId xmlns:a16="http://schemas.microsoft.com/office/drawing/2014/main" xmlns="" id="{00000000-0008-0000-1100-00009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6" name="Line 8">
            <a:extLst>
              <a:ext uri="{FF2B5EF4-FFF2-40B4-BE49-F238E27FC236}">
                <a16:creationId xmlns:a16="http://schemas.microsoft.com/office/drawing/2014/main" xmlns="" id="{00000000-0008-0000-1100-00009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7" name="Line 9">
            <a:extLst>
              <a:ext uri="{FF2B5EF4-FFF2-40B4-BE49-F238E27FC236}">
                <a16:creationId xmlns:a16="http://schemas.microsoft.com/office/drawing/2014/main" xmlns="" id="{00000000-0008-0000-1100-00009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8" name="Line 7">
            <a:extLst>
              <a:ext uri="{FF2B5EF4-FFF2-40B4-BE49-F238E27FC236}">
                <a16:creationId xmlns:a16="http://schemas.microsoft.com/office/drawing/2014/main" xmlns="" id="{00000000-0008-0000-1100-00009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59" name="Line 8">
            <a:extLst>
              <a:ext uri="{FF2B5EF4-FFF2-40B4-BE49-F238E27FC236}">
                <a16:creationId xmlns:a16="http://schemas.microsoft.com/office/drawing/2014/main" xmlns="" id="{00000000-0008-0000-1100-00009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0" name="Line 9">
            <a:extLst>
              <a:ext uri="{FF2B5EF4-FFF2-40B4-BE49-F238E27FC236}">
                <a16:creationId xmlns:a16="http://schemas.microsoft.com/office/drawing/2014/main" xmlns="" id="{00000000-0008-0000-1100-00009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1" name="Line 7">
            <a:extLst>
              <a:ext uri="{FF2B5EF4-FFF2-40B4-BE49-F238E27FC236}">
                <a16:creationId xmlns:a16="http://schemas.microsoft.com/office/drawing/2014/main" xmlns="" id="{00000000-0008-0000-1100-00009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2" name="Line 8">
            <a:extLst>
              <a:ext uri="{FF2B5EF4-FFF2-40B4-BE49-F238E27FC236}">
                <a16:creationId xmlns:a16="http://schemas.microsoft.com/office/drawing/2014/main" xmlns="" id="{00000000-0008-0000-1100-0000A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3" name="Line 9">
            <a:extLst>
              <a:ext uri="{FF2B5EF4-FFF2-40B4-BE49-F238E27FC236}">
                <a16:creationId xmlns:a16="http://schemas.microsoft.com/office/drawing/2014/main" xmlns="" id="{00000000-0008-0000-1100-0000A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4" name="Line 7">
            <a:extLst>
              <a:ext uri="{FF2B5EF4-FFF2-40B4-BE49-F238E27FC236}">
                <a16:creationId xmlns:a16="http://schemas.microsoft.com/office/drawing/2014/main" xmlns="" id="{00000000-0008-0000-1100-0000A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5" name="Line 8">
            <a:extLst>
              <a:ext uri="{FF2B5EF4-FFF2-40B4-BE49-F238E27FC236}">
                <a16:creationId xmlns:a16="http://schemas.microsoft.com/office/drawing/2014/main" xmlns="" id="{00000000-0008-0000-1100-0000A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6" name="Line 9">
            <a:extLst>
              <a:ext uri="{FF2B5EF4-FFF2-40B4-BE49-F238E27FC236}">
                <a16:creationId xmlns:a16="http://schemas.microsoft.com/office/drawing/2014/main" xmlns="" id="{00000000-0008-0000-1100-0000A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7" name="Line 7">
            <a:extLst>
              <a:ext uri="{FF2B5EF4-FFF2-40B4-BE49-F238E27FC236}">
                <a16:creationId xmlns:a16="http://schemas.microsoft.com/office/drawing/2014/main" xmlns="" id="{00000000-0008-0000-1100-0000A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8" name="Line 8">
            <a:extLst>
              <a:ext uri="{FF2B5EF4-FFF2-40B4-BE49-F238E27FC236}">
                <a16:creationId xmlns:a16="http://schemas.microsoft.com/office/drawing/2014/main" xmlns="" id="{00000000-0008-0000-1100-0000A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69" name="Line 9">
            <a:extLst>
              <a:ext uri="{FF2B5EF4-FFF2-40B4-BE49-F238E27FC236}">
                <a16:creationId xmlns:a16="http://schemas.microsoft.com/office/drawing/2014/main" xmlns="" id="{00000000-0008-0000-1100-0000A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0" name="Line 7">
            <a:extLst>
              <a:ext uri="{FF2B5EF4-FFF2-40B4-BE49-F238E27FC236}">
                <a16:creationId xmlns:a16="http://schemas.microsoft.com/office/drawing/2014/main" xmlns="" id="{00000000-0008-0000-1100-0000A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1" name="Line 8">
            <a:extLst>
              <a:ext uri="{FF2B5EF4-FFF2-40B4-BE49-F238E27FC236}">
                <a16:creationId xmlns:a16="http://schemas.microsoft.com/office/drawing/2014/main" xmlns="" id="{00000000-0008-0000-1100-0000A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2" name="Line 9">
            <a:extLst>
              <a:ext uri="{FF2B5EF4-FFF2-40B4-BE49-F238E27FC236}">
                <a16:creationId xmlns:a16="http://schemas.microsoft.com/office/drawing/2014/main" xmlns="" id="{00000000-0008-0000-1100-0000A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3" name="Line 7">
            <a:extLst>
              <a:ext uri="{FF2B5EF4-FFF2-40B4-BE49-F238E27FC236}">
                <a16:creationId xmlns:a16="http://schemas.microsoft.com/office/drawing/2014/main" xmlns="" id="{00000000-0008-0000-1100-0000A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4" name="Line 8">
            <a:extLst>
              <a:ext uri="{FF2B5EF4-FFF2-40B4-BE49-F238E27FC236}">
                <a16:creationId xmlns:a16="http://schemas.microsoft.com/office/drawing/2014/main" xmlns="" id="{00000000-0008-0000-1100-0000A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5" name="Line 9">
            <a:extLst>
              <a:ext uri="{FF2B5EF4-FFF2-40B4-BE49-F238E27FC236}">
                <a16:creationId xmlns:a16="http://schemas.microsoft.com/office/drawing/2014/main" xmlns="" id="{00000000-0008-0000-1100-0000A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6" name="Line 7">
            <a:extLst>
              <a:ext uri="{FF2B5EF4-FFF2-40B4-BE49-F238E27FC236}">
                <a16:creationId xmlns:a16="http://schemas.microsoft.com/office/drawing/2014/main" xmlns="" id="{00000000-0008-0000-1100-0000A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7" name="Line 8">
            <a:extLst>
              <a:ext uri="{FF2B5EF4-FFF2-40B4-BE49-F238E27FC236}">
                <a16:creationId xmlns:a16="http://schemas.microsoft.com/office/drawing/2014/main" xmlns="" id="{00000000-0008-0000-1100-0000A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8" name="Line 9">
            <a:extLst>
              <a:ext uri="{FF2B5EF4-FFF2-40B4-BE49-F238E27FC236}">
                <a16:creationId xmlns:a16="http://schemas.microsoft.com/office/drawing/2014/main" xmlns="" id="{00000000-0008-0000-1100-0000B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79" name="Line 7">
            <a:extLst>
              <a:ext uri="{FF2B5EF4-FFF2-40B4-BE49-F238E27FC236}">
                <a16:creationId xmlns:a16="http://schemas.microsoft.com/office/drawing/2014/main" xmlns="" id="{00000000-0008-0000-1100-0000B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0" name="Line 8">
            <a:extLst>
              <a:ext uri="{FF2B5EF4-FFF2-40B4-BE49-F238E27FC236}">
                <a16:creationId xmlns:a16="http://schemas.microsoft.com/office/drawing/2014/main" xmlns="" id="{00000000-0008-0000-1100-0000B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1" name="Line 9">
            <a:extLst>
              <a:ext uri="{FF2B5EF4-FFF2-40B4-BE49-F238E27FC236}">
                <a16:creationId xmlns:a16="http://schemas.microsoft.com/office/drawing/2014/main" xmlns="" id="{00000000-0008-0000-1100-0000B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2" name="Line 7">
            <a:extLst>
              <a:ext uri="{FF2B5EF4-FFF2-40B4-BE49-F238E27FC236}">
                <a16:creationId xmlns:a16="http://schemas.microsoft.com/office/drawing/2014/main" xmlns="" id="{00000000-0008-0000-1100-0000B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3" name="Line 8">
            <a:extLst>
              <a:ext uri="{FF2B5EF4-FFF2-40B4-BE49-F238E27FC236}">
                <a16:creationId xmlns:a16="http://schemas.microsoft.com/office/drawing/2014/main" xmlns="" id="{00000000-0008-0000-1100-0000B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4" name="Line 9">
            <a:extLst>
              <a:ext uri="{FF2B5EF4-FFF2-40B4-BE49-F238E27FC236}">
                <a16:creationId xmlns:a16="http://schemas.microsoft.com/office/drawing/2014/main" xmlns="" id="{00000000-0008-0000-1100-0000B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5" name="Line 7">
            <a:extLst>
              <a:ext uri="{FF2B5EF4-FFF2-40B4-BE49-F238E27FC236}">
                <a16:creationId xmlns:a16="http://schemas.microsoft.com/office/drawing/2014/main" xmlns="" id="{00000000-0008-0000-1100-0000B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6" name="Line 8">
            <a:extLst>
              <a:ext uri="{FF2B5EF4-FFF2-40B4-BE49-F238E27FC236}">
                <a16:creationId xmlns:a16="http://schemas.microsoft.com/office/drawing/2014/main" xmlns="" id="{00000000-0008-0000-1100-0000B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7" name="Line 9">
            <a:extLst>
              <a:ext uri="{FF2B5EF4-FFF2-40B4-BE49-F238E27FC236}">
                <a16:creationId xmlns:a16="http://schemas.microsoft.com/office/drawing/2014/main" xmlns="" id="{00000000-0008-0000-1100-0000B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8" name="Line 7">
            <a:extLst>
              <a:ext uri="{FF2B5EF4-FFF2-40B4-BE49-F238E27FC236}">
                <a16:creationId xmlns:a16="http://schemas.microsoft.com/office/drawing/2014/main" xmlns="" id="{00000000-0008-0000-1100-0000C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89" name="Line 8">
            <a:extLst>
              <a:ext uri="{FF2B5EF4-FFF2-40B4-BE49-F238E27FC236}">
                <a16:creationId xmlns:a16="http://schemas.microsoft.com/office/drawing/2014/main" xmlns="" id="{00000000-0008-0000-1100-0000C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0" name="Line 9">
            <a:extLst>
              <a:ext uri="{FF2B5EF4-FFF2-40B4-BE49-F238E27FC236}">
                <a16:creationId xmlns:a16="http://schemas.microsoft.com/office/drawing/2014/main" xmlns="" id="{00000000-0008-0000-1100-0000C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1" name="Line 7">
            <a:extLst>
              <a:ext uri="{FF2B5EF4-FFF2-40B4-BE49-F238E27FC236}">
                <a16:creationId xmlns:a16="http://schemas.microsoft.com/office/drawing/2014/main" xmlns="" id="{00000000-0008-0000-1100-0000C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2" name="Line 8">
            <a:extLst>
              <a:ext uri="{FF2B5EF4-FFF2-40B4-BE49-F238E27FC236}">
                <a16:creationId xmlns:a16="http://schemas.microsoft.com/office/drawing/2014/main" xmlns="" id="{00000000-0008-0000-1100-0000C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3" name="Line 9">
            <a:extLst>
              <a:ext uri="{FF2B5EF4-FFF2-40B4-BE49-F238E27FC236}">
                <a16:creationId xmlns:a16="http://schemas.microsoft.com/office/drawing/2014/main" xmlns="" id="{00000000-0008-0000-1100-0000C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4" name="Line 7">
            <a:extLst>
              <a:ext uri="{FF2B5EF4-FFF2-40B4-BE49-F238E27FC236}">
                <a16:creationId xmlns:a16="http://schemas.microsoft.com/office/drawing/2014/main" xmlns="" id="{00000000-0008-0000-1100-0000D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5" name="Line 8">
            <a:extLst>
              <a:ext uri="{FF2B5EF4-FFF2-40B4-BE49-F238E27FC236}">
                <a16:creationId xmlns:a16="http://schemas.microsoft.com/office/drawing/2014/main" xmlns="" id="{00000000-0008-0000-1100-0000D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6" name="Line 9">
            <a:extLst>
              <a:ext uri="{FF2B5EF4-FFF2-40B4-BE49-F238E27FC236}">
                <a16:creationId xmlns:a16="http://schemas.microsoft.com/office/drawing/2014/main" xmlns="" id="{00000000-0008-0000-1100-0000D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7" name="Line 7">
            <a:extLst>
              <a:ext uri="{FF2B5EF4-FFF2-40B4-BE49-F238E27FC236}">
                <a16:creationId xmlns:a16="http://schemas.microsoft.com/office/drawing/2014/main" xmlns="" id="{00000000-0008-0000-1100-0000D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8" name="Line 8">
            <a:extLst>
              <a:ext uri="{FF2B5EF4-FFF2-40B4-BE49-F238E27FC236}">
                <a16:creationId xmlns:a16="http://schemas.microsoft.com/office/drawing/2014/main" xmlns="" id="{00000000-0008-0000-1100-0000D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599" name="Line 9">
            <a:extLst>
              <a:ext uri="{FF2B5EF4-FFF2-40B4-BE49-F238E27FC236}">
                <a16:creationId xmlns:a16="http://schemas.microsoft.com/office/drawing/2014/main" xmlns="" id="{00000000-0008-0000-1100-0000D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0" name="Line 7">
            <a:extLst>
              <a:ext uri="{FF2B5EF4-FFF2-40B4-BE49-F238E27FC236}">
                <a16:creationId xmlns:a16="http://schemas.microsoft.com/office/drawing/2014/main" xmlns="" id="{00000000-0008-0000-1100-0000D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1" name="Line 8">
            <a:extLst>
              <a:ext uri="{FF2B5EF4-FFF2-40B4-BE49-F238E27FC236}">
                <a16:creationId xmlns:a16="http://schemas.microsoft.com/office/drawing/2014/main" xmlns="" id="{00000000-0008-0000-1100-0000D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2" name="Line 9">
            <a:extLst>
              <a:ext uri="{FF2B5EF4-FFF2-40B4-BE49-F238E27FC236}">
                <a16:creationId xmlns:a16="http://schemas.microsoft.com/office/drawing/2014/main" xmlns="" id="{00000000-0008-0000-1100-0000D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3" name="Line 7">
            <a:extLst>
              <a:ext uri="{FF2B5EF4-FFF2-40B4-BE49-F238E27FC236}">
                <a16:creationId xmlns:a16="http://schemas.microsoft.com/office/drawing/2014/main" xmlns="" id="{00000000-0008-0000-1100-0000D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4" name="Line 8">
            <a:extLst>
              <a:ext uri="{FF2B5EF4-FFF2-40B4-BE49-F238E27FC236}">
                <a16:creationId xmlns:a16="http://schemas.microsoft.com/office/drawing/2014/main" xmlns="" id="{00000000-0008-0000-1100-0000D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5" name="Line 9">
            <a:extLst>
              <a:ext uri="{FF2B5EF4-FFF2-40B4-BE49-F238E27FC236}">
                <a16:creationId xmlns:a16="http://schemas.microsoft.com/office/drawing/2014/main" xmlns="" id="{00000000-0008-0000-1100-0000E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6" name="Line 7">
            <a:extLst>
              <a:ext uri="{FF2B5EF4-FFF2-40B4-BE49-F238E27FC236}">
                <a16:creationId xmlns:a16="http://schemas.microsoft.com/office/drawing/2014/main" xmlns="" id="{00000000-0008-0000-1100-0000E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7" name="Line 8">
            <a:extLst>
              <a:ext uri="{FF2B5EF4-FFF2-40B4-BE49-F238E27FC236}">
                <a16:creationId xmlns:a16="http://schemas.microsoft.com/office/drawing/2014/main" xmlns="" id="{00000000-0008-0000-1100-0000E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8" name="Line 9">
            <a:extLst>
              <a:ext uri="{FF2B5EF4-FFF2-40B4-BE49-F238E27FC236}">
                <a16:creationId xmlns:a16="http://schemas.microsoft.com/office/drawing/2014/main" xmlns="" id="{00000000-0008-0000-1100-0000E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09" name="Line 7">
            <a:extLst>
              <a:ext uri="{FF2B5EF4-FFF2-40B4-BE49-F238E27FC236}">
                <a16:creationId xmlns:a16="http://schemas.microsoft.com/office/drawing/2014/main" xmlns="" id="{00000000-0008-0000-1100-0000E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0" name="Line 8">
            <a:extLst>
              <a:ext uri="{FF2B5EF4-FFF2-40B4-BE49-F238E27FC236}">
                <a16:creationId xmlns:a16="http://schemas.microsoft.com/office/drawing/2014/main" xmlns="" id="{00000000-0008-0000-1100-0000E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1" name="Line 9">
            <a:extLst>
              <a:ext uri="{FF2B5EF4-FFF2-40B4-BE49-F238E27FC236}">
                <a16:creationId xmlns:a16="http://schemas.microsoft.com/office/drawing/2014/main" xmlns="" id="{00000000-0008-0000-1100-0000E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2" name="Line 7">
            <a:extLst>
              <a:ext uri="{FF2B5EF4-FFF2-40B4-BE49-F238E27FC236}">
                <a16:creationId xmlns:a16="http://schemas.microsoft.com/office/drawing/2014/main" xmlns="" id="{00000000-0008-0000-1100-0000E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3" name="Line 8">
            <a:extLst>
              <a:ext uri="{FF2B5EF4-FFF2-40B4-BE49-F238E27FC236}">
                <a16:creationId xmlns:a16="http://schemas.microsoft.com/office/drawing/2014/main" xmlns="" id="{00000000-0008-0000-1100-0000E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4" name="Line 9">
            <a:extLst>
              <a:ext uri="{FF2B5EF4-FFF2-40B4-BE49-F238E27FC236}">
                <a16:creationId xmlns:a16="http://schemas.microsoft.com/office/drawing/2014/main" xmlns="" id="{00000000-0008-0000-1100-0000E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5" name="Line 7">
            <a:extLst>
              <a:ext uri="{FF2B5EF4-FFF2-40B4-BE49-F238E27FC236}">
                <a16:creationId xmlns:a16="http://schemas.microsoft.com/office/drawing/2014/main" xmlns="" id="{00000000-0008-0000-1100-0000E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6" name="Line 8">
            <a:extLst>
              <a:ext uri="{FF2B5EF4-FFF2-40B4-BE49-F238E27FC236}">
                <a16:creationId xmlns:a16="http://schemas.microsoft.com/office/drawing/2014/main" xmlns="" id="{00000000-0008-0000-1100-0000E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7" name="Line 9">
            <a:extLst>
              <a:ext uri="{FF2B5EF4-FFF2-40B4-BE49-F238E27FC236}">
                <a16:creationId xmlns:a16="http://schemas.microsoft.com/office/drawing/2014/main" xmlns="" id="{00000000-0008-0000-1100-0000E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8" name="Line 7">
            <a:extLst>
              <a:ext uri="{FF2B5EF4-FFF2-40B4-BE49-F238E27FC236}">
                <a16:creationId xmlns:a16="http://schemas.microsoft.com/office/drawing/2014/main" xmlns="" id="{00000000-0008-0000-1100-0000E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19" name="Line 8">
            <a:extLst>
              <a:ext uri="{FF2B5EF4-FFF2-40B4-BE49-F238E27FC236}">
                <a16:creationId xmlns:a16="http://schemas.microsoft.com/office/drawing/2014/main" xmlns="" id="{00000000-0008-0000-1100-0000E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0" name="Line 9">
            <a:extLst>
              <a:ext uri="{FF2B5EF4-FFF2-40B4-BE49-F238E27FC236}">
                <a16:creationId xmlns:a16="http://schemas.microsoft.com/office/drawing/2014/main" xmlns="" id="{00000000-0008-0000-1100-0000E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1" name="Line 7">
            <a:extLst>
              <a:ext uri="{FF2B5EF4-FFF2-40B4-BE49-F238E27FC236}">
                <a16:creationId xmlns:a16="http://schemas.microsoft.com/office/drawing/2014/main" xmlns="" id="{00000000-0008-0000-1100-0000F0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2" name="Line 8">
            <a:extLst>
              <a:ext uri="{FF2B5EF4-FFF2-40B4-BE49-F238E27FC236}">
                <a16:creationId xmlns:a16="http://schemas.microsoft.com/office/drawing/2014/main" xmlns="" id="{00000000-0008-0000-1100-0000F1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3" name="Line 9">
            <a:extLst>
              <a:ext uri="{FF2B5EF4-FFF2-40B4-BE49-F238E27FC236}">
                <a16:creationId xmlns:a16="http://schemas.microsoft.com/office/drawing/2014/main" xmlns="" id="{00000000-0008-0000-1100-0000F2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4" name="Line 7">
            <a:extLst>
              <a:ext uri="{FF2B5EF4-FFF2-40B4-BE49-F238E27FC236}">
                <a16:creationId xmlns:a16="http://schemas.microsoft.com/office/drawing/2014/main" xmlns="" id="{00000000-0008-0000-1100-0000F3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5" name="Line 8">
            <a:extLst>
              <a:ext uri="{FF2B5EF4-FFF2-40B4-BE49-F238E27FC236}">
                <a16:creationId xmlns:a16="http://schemas.microsoft.com/office/drawing/2014/main" xmlns="" id="{00000000-0008-0000-1100-0000F4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6" name="Line 9">
            <a:extLst>
              <a:ext uri="{FF2B5EF4-FFF2-40B4-BE49-F238E27FC236}">
                <a16:creationId xmlns:a16="http://schemas.microsoft.com/office/drawing/2014/main" xmlns="" id="{00000000-0008-0000-1100-0000F5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7" name="Line 7">
            <a:extLst>
              <a:ext uri="{FF2B5EF4-FFF2-40B4-BE49-F238E27FC236}">
                <a16:creationId xmlns:a16="http://schemas.microsoft.com/office/drawing/2014/main" xmlns="" id="{00000000-0008-0000-1100-0000F6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8" name="Line 8">
            <a:extLst>
              <a:ext uri="{FF2B5EF4-FFF2-40B4-BE49-F238E27FC236}">
                <a16:creationId xmlns:a16="http://schemas.microsoft.com/office/drawing/2014/main" xmlns="" id="{00000000-0008-0000-1100-0000F7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29" name="Line 9">
            <a:extLst>
              <a:ext uri="{FF2B5EF4-FFF2-40B4-BE49-F238E27FC236}">
                <a16:creationId xmlns:a16="http://schemas.microsoft.com/office/drawing/2014/main" xmlns="" id="{00000000-0008-0000-1100-0000F8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0" name="Line 7">
            <a:extLst>
              <a:ext uri="{FF2B5EF4-FFF2-40B4-BE49-F238E27FC236}">
                <a16:creationId xmlns:a16="http://schemas.microsoft.com/office/drawing/2014/main" xmlns="" id="{00000000-0008-0000-1100-0000F9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1" name="Line 8">
            <a:extLst>
              <a:ext uri="{FF2B5EF4-FFF2-40B4-BE49-F238E27FC236}">
                <a16:creationId xmlns:a16="http://schemas.microsoft.com/office/drawing/2014/main" xmlns="" id="{00000000-0008-0000-1100-0000FA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2" name="Line 9">
            <a:extLst>
              <a:ext uri="{FF2B5EF4-FFF2-40B4-BE49-F238E27FC236}">
                <a16:creationId xmlns:a16="http://schemas.microsoft.com/office/drawing/2014/main" xmlns="" id="{00000000-0008-0000-1100-0000FB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3" name="Line 7">
            <a:extLst>
              <a:ext uri="{FF2B5EF4-FFF2-40B4-BE49-F238E27FC236}">
                <a16:creationId xmlns:a16="http://schemas.microsoft.com/office/drawing/2014/main" xmlns="" id="{00000000-0008-0000-1100-0000FC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4" name="Line 8">
            <a:extLst>
              <a:ext uri="{FF2B5EF4-FFF2-40B4-BE49-F238E27FC236}">
                <a16:creationId xmlns:a16="http://schemas.microsoft.com/office/drawing/2014/main" xmlns="" id="{00000000-0008-0000-1100-0000FD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5" name="Line 9">
            <a:extLst>
              <a:ext uri="{FF2B5EF4-FFF2-40B4-BE49-F238E27FC236}">
                <a16:creationId xmlns:a16="http://schemas.microsoft.com/office/drawing/2014/main" xmlns="" id="{00000000-0008-0000-1100-0000FE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6" name="Line 7">
            <a:extLst>
              <a:ext uri="{FF2B5EF4-FFF2-40B4-BE49-F238E27FC236}">
                <a16:creationId xmlns:a16="http://schemas.microsoft.com/office/drawing/2014/main" xmlns="" id="{00000000-0008-0000-1100-0000FF04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7" name="Line 8">
            <a:extLst>
              <a:ext uri="{FF2B5EF4-FFF2-40B4-BE49-F238E27FC236}">
                <a16:creationId xmlns:a16="http://schemas.microsoft.com/office/drawing/2014/main" xmlns="" id="{00000000-0008-0000-1100-00000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8" name="Line 9">
            <a:extLst>
              <a:ext uri="{FF2B5EF4-FFF2-40B4-BE49-F238E27FC236}">
                <a16:creationId xmlns:a16="http://schemas.microsoft.com/office/drawing/2014/main" xmlns="" id="{00000000-0008-0000-1100-00000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39" name="Line 7">
            <a:extLst>
              <a:ext uri="{FF2B5EF4-FFF2-40B4-BE49-F238E27FC236}">
                <a16:creationId xmlns:a16="http://schemas.microsoft.com/office/drawing/2014/main" xmlns="" id="{00000000-0008-0000-1100-00000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0" name="Line 8">
            <a:extLst>
              <a:ext uri="{FF2B5EF4-FFF2-40B4-BE49-F238E27FC236}">
                <a16:creationId xmlns:a16="http://schemas.microsoft.com/office/drawing/2014/main" xmlns="" id="{00000000-0008-0000-1100-00000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1" name="Line 9">
            <a:extLst>
              <a:ext uri="{FF2B5EF4-FFF2-40B4-BE49-F238E27FC236}">
                <a16:creationId xmlns:a16="http://schemas.microsoft.com/office/drawing/2014/main" xmlns="" id="{00000000-0008-0000-1100-00000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2" name="Line 7">
            <a:extLst>
              <a:ext uri="{FF2B5EF4-FFF2-40B4-BE49-F238E27FC236}">
                <a16:creationId xmlns:a16="http://schemas.microsoft.com/office/drawing/2014/main" xmlns="" id="{00000000-0008-0000-1100-00000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3" name="Line 8">
            <a:extLst>
              <a:ext uri="{FF2B5EF4-FFF2-40B4-BE49-F238E27FC236}">
                <a16:creationId xmlns:a16="http://schemas.microsoft.com/office/drawing/2014/main" xmlns="" id="{00000000-0008-0000-1100-00000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4" name="Line 9">
            <a:extLst>
              <a:ext uri="{FF2B5EF4-FFF2-40B4-BE49-F238E27FC236}">
                <a16:creationId xmlns:a16="http://schemas.microsoft.com/office/drawing/2014/main" xmlns="" id="{00000000-0008-0000-1100-00000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5" name="Line 7">
            <a:extLst>
              <a:ext uri="{FF2B5EF4-FFF2-40B4-BE49-F238E27FC236}">
                <a16:creationId xmlns:a16="http://schemas.microsoft.com/office/drawing/2014/main" xmlns="" id="{00000000-0008-0000-1100-00000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6" name="Line 8">
            <a:extLst>
              <a:ext uri="{FF2B5EF4-FFF2-40B4-BE49-F238E27FC236}">
                <a16:creationId xmlns:a16="http://schemas.microsoft.com/office/drawing/2014/main" xmlns="" id="{00000000-0008-0000-1100-00000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7" name="Line 9">
            <a:extLst>
              <a:ext uri="{FF2B5EF4-FFF2-40B4-BE49-F238E27FC236}">
                <a16:creationId xmlns:a16="http://schemas.microsoft.com/office/drawing/2014/main" xmlns="" id="{00000000-0008-0000-1100-00000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8" name="Line 7">
            <a:extLst>
              <a:ext uri="{FF2B5EF4-FFF2-40B4-BE49-F238E27FC236}">
                <a16:creationId xmlns:a16="http://schemas.microsoft.com/office/drawing/2014/main" xmlns="" id="{00000000-0008-0000-1100-00000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49" name="Line 8">
            <a:extLst>
              <a:ext uri="{FF2B5EF4-FFF2-40B4-BE49-F238E27FC236}">
                <a16:creationId xmlns:a16="http://schemas.microsoft.com/office/drawing/2014/main" xmlns="" id="{00000000-0008-0000-1100-00000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0" name="Line 9">
            <a:extLst>
              <a:ext uri="{FF2B5EF4-FFF2-40B4-BE49-F238E27FC236}">
                <a16:creationId xmlns:a16="http://schemas.microsoft.com/office/drawing/2014/main" xmlns="" id="{00000000-0008-0000-1100-00000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1" name="Line 7">
            <a:extLst>
              <a:ext uri="{FF2B5EF4-FFF2-40B4-BE49-F238E27FC236}">
                <a16:creationId xmlns:a16="http://schemas.microsoft.com/office/drawing/2014/main" xmlns="" id="{00000000-0008-0000-1100-00000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2" name="Line 8">
            <a:extLst>
              <a:ext uri="{FF2B5EF4-FFF2-40B4-BE49-F238E27FC236}">
                <a16:creationId xmlns:a16="http://schemas.microsoft.com/office/drawing/2014/main" xmlns="" id="{00000000-0008-0000-1100-00000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3" name="Line 9">
            <a:extLst>
              <a:ext uri="{FF2B5EF4-FFF2-40B4-BE49-F238E27FC236}">
                <a16:creationId xmlns:a16="http://schemas.microsoft.com/office/drawing/2014/main" xmlns="" id="{00000000-0008-0000-1100-00001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4" name="Line 7">
            <a:extLst>
              <a:ext uri="{FF2B5EF4-FFF2-40B4-BE49-F238E27FC236}">
                <a16:creationId xmlns:a16="http://schemas.microsoft.com/office/drawing/2014/main" xmlns="" id="{00000000-0008-0000-1100-00001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5" name="Line 8">
            <a:extLst>
              <a:ext uri="{FF2B5EF4-FFF2-40B4-BE49-F238E27FC236}">
                <a16:creationId xmlns:a16="http://schemas.microsoft.com/office/drawing/2014/main" xmlns="" id="{00000000-0008-0000-1100-00001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6" name="Line 9">
            <a:extLst>
              <a:ext uri="{FF2B5EF4-FFF2-40B4-BE49-F238E27FC236}">
                <a16:creationId xmlns:a16="http://schemas.microsoft.com/office/drawing/2014/main" xmlns="" id="{00000000-0008-0000-1100-00001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7" name="Line 7">
            <a:extLst>
              <a:ext uri="{FF2B5EF4-FFF2-40B4-BE49-F238E27FC236}">
                <a16:creationId xmlns:a16="http://schemas.microsoft.com/office/drawing/2014/main" xmlns="" id="{00000000-0008-0000-1100-00001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8" name="Line 8">
            <a:extLst>
              <a:ext uri="{FF2B5EF4-FFF2-40B4-BE49-F238E27FC236}">
                <a16:creationId xmlns:a16="http://schemas.microsoft.com/office/drawing/2014/main" xmlns="" id="{00000000-0008-0000-1100-00001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59" name="Line 9">
            <a:extLst>
              <a:ext uri="{FF2B5EF4-FFF2-40B4-BE49-F238E27FC236}">
                <a16:creationId xmlns:a16="http://schemas.microsoft.com/office/drawing/2014/main" xmlns="" id="{00000000-0008-0000-1100-00001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0" name="Line 7">
            <a:extLst>
              <a:ext uri="{FF2B5EF4-FFF2-40B4-BE49-F238E27FC236}">
                <a16:creationId xmlns:a16="http://schemas.microsoft.com/office/drawing/2014/main" xmlns="" id="{00000000-0008-0000-1100-00001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1" name="Line 8">
            <a:extLst>
              <a:ext uri="{FF2B5EF4-FFF2-40B4-BE49-F238E27FC236}">
                <a16:creationId xmlns:a16="http://schemas.microsoft.com/office/drawing/2014/main" xmlns="" id="{00000000-0008-0000-1100-00001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2" name="Line 9">
            <a:extLst>
              <a:ext uri="{FF2B5EF4-FFF2-40B4-BE49-F238E27FC236}">
                <a16:creationId xmlns:a16="http://schemas.microsoft.com/office/drawing/2014/main" xmlns="" id="{00000000-0008-0000-1100-00001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3" name="Line 7">
            <a:extLst>
              <a:ext uri="{FF2B5EF4-FFF2-40B4-BE49-F238E27FC236}">
                <a16:creationId xmlns:a16="http://schemas.microsoft.com/office/drawing/2014/main" xmlns="" id="{00000000-0008-0000-1100-00001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4" name="Line 8">
            <a:extLst>
              <a:ext uri="{FF2B5EF4-FFF2-40B4-BE49-F238E27FC236}">
                <a16:creationId xmlns:a16="http://schemas.microsoft.com/office/drawing/2014/main" xmlns="" id="{00000000-0008-0000-1100-00001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5" name="Line 9">
            <a:extLst>
              <a:ext uri="{FF2B5EF4-FFF2-40B4-BE49-F238E27FC236}">
                <a16:creationId xmlns:a16="http://schemas.microsoft.com/office/drawing/2014/main" xmlns="" id="{00000000-0008-0000-1100-00001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6" name="Line 7">
            <a:extLst>
              <a:ext uri="{FF2B5EF4-FFF2-40B4-BE49-F238E27FC236}">
                <a16:creationId xmlns:a16="http://schemas.microsoft.com/office/drawing/2014/main" xmlns="" id="{00000000-0008-0000-1100-00001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7" name="Line 8">
            <a:extLst>
              <a:ext uri="{FF2B5EF4-FFF2-40B4-BE49-F238E27FC236}">
                <a16:creationId xmlns:a16="http://schemas.microsoft.com/office/drawing/2014/main" xmlns="" id="{00000000-0008-0000-1100-00001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8" name="Line 9">
            <a:extLst>
              <a:ext uri="{FF2B5EF4-FFF2-40B4-BE49-F238E27FC236}">
                <a16:creationId xmlns:a16="http://schemas.microsoft.com/office/drawing/2014/main" xmlns="" id="{00000000-0008-0000-1100-00001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69" name="Line 7">
            <a:extLst>
              <a:ext uri="{FF2B5EF4-FFF2-40B4-BE49-F238E27FC236}">
                <a16:creationId xmlns:a16="http://schemas.microsoft.com/office/drawing/2014/main" xmlns="" id="{00000000-0008-0000-1100-00002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0" name="Line 8">
            <a:extLst>
              <a:ext uri="{FF2B5EF4-FFF2-40B4-BE49-F238E27FC236}">
                <a16:creationId xmlns:a16="http://schemas.microsoft.com/office/drawing/2014/main" xmlns="" id="{00000000-0008-0000-1100-00002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1" name="Line 9">
            <a:extLst>
              <a:ext uri="{FF2B5EF4-FFF2-40B4-BE49-F238E27FC236}">
                <a16:creationId xmlns:a16="http://schemas.microsoft.com/office/drawing/2014/main" xmlns="" id="{00000000-0008-0000-1100-00002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2" name="Line 7">
            <a:extLst>
              <a:ext uri="{FF2B5EF4-FFF2-40B4-BE49-F238E27FC236}">
                <a16:creationId xmlns:a16="http://schemas.microsoft.com/office/drawing/2014/main" xmlns="" id="{00000000-0008-0000-1100-00002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3" name="Line 8">
            <a:extLst>
              <a:ext uri="{FF2B5EF4-FFF2-40B4-BE49-F238E27FC236}">
                <a16:creationId xmlns:a16="http://schemas.microsoft.com/office/drawing/2014/main" xmlns="" id="{00000000-0008-0000-1100-00002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4" name="Line 9">
            <a:extLst>
              <a:ext uri="{FF2B5EF4-FFF2-40B4-BE49-F238E27FC236}">
                <a16:creationId xmlns:a16="http://schemas.microsoft.com/office/drawing/2014/main" xmlns="" id="{00000000-0008-0000-1100-00002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5" name="Line 7">
            <a:extLst>
              <a:ext uri="{FF2B5EF4-FFF2-40B4-BE49-F238E27FC236}">
                <a16:creationId xmlns:a16="http://schemas.microsoft.com/office/drawing/2014/main" xmlns="" id="{00000000-0008-0000-1100-00002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6" name="Line 8">
            <a:extLst>
              <a:ext uri="{FF2B5EF4-FFF2-40B4-BE49-F238E27FC236}">
                <a16:creationId xmlns:a16="http://schemas.microsoft.com/office/drawing/2014/main" xmlns="" id="{00000000-0008-0000-1100-00002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7" name="Line 9">
            <a:extLst>
              <a:ext uri="{FF2B5EF4-FFF2-40B4-BE49-F238E27FC236}">
                <a16:creationId xmlns:a16="http://schemas.microsoft.com/office/drawing/2014/main" xmlns="" id="{00000000-0008-0000-1100-00002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8" name="Line 7">
            <a:extLst>
              <a:ext uri="{FF2B5EF4-FFF2-40B4-BE49-F238E27FC236}">
                <a16:creationId xmlns:a16="http://schemas.microsoft.com/office/drawing/2014/main" xmlns="" id="{00000000-0008-0000-1100-00002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79" name="Line 8">
            <a:extLst>
              <a:ext uri="{FF2B5EF4-FFF2-40B4-BE49-F238E27FC236}">
                <a16:creationId xmlns:a16="http://schemas.microsoft.com/office/drawing/2014/main" xmlns="" id="{00000000-0008-0000-1100-00002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0" name="Line 9">
            <a:extLst>
              <a:ext uri="{FF2B5EF4-FFF2-40B4-BE49-F238E27FC236}">
                <a16:creationId xmlns:a16="http://schemas.microsoft.com/office/drawing/2014/main" xmlns="" id="{00000000-0008-0000-1100-00002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1" name="Line 7">
            <a:extLst>
              <a:ext uri="{FF2B5EF4-FFF2-40B4-BE49-F238E27FC236}">
                <a16:creationId xmlns:a16="http://schemas.microsoft.com/office/drawing/2014/main" xmlns="" id="{00000000-0008-0000-1100-00002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2" name="Line 8">
            <a:extLst>
              <a:ext uri="{FF2B5EF4-FFF2-40B4-BE49-F238E27FC236}">
                <a16:creationId xmlns:a16="http://schemas.microsoft.com/office/drawing/2014/main" xmlns="" id="{00000000-0008-0000-1100-00002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3" name="Line 9">
            <a:extLst>
              <a:ext uri="{FF2B5EF4-FFF2-40B4-BE49-F238E27FC236}">
                <a16:creationId xmlns:a16="http://schemas.microsoft.com/office/drawing/2014/main" xmlns="" id="{00000000-0008-0000-1100-00002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4" name="Line 7">
            <a:extLst>
              <a:ext uri="{FF2B5EF4-FFF2-40B4-BE49-F238E27FC236}">
                <a16:creationId xmlns:a16="http://schemas.microsoft.com/office/drawing/2014/main" xmlns="" id="{00000000-0008-0000-1100-00002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5" name="Line 8">
            <a:extLst>
              <a:ext uri="{FF2B5EF4-FFF2-40B4-BE49-F238E27FC236}">
                <a16:creationId xmlns:a16="http://schemas.microsoft.com/office/drawing/2014/main" xmlns="" id="{00000000-0008-0000-1100-00003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6" name="Line 9">
            <a:extLst>
              <a:ext uri="{FF2B5EF4-FFF2-40B4-BE49-F238E27FC236}">
                <a16:creationId xmlns:a16="http://schemas.microsoft.com/office/drawing/2014/main" xmlns="" id="{00000000-0008-0000-1100-00003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7" name="Line 7">
            <a:extLst>
              <a:ext uri="{FF2B5EF4-FFF2-40B4-BE49-F238E27FC236}">
                <a16:creationId xmlns:a16="http://schemas.microsoft.com/office/drawing/2014/main" xmlns="" id="{00000000-0008-0000-1100-00003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8" name="Line 8">
            <a:extLst>
              <a:ext uri="{FF2B5EF4-FFF2-40B4-BE49-F238E27FC236}">
                <a16:creationId xmlns:a16="http://schemas.microsoft.com/office/drawing/2014/main" xmlns="" id="{00000000-0008-0000-1100-00003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89" name="Line 9">
            <a:extLst>
              <a:ext uri="{FF2B5EF4-FFF2-40B4-BE49-F238E27FC236}">
                <a16:creationId xmlns:a16="http://schemas.microsoft.com/office/drawing/2014/main" xmlns="" id="{00000000-0008-0000-1100-00003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0" name="Line 7">
            <a:extLst>
              <a:ext uri="{FF2B5EF4-FFF2-40B4-BE49-F238E27FC236}">
                <a16:creationId xmlns:a16="http://schemas.microsoft.com/office/drawing/2014/main" xmlns="" id="{00000000-0008-0000-1100-00003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1" name="Line 8">
            <a:extLst>
              <a:ext uri="{FF2B5EF4-FFF2-40B4-BE49-F238E27FC236}">
                <a16:creationId xmlns:a16="http://schemas.microsoft.com/office/drawing/2014/main" xmlns="" id="{00000000-0008-0000-1100-00003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2" name="Line 9">
            <a:extLst>
              <a:ext uri="{FF2B5EF4-FFF2-40B4-BE49-F238E27FC236}">
                <a16:creationId xmlns:a16="http://schemas.microsoft.com/office/drawing/2014/main" xmlns="" id="{00000000-0008-0000-1100-00003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3" name="Line 7">
            <a:extLst>
              <a:ext uri="{FF2B5EF4-FFF2-40B4-BE49-F238E27FC236}">
                <a16:creationId xmlns:a16="http://schemas.microsoft.com/office/drawing/2014/main" xmlns="" id="{00000000-0008-0000-1100-00003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4" name="Line 8">
            <a:extLst>
              <a:ext uri="{FF2B5EF4-FFF2-40B4-BE49-F238E27FC236}">
                <a16:creationId xmlns:a16="http://schemas.microsoft.com/office/drawing/2014/main" xmlns="" id="{00000000-0008-0000-1100-00003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5" name="Line 9">
            <a:extLst>
              <a:ext uri="{FF2B5EF4-FFF2-40B4-BE49-F238E27FC236}">
                <a16:creationId xmlns:a16="http://schemas.microsoft.com/office/drawing/2014/main" xmlns="" id="{00000000-0008-0000-1100-00003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6" name="Line 7">
            <a:extLst>
              <a:ext uri="{FF2B5EF4-FFF2-40B4-BE49-F238E27FC236}">
                <a16:creationId xmlns:a16="http://schemas.microsoft.com/office/drawing/2014/main" xmlns="" id="{00000000-0008-0000-1100-00003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7" name="Line 8">
            <a:extLst>
              <a:ext uri="{FF2B5EF4-FFF2-40B4-BE49-F238E27FC236}">
                <a16:creationId xmlns:a16="http://schemas.microsoft.com/office/drawing/2014/main" xmlns="" id="{00000000-0008-0000-1100-00003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8" name="Line 9">
            <a:extLst>
              <a:ext uri="{FF2B5EF4-FFF2-40B4-BE49-F238E27FC236}">
                <a16:creationId xmlns:a16="http://schemas.microsoft.com/office/drawing/2014/main" xmlns="" id="{00000000-0008-0000-1100-00003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699" name="Line 7">
            <a:extLst>
              <a:ext uri="{FF2B5EF4-FFF2-40B4-BE49-F238E27FC236}">
                <a16:creationId xmlns:a16="http://schemas.microsoft.com/office/drawing/2014/main" xmlns="" id="{00000000-0008-0000-1100-00003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0" name="Line 8">
            <a:extLst>
              <a:ext uri="{FF2B5EF4-FFF2-40B4-BE49-F238E27FC236}">
                <a16:creationId xmlns:a16="http://schemas.microsoft.com/office/drawing/2014/main" xmlns="" id="{00000000-0008-0000-1100-00003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1" name="Line 9">
            <a:extLst>
              <a:ext uri="{FF2B5EF4-FFF2-40B4-BE49-F238E27FC236}">
                <a16:creationId xmlns:a16="http://schemas.microsoft.com/office/drawing/2014/main" xmlns="" id="{00000000-0008-0000-1100-00004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2" name="Line 7">
            <a:extLst>
              <a:ext uri="{FF2B5EF4-FFF2-40B4-BE49-F238E27FC236}">
                <a16:creationId xmlns:a16="http://schemas.microsoft.com/office/drawing/2014/main" xmlns="" id="{00000000-0008-0000-1100-00004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3" name="Line 8">
            <a:extLst>
              <a:ext uri="{FF2B5EF4-FFF2-40B4-BE49-F238E27FC236}">
                <a16:creationId xmlns:a16="http://schemas.microsoft.com/office/drawing/2014/main" xmlns="" id="{00000000-0008-0000-1100-00004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4" name="Line 9">
            <a:extLst>
              <a:ext uri="{FF2B5EF4-FFF2-40B4-BE49-F238E27FC236}">
                <a16:creationId xmlns:a16="http://schemas.microsoft.com/office/drawing/2014/main" xmlns="" id="{00000000-0008-0000-1100-00004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5" name="Line 7">
            <a:extLst>
              <a:ext uri="{FF2B5EF4-FFF2-40B4-BE49-F238E27FC236}">
                <a16:creationId xmlns:a16="http://schemas.microsoft.com/office/drawing/2014/main" xmlns="" id="{00000000-0008-0000-1100-00004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6" name="Line 8">
            <a:extLst>
              <a:ext uri="{FF2B5EF4-FFF2-40B4-BE49-F238E27FC236}">
                <a16:creationId xmlns:a16="http://schemas.microsoft.com/office/drawing/2014/main" xmlns="" id="{00000000-0008-0000-1100-00004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7" name="Line 9">
            <a:extLst>
              <a:ext uri="{FF2B5EF4-FFF2-40B4-BE49-F238E27FC236}">
                <a16:creationId xmlns:a16="http://schemas.microsoft.com/office/drawing/2014/main" xmlns="" id="{00000000-0008-0000-1100-00004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8" name="Line 7">
            <a:extLst>
              <a:ext uri="{FF2B5EF4-FFF2-40B4-BE49-F238E27FC236}">
                <a16:creationId xmlns:a16="http://schemas.microsoft.com/office/drawing/2014/main" xmlns="" id="{00000000-0008-0000-1100-00004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09" name="Line 8">
            <a:extLst>
              <a:ext uri="{FF2B5EF4-FFF2-40B4-BE49-F238E27FC236}">
                <a16:creationId xmlns:a16="http://schemas.microsoft.com/office/drawing/2014/main" xmlns="" id="{00000000-0008-0000-1100-00004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0" name="Line 9">
            <a:extLst>
              <a:ext uri="{FF2B5EF4-FFF2-40B4-BE49-F238E27FC236}">
                <a16:creationId xmlns:a16="http://schemas.microsoft.com/office/drawing/2014/main" xmlns="" id="{00000000-0008-0000-1100-00004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1" name="Line 7">
            <a:extLst>
              <a:ext uri="{FF2B5EF4-FFF2-40B4-BE49-F238E27FC236}">
                <a16:creationId xmlns:a16="http://schemas.microsoft.com/office/drawing/2014/main" xmlns="" id="{00000000-0008-0000-1100-00004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2" name="Line 8">
            <a:extLst>
              <a:ext uri="{FF2B5EF4-FFF2-40B4-BE49-F238E27FC236}">
                <a16:creationId xmlns:a16="http://schemas.microsoft.com/office/drawing/2014/main" xmlns="" id="{00000000-0008-0000-1100-00004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3" name="Line 9">
            <a:extLst>
              <a:ext uri="{FF2B5EF4-FFF2-40B4-BE49-F238E27FC236}">
                <a16:creationId xmlns:a16="http://schemas.microsoft.com/office/drawing/2014/main" xmlns="" id="{00000000-0008-0000-1100-00004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4" name="Line 7">
            <a:extLst>
              <a:ext uri="{FF2B5EF4-FFF2-40B4-BE49-F238E27FC236}">
                <a16:creationId xmlns:a16="http://schemas.microsoft.com/office/drawing/2014/main" xmlns="" id="{00000000-0008-0000-1100-00005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5" name="Line 8">
            <a:extLst>
              <a:ext uri="{FF2B5EF4-FFF2-40B4-BE49-F238E27FC236}">
                <a16:creationId xmlns:a16="http://schemas.microsoft.com/office/drawing/2014/main" xmlns="" id="{00000000-0008-0000-1100-00005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6" name="Line 9">
            <a:extLst>
              <a:ext uri="{FF2B5EF4-FFF2-40B4-BE49-F238E27FC236}">
                <a16:creationId xmlns:a16="http://schemas.microsoft.com/office/drawing/2014/main" xmlns="" id="{00000000-0008-0000-1100-00005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7" name="Line 7">
            <a:extLst>
              <a:ext uri="{FF2B5EF4-FFF2-40B4-BE49-F238E27FC236}">
                <a16:creationId xmlns:a16="http://schemas.microsoft.com/office/drawing/2014/main" xmlns="" id="{00000000-0008-0000-1100-00005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8" name="Line 8">
            <a:extLst>
              <a:ext uri="{FF2B5EF4-FFF2-40B4-BE49-F238E27FC236}">
                <a16:creationId xmlns:a16="http://schemas.microsoft.com/office/drawing/2014/main" xmlns="" id="{00000000-0008-0000-1100-00005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19" name="Line 9">
            <a:extLst>
              <a:ext uri="{FF2B5EF4-FFF2-40B4-BE49-F238E27FC236}">
                <a16:creationId xmlns:a16="http://schemas.microsoft.com/office/drawing/2014/main" xmlns="" id="{00000000-0008-0000-1100-00005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0" name="Line 7">
            <a:extLst>
              <a:ext uri="{FF2B5EF4-FFF2-40B4-BE49-F238E27FC236}">
                <a16:creationId xmlns:a16="http://schemas.microsoft.com/office/drawing/2014/main" xmlns="" id="{00000000-0008-0000-1100-00005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1" name="Line 8">
            <a:extLst>
              <a:ext uri="{FF2B5EF4-FFF2-40B4-BE49-F238E27FC236}">
                <a16:creationId xmlns:a16="http://schemas.microsoft.com/office/drawing/2014/main" xmlns="" id="{00000000-0008-0000-1100-00005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2" name="Line 9">
            <a:extLst>
              <a:ext uri="{FF2B5EF4-FFF2-40B4-BE49-F238E27FC236}">
                <a16:creationId xmlns:a16="http://schemas.microsoft.com/office/drawing/2014/main" xmlns="" id="{00000000-0008-0000-1100-00005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3" name="Line 7">
            <a:extLst>
              <a:ext uri="{FF2B5EF4-FFF2-40B4-BE49-F238E27FC236}">
                <a16:creationId xmlns:a16="http://schemas.microsoft.com/office/drawing/2014/main" xmlns="" id="{00000000-0008-0000-1100-00005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4" name="Line 8">
            <a:extLst>
              <a:ext uri="{FF2B5EF4-FFF2-40B4-BE49-F238E27FC236}">
                <a16:creationId xmlns:a16="http://schemas.microsoft.com/office/drawing/2014/main" xmlns="" id="{00000000-0008-0000-1100-00005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5" name="Line 9">
            <a:extLst>
              <a:ext uri="{FF2B5EF4-FFF2-40B4-BE49-F238E27FC236}">
                <a16:creationId xmlns:a16="http://schemas.microsoft.com/office/drawing/2014/main" xmlns="" id="{00000000-0008-0000-1100-00005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6" name="Line 7">
            <a:extLst>
              <a:ext uri="{FF2B5EF4-FFF2-40B4-BE49-F238E27FC236}">
                <a16:creationId xmlns:a16="http://schemas.microsoft.com/office/drawing/2014/main" xmlns="" id="{00000000-0008-0000-1100-00006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7" name="Line 8">
            <a:extLst>
              <a:ext uri="{FF2B5EF4-FFF2-40B4-BE49-F238E27FC236}">
                <a16:creationId xmlns:a16="http://schemas.microsoft.com/office/drawing/2014/main" xmlns="" id="{00000000-0008-0000-1100-00006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8" name="Line 9">
            <a:extLst>
              <a:ext uri="{FF2B5EF4-FFF2-40B4-BE49-F238E27FC236}">
                <a16:creationId xmlns:a16="http://schemas.microsoft.com/office/drawing/2014/main" xmlns="" id="{00000000-0008-0000-1100-00006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29" name="Line 7">
            <a:extLst>
              <a:ext uri="{FF2B5EF4-FFF2-40B4-BE49-F238E27FC236}">
                <a16:creationId xmlns:a16="http://schemas.microsoft.com/office/drawing/2014/main" xmlns="" id="{00000000-0008-0000-1100-00006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0" name="Line 8">
            <a:extLst>
              <a:ext uri="{FF2B5EF4-FFF2-40B4-BE49-F238E27FC236}">
                <a16:creationId xmlns:a16="http://schemas.microsoft.com/office/drawing/2014/main" xmlns="" id="{00000000-0008-0000-1100-00006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1" name="Line 9">
            <a:extLst>
              <a:ext uri="{FF2B5EF4-FFF2-40B4-BE49-F238E27FC236}">
                <a16:creationId xmlns:a16="http://schemas.microsoft.com/office/drawing/2014/main" xmlns="" id="{00000000-0008-0000-1100-00006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2" name="Line 7">
            <a:extLst>
              <a:ext uri="{FF2B5EF4-FFF2-40B4-BE49-F238E27FC236}">
                <a16:creationId xmlns:a16="http://schemas.microsoft.com/office/drawing/2014/main" xmlns="" id="{00000000-0008-0000-1100-00006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3" name="Line 8">
            <a:extLst>
              <a:ext uri="{FF2B5EF4-FFF2-40B4-BE49-F238E27FC236}">
                <a16:creationId xmlns:a16="http://schemas.microsoft.com/office/drawing/2014/main" xmlns="" id="{00000000-0008-0000-1100-00006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4" name="Line 9">
            <a:extLst>
              <a:ext uri="{FF2B5EF4-FFF2-40B4-BE49-F238E27FC236}">
                <a16:creationId xmlns:a16="http://schemas.microsoft.com/office/drawing/2014/main" xmlns="" id="{00000000-0008-0000-1100-00006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5" name="Line 7">
            <a:extLst>
              <a:ext uri="{FF2B5EF4-FFF2-40B4-BE49-F238E27FC236}">
                <a16:creationId xmlns:a16="http://schemas.microsoft.com/office/drawing/2014/main" xmlns="" id="{00000000-0008-0000-1100-00006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6" name="Line 8">
            <a:extLst>
              <a:ext uri="{FF2B5EF4-FFF2-40B4-BE49-F238E27FC236}">
                <a16:creationId xmlns:a16="http://schemas.microsoft.com/office/drawing/2014/main" xmlns="" id="{00000000-0008-0000-1100-00006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7" name="Line 9">
            <a:extLst>
              <a:ext uri="{FF2B5EF4-FFF2-40B4-BE49-F238E27FC236}">
                <a16:creationId xmlns:a16="http://schemas.microsoft.com/office/drawing/2014/main" xmlns="" id="{00000000-0008-0000-1100-00007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8" name="Line 7">
            <a:extLst>
              <a:ext uri="{FF2B5EF4-FFF2-40B4-BE49-F238E27FC236}">
                <a16:creationId xmlns:a16="http://schemas.microsoft.com/office/drawing/2014/main" xmlns="" id="{00000000-0008-0000-1100-00007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39" name="Line 8">
            <a:extLst>
              <a:ext uri="{FF2B5EF4-FFF2-40B4-BE49-F238E27FC236}">
                <a16:creationId xmlns:a16="http://schemas.microsoft.com/office/drawing/2014/main" xmlns="" id="{00000000-0008-0000-1100-00007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0" name="Line 9">
            <a:extLst>
              <a:ext uri="{FF2B5EF4-FFF2-40B4-BE49-F238E27FC236}">
                <a16:creationId xmlns:a16="http://schemas.microsoft.com/office/drawing/2014/main" xmlns="" id="{00000000-0008-0000-1100-00007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1" name="Line 7">
            <a:extLst>
              <a:ext uri="{FF2B5EF4-FFF2-40B4-BE49-F238E27FC236}">
                <a16:creationId xmlns:a16="http://schemas.microsoft.com/office/drawing/2014/main" xmlns="" id="{00000000-0008-0000-1100-00007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2" name="Line 8">
            <a:extLst>
              <a:ext uri="{FF2B5EF4-FFF2-40B4-BE49-F238E27FC236}">
                <a16:creationId xmlns:a16="http://schemas.microsoft.com/office/drawing/2014/main" xmlns="" id="{00000000-0008-0000-1100-00007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3" name="Line 9">
            <a:extLst>
              <a:ext uri="{FF2B5EF4-FFF2-40B4-BE49-F238E27FC236}">
                <a16:creationId xmlns:a16="http://schemas.microsoft.com/office/drawing/2014/main" xmlns="" id="{00000000-0008-0000-1100-00007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4" name="Line 7">
            <a:extLst>
              <a:ext uri="{FF2B5EF4-FFF2-40B4-BE49-F238E27FC236}">
                <a16:creationId xmlns:a16="http://schemas.microsoft.com/office/drawing/2014/main" xmlns="" id="{00000000-0008-0000-1100-00007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5" name="Line 8">
            <a:extLst>
              <a:ext uri="{FF2B5EF4-FFF2-40B4-BE49-F238E27FC236}">
                <a16:creationId xmlns:a16="http://schemas.microsoft.com/office/drawing/2014/main" xmlns="" id="{00000000-0008-0000-1100-00007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6" name="Line 9">
            <a:extLst>
              <a:ext uri="{FF2B5EF4-FFF2-40B4-BE49-F238E27FC236}">
                <a16:creationId xmlns:a16="http://schemas.microsoft.com/office/drawing/2014/main" xmlns="" id="{00000000-0008-0000-1100-00007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7" name="Line 7">
            <a:extLst>
              <a:ext uri="{FF2B5EF4-FFF2-40B4-BE49-F238E27FC236}">
                <a16:creationId xmlns:a16="http://schemas.microsoft.com/office/drawing/2014/main" xmlns="" id="{00000000-0008-0000-1100-00007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8" name="Line 8">
            <a:extLst>
              <a:ext uri="{FF2B5EF4-FFF2-40B4-BE49-F238E27FC236}">
                <a16:creationId xmlns:a16="http://schemas.microsoft.com/office/drawing/2014/main" xmlns="" id="{00000000-0008-0000-1100-00007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49" name="Line 9">
            <a:extLst>
              <a:ext uri="{FF2B5EF4-FFF2-40B4-BE49-F238E27FC236}">
                <a16:creationId xmlns:a16="http://schemas.microsoft.com/office/drawing/2014/main" xmlns="" id="{00000000-0008-0000-1100-00007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0" name="Line 7">
            <a:extLst>
              <a:ext uri="{FF2B5EF4-FFF2-40B4-BE49-F238E27FC236}">
                <a16:creationId xmlns:a16="http://schemas.microsoft.com/office/drawing/2014/main" xmlns="" id="{00000000-0008-0000-1100-00007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1" name="Line 8">
            <a:extLst>
              <a:ext uri="{FF2B5EF4-FFF2-40B4-BE49-F238E27FC236}">
                <a16:creationId xmlns:a16="http://schemas.microsoft.com/office/drawing/2014/main" xmlns="" id="{00000000-0008-0000-1100-00007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2" name="Line 9">
            <a:extLst>
              <a:ext uri="{FF2B5EF4-FFF2-40B4-BE49-F238E27FC236}">
                <a16:creationId xmlns:a16="http://schemas.microsoft.com/office/drawing/2014/main" xmlns="" id="{00000000-0008-0000-1100-00007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3" name="Line 7">
            <a:extLst>
              <a:ext uri="{FF2B5EF4-FFF2-40B4-BE49-F238E27FC236}">
                <a16:creationId xmlns:a16="http://schemas.microsoft.com/office/drawing/2014/main" xmlns="" id="{00000000-0008-0000-1100-00008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4" name="Line 8">
            <a:extLst>
              <a:ext uri="{FF2B5EF4-FFF2-40B4-BE49-F238E27FC236}">
                <a16:creationId xmlns:a16="http://schemas.microsoft.com/office/drawing/2014/main" xmlns="" id="{00000000-0008-0000-1100-00008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5" name="Line 9">
            <a:extLst>
              <a:ext uri="{FF2B5EF4-FFF2-40B4-BE49-F238E27FC236}">
                <a16:creationId xmlns:a16="http://schemas.microsoft.com/office/drawing/2014/main" xmlns="" id="{00000000-0008-0000-1100-00008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6" name="Line 7">
            <a:extLst>
              <a:ext uri="{FF2B5EF4-FFF2-40B4-BE49-F238E27FC236}">
                <a16:creationId xmlns:a16="http://schemas.microsoft.com/office/drawing/2014/main" xmlns="" id="{00000000-0008-0000-1100-00008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7" name="Line 8">
            <a:extLst>
              <a:ext uri="{FF2B5EF4-FFF2-40B4-BE49-F238E27FC236}">
                <a16:creationId xmlns:a16="http://schemas.microsoft.com/office/drawing/2014/main" xmlns="" id="{00000000-0008-0000-1100-00008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8" name="Line 9">
            <a:extLst>
              <a:ext uri="{FF2B5EF4-FFF2-40B4-BE49-F238E27FC236}">
                <a16:creationId xmlns:a16="http://schemas.microsoft.com/office/drawing/2014/main" xmlns="" id="{00000000-0008-0000-1100-00008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59" name="Line 7">
            <a:extLst>
              <a:ext uri="{FF2B5EF4-FFF2-40B4-BE49-F238E27FC236}">
                <a16:creationId xmlns:a16="http://schemas.microsoft.com/office/drawing/2014/main" xmlns="" id="{00000000-0008-0000-1100-00008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0" name="Line 8">
            <a:extLst>
              <a:ext uri="{FF2B5EF4-FFF2-40B4-BE49-F238E27FC236}">
                <a16:creationId xmlns:a16="http://schemas.microsoft.com/office/drawing/2014/main" xmlns="" id="{00000000-0008-0000-1100-00008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1" name="Line 9">
            <a:extLst>
              <a:ext uri="{FF2B5EF4-FFF2-40B4-BE49-F238E27FC236}">
                <a16:creationId xmlns:a16="http://schemas.microsoft.com/office/drawing/2014/main" xmlns="" id="{00000000-0008-0000-1100-00008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2" name="Line 7">
            <a:extLst>
              <a:ext uri="{FF2B5EF4-FFF2-40B4-BE49-F238E27FC236}">
                <a16:creationId xmlns:a16="http://schemas.microsoft.com/office/drawing/2014/main" xmlns="" id="{00000000-0008-0000-1100-00008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3" name="Line 8">
            <a:extLst>
              <a:ext uri="{FF2B5EF4-FFF2-40B4-BE49-F238E27FC236}">
                <a16:creationId xmlns:a16="http://schemas.microsoft.com/office/drawing/2014/main" xmlns="" id="{00000000-0008-0000-1100-00008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4" name="Line 9">
            <a:extLst>
              <a:ext uri="{FF2B5EF4-FFF2-40B4-BE49-F238E27FC236}">
                <a16:creationId xmlns:a16="http://schemas.microsoft.com/office/drawing/2014/main" xmlns="" id="{00000000-0008-0000-1100-00008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5" name="Line 7">
            <a:extLst>
              <a:ext uri="{FF2B5EF4-FFF2-40B4-BE49-F238E27FC236}">
                <a16:creationId xmlns:a16="http://schemas.microsoft.com/office/drawing/2014/main" xmlns="" id="{00000000-0008-0000-1100-00008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6" name="Line 8">
            <a:extLst>
              <a:ext uri="{FF2B5EF4-FFF2-40B4-BE49-F238E27FC236}">
                <a16:creationId xmlns:a16="http://schemas.microsoft.com/office/drawing/2014/main" xmlns="" id="{00000000-0008-0000-1100-00008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7" name="Line 9">
            <a:extLst>
              <a:ext uri="{FF2B5EF4-FFF2-40B4-BE49-F238E27FC236}">
                <a16:creationId xmlns:a16="http://schemas.microsoft.com/office/drawing/2014/main" xmlns="" id="{00000000-0008-0000-1100-00008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8" name="Line 7">
            <a:extLst>
              <a:ext uri="{FF2B5EF4-FFF2-40B4-BE49-F238E27FC236}">
                <a16:creationId xmlns:a16="http://schemas.microsoft.com/office/drawing/2014/main" xmlns="" id="{00000000-0008-0000-1100-00008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69" name="Line 8">
            <a:extLst>
              <a:ext uri="{FF2B5EF4-FFF2-40B4-BE49-F238E27FC236}">
                <a16:creationId xmlns:a16="http://schemas.microsoft.com/office/drawing/2014/main" xmlns="" id="{00000000-0008-0000-1100-00009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0" name="Line 9">
            <a:extLst>
              <a:ext uri="{FF2B5EF4-FFF2-40B4-BE49-F238E27FC236}">
                <a16:creationId xmlns:a16="http://schemas.microsoft.com/office/drawing/2014/main" xmlns="" id="{00000000-0008-0000-1100-00009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1" name="Line 7">
            <a:extLst>
              <a:ext uri="{FF2B5EF4-FFF2-40B4-BE49-F238E27FC236}">
                <a16:creationId xmlns:a16="http://schemas.microsoft.com/office/drawing/2014/main" xmlns="" id="{00000000-0008-0000-1100-00009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2" name="Line 8">
            <a:extLst>
              <a:ext uri="{FF2B5EF4-FFF2-40B4-BE49-F238E27FC236}">
                <a16:creationId xmlns:a16="http://schemas.microsoft.com/office/drawing/2014/main" xmlns="" id="{00000000-0008-0000-1100-00009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3" name="Line 9">
            <a:extLst>
              <a:ext uri="{FF2B5EF4-FFF2-40B4-BE49-F238E27FC236}">
                <a16:creationId xmlns:a16="http://schemas.microsoft.com/office/drawing/2014/main" xmlns="" id="{00000000-0008-0000-1100-00009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4" name="Line 7">
            <a:extLst>
              <a:ext uri="{FF2B5EF4-FFF2-40B4-BE49-F238E27FC236}">
                <a16:creationId xmlns:a16="http://schemas.microsoft.com/office/drawing/2014/main" xmlns="" id="{00000000-0008-0000-1100-00009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5" name="Line 8">
            <a:extLst>
              <a:ext uri="{FF2B5EF4-FFF2-40B4-BE49-F238E27FC236}">
                <a16:creationId xmlns:a16="http://schemas.microsoft.com/office/drawing/2014/main" xmlns="" id="{00000000-0008-0000-1100-00009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6" name="Line 9">
            <a:extLst>
              <a:ext uri="{FF2B5EF4-FFF2-40B4-BE49-F238E27FC236}">
                <a16:creationId xmlns:a16="http://schemas.microsoft.com/office/drawing/2014/main" xmlns="" id="{00000000-0008-0000-1100-00009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7" name="Line 7">
            <a:extLst>
              <a:ext uri="{FF2B5EF4-FFF2-40B4-BE49-F238E27FC236}">
                <a16:creationId xmlns:a16="http://schemas.microsoft.com/office/drawing/2014/main" xmlns="" id="{00000000-0008-0000-1100-00009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8" name="Line 8">
            <a:extLst>
              <a:ext uri="{FF2B5EF4-FFF2-40B4-BE49-F238E27FC236}">
                <a16:creationId xmlns:a16="http://schemas.microsoft.com/office/drawing/2014/main" xmlns="" id="{00000000-0008-0000-1100-00009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79" name="Line 9">
            <a:extLst>
              <a:ext uri="{FF2B5EF4-FFF2-40B4-BE49-F238E27FC236}">
                <a16:creationId xmlns:a16="http://schemas.microsoft.com/office/drawing/2014/main" xmlns="" id="{00000000-0008-0000-1100-00009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0" name="Line 7">
            <a:extLst>
              <a:ext uri="{FF2B5EF4-FFF2-40B4-BE49-F238E27FC236}">
                <a16:creationId xmlns:a16="http://schemas.microsoft.com/office/drawing/2014/main" xmlns="" id="{00000000-0008-0000-1100-00009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1" name="Line 8">
            <a:extLst>
              <a:ext uri="{FF2B5EF4-FFF2-40B4-BE49-F238E27FC236}">
                <a16:creationId xmlns:a16="http://schemas.microsoft.com/office/drawing/2014/main" xmlns="" id="{00000000-0008-0000-1100-00009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2" name="Line 9">
            <a:extLst>
              <a:ext uri="{FF2B5EF4-FFF2-40B4-BE49-F238E27FC236}">
                <a16:creationId xmlns:a16="http://schemas.microsoft.com/office/drawing/2014/main" xmlns="" id="{00000000-0008-0000-1100-00009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3" name="Line 7">
            <a:extLst>
              <a:ext uri="{FF2B5EF4-FFF2-40B4-BE49-F238E27FC236}">
                <a16:creationId xmlns:a16="http://schemas.microsoft.com/office/drawing/2014/main" xmlns="" id="{00000000-0008-0000-1100-00009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4" name="Line 8">
            <a:extLst>
              <a:ext uri="{FF2B5EF4-FFF2-40B4-BE49-F238E27FC236}">
                <a16:creationId xmlns:a16="http://schemas.microsoft.com/office/drawing/2014/main" xmlns="" id="{00000000-0008-0000-1100-00009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5" name="Line 9">
            <a:extLst>
              <a:ext uri="{FF2B5EF4-FFF2-40B4-BE49-F238E27FC236}">
                <a16:creationId xmlns:a16="http://schemas.microsoft.com/office/drawing/2014/main" xmlns="" id="{00000000-0008-0000-1100-0000A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6" name="Line 7">
            <a:extLst>
              <a:ext uri="{FF2B5EF4-FFF2-40B4-BE49-F238E27FC236}">
                <a16:creationId xmlns:a16="http://schemas.microsoft.com/office/drawing/2014/main" xmlns="" id="{00000000-0008-0000-1100-0000A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7" name="Line 8">
            <a:extLst>
              <a:ext uri="{FF2B5EF4-FFF2-40B4-BE49-F238E27FC236}">
                <a16:creationId xmlns:a16="http://schemas.microsoft.com/office/drawing/2014/main" xmlns="" id="{00000000-0008-0000-1100-0000A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8" name="Line 9">
            <a:extLst>
              <a:ext uri="{FF2B5EF4-FFF2-40B4-BE49-F238E27FC236}">
                <a16:creationId xmlns:a16="http://schemas.microsoft.com/office/drawing/2014/main" xmlns="" id="{00000000-0008-0000-1100-0000A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89" name="Line 7">
            <a:extLst>
              <a:ext uri="{FF2B5EF4-FFF2-40B4-BE49-F238E27FC236}">
                <a16:creationId xmlns:a16="http://schemas.microsoft.com/office/drawing/2014/main" xmlns="" id="{00000000-0008-0000-1100-0000A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0" name="Line 8">
            <a:extLst>
              <a:ext uri="{FF2B5EF4-FFF2-40B4-BE49-F238E27FC236}">
                <a16:creationId xmlns:a16="http://schemas.microsoft.com/office/drawing/2014/main" xmlns="" id="{00000000-0008-0000-1100-0000A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1" name="Line 9">
            <a:extLst>
              <a:ext uri="{FF2B5EF4-FFF2-40B4-BE49-F238E27FC236}">
                <a16:creationId xmlns:a16="http://schemas.microsoft.com/office/drawing/2014/main" xmlns="" id="{00000000-0008-0000-1100-0000A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2" name="Line 7">
            <a:extLst>
              <a:ext uri="{FF2B5EF4-FFF2-40B4-BE49-F238E27FC236}">
                <a16:creationId xmlns:a16="http://schemas.microsoft.com/office/drawing/2014/main" xmlns="" id="{00000000-0008-0000-1100-0000A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3" name="Line 8">
            <a:extLst>
              <a:ext uri="{FF2B5EF4-FFF2-40B4-BE49-F238E27FC236}">
                <a16:creationId xmlns:a16="http://schemas.microsoft.com/office/drawing/2014/main" xmlns="" id="{00000000-0008-0000-1100-0000A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4" name="Line 9">
            <a:extLst>
              <a:ext uri="{FF2B5EF4-FFF2-40B4-BE49-F238E27FC236}">
                <a16:creationId xmlns:a16="http://schemas.microsoft.com/office/drawing/2014/main" xmlns="" id="{00000000-0008-0000-1100-0000A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5" name="Line 7">
            <a:extLst>
              <a:ext uri="{FF2B5EF4-FFF2-40B4-BE49-F238E27FC236}">
                <a16:creationId xmlns:a16="http://schemas.microsoft.com/office/drawing/2014/main" xmlns="" id="{00000000-0008-0000-1100-0000A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6" name="Line 8">
            <a:extLst>
              <a:ext uri="{FF2B5EF4-FFF2-40B4-BE49-F238E27FC236}">
                <a16:creationId xmlns:a16="http://schemas.microsoft.com/office/drawing/2014/main" xmlns="" id="{00000000-0008-0000-1100-0000A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7" name="Line 9">
            <a:extLst>
              <a:ext uri="{FF2B5EF4-FFF2-40B4-BE49-F238E27FC236}">
                <a16:creationId xmlns:a16="http://schemas.microsoft.com/office/drawing/2014/main" xmlns="" id="{00000000-0008-0000-1100-0000A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8" name="Line 7">
            <a:extLst>
              <a:ext uri="{FF2B5EF4-FFF2-40B4-BE49-F238E27FC236}">
                <a16:creationId xmlns:a16="http://schemas.microsoft.com/office/drawing/2014/main" xmlns="" id="{00000000-0008-0000-1100-0000A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799" name="Line 8">
            <a:extLst>
              <a:ext uri="{FF2B5EF4-FFF2-40B4-BE49-F238E27FC236}">
                <a16:creationId xmlns:a16="http://schemas.microsoft.com/office/drawing/2014/main" xmlns="" id="{00000000-0008-0000-1100-0000A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0" name="Line 9">
            <a:extLst>
              <a:ext uri="{FF2B5EF4-FFF2-40B4-BE49-F238E27FC236}">
                <a16:creationId xmlns:a16="http://schemas.microsoft.com/office/drawing/2014/main" xmlns="" id="{00000000-0008-0000-1100-0000A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1" name="Line 7">
            <a:extLst>
              <a:ext uri="{FF2B5EF4-FFF2-40B4-BE49-F238E27FC236}">
                <a16:creationId xmlns:a16="http://schemas.microsoft.com/office/drawing/2014/main" xmlns="" id="{00000000-0008-0000-1100-0000B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2" name="Line 8">
            <a:extLst>
              <a:ext uri="{FF2B5EF4-FFF2-40B4-BE49-F238E27FC236}">
                <a16:creationId xmlns:a16="http://schemas.microsoft.com/office/drawing/2014/main" xmlns="" id="{00000000-0008-0000-1100-0000B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3" name="Line 9">
            <a:extLst>
              <a:ext uri="{FF2B5EF4-FFF2-40B4-BE49-F238E27FC236}">
                <a16:creationId xmlns:a16="http://schemas.microsoft.com/office/drawing/2014/main" xmlns="" id="{00000000-0008-0000-1100-0000B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4" name="Line 7">
            <a:extLst>
              <a:ext uri="{FF2B5EF4-FFF2-40B4-BE49-F238E27FC236}">
                <a16:creationId xmlns:a16="http://schemas.microsoft.com/office/drawing/2014/main" xmlns="" id="{00000000-0008-0000-1100-0000B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5" name="Line 8">
            <a:extLst>
              <a:ext uri="{FF2B5EF4-FFF2-40B4-BE49-F238E27FC236}">
                <a16:creationId xmlns:a16="http://schemas.microsoft.com/office/drawing/2014/main" xmlns="" id="{00000000-0008-0000-1100-0000B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6" name="Line 9">
            <a:extLst>
              <a:ext uri="{FF2B5EF4-FFF2-40B4-BE49-F238E27FC236}">
                <a16:creationId xmlns:a16="http://schemas.microsoft.com/office/drawing/2014/main" xmlns="" id="{00000000-0008-0000-1100-0000B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7" name="Line 7">
            <a:extLst>
              <a:ext uri="{FF2B5EF4-FFF2-40B4-BE49-F238E27FC236}">
                <a16:creationId xmlns:a16="http://schemas.microsoft.com/office/drawing/2014/main" xmlns="" id="{00000000-0008-0000-1100-0000B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8" name="Line 8">
            <a:extLst>
              <a:ext uri="{FF2B5EF4-FFF2-40B4-BE49-F238E27FC236}">
                <a16:creationId xmlns:a16="http://schemas.microsoft.com/office/drawing/2014/main" xmlns="" id="{00000000-0008-0000-1100-0000B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09" name="Line 9">
            <a:extLst>
              <a:ext uri="{FF2B5EF4-FFF2-40B4-BE49-F238E27FC236}">
                <a16:creationId xmlns:a16="http://schemas.microsoft.com/office/drawing/2014/main" xmlns="" id="{00000000-0008-0000-1100-0000B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0" name="Line 7">
            <a:extLst>
              <a:ext uri="{FF2B5EF4-FFF2-40B4-BE49-F238E27FC236}">
                <a16:creationId xmlns:a16="http://schemas.microsoft.com/office/drawing/2014/main" xmlns="" id="{00000000-0008-0000-1100-0000B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1" name="Line 8">
            <a:extLst>
              <a:ext uri="{FF2B5EF4-FFF2-40B4-BE49-F238E27FC236}">
                <a16:creationId xmlns:a16="http://schemas.microsoft.com/office/drawing/2014/main" xmlns="" id="{00000000-0008-0000-1100-0000B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2" name="Line 9">
            <a:extLst>
              <a:ext uri="{FF2B5EF4-FFF2-40B4-BE49-F238E27FC236}">
                <a16:creationId xmlns:a16="http://schemas.microsoft.com/office/drawing/2014/main" xmlns="" id="{00000000-0008-0000-1100-0000B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3" name="Line 7">
            <a:extLst>
              <a:ext uri="{FF2B5EF4-FFF2-40B4-BE49-F238E27FC236}">
                <a16:creationId xmlns:a16="http://schemas.microsoft.com/office/drawing/2014/main" xmlns="" id="{00000000-0008-0000-1100-0000B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4" name="Line 8">
            <a:extLst>
              <a:ext uri="{FF2B5EF4-FFF2-40B4-BE49-F238E27FC236}">
                <a16:creationId xmlns:a16="http://schemas.microsoft.com/office/drawing/2014/main" xmlns="" id="{00000000-0008-0000-1100-0000B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5" name="Line 9">
            <a:extLst>
              <a:ext uri="{FF2B5EF4-FFF2-40B4-BE49-F238E27FC236}">
                <a16:creationId xmlns:a16="http://schemas.microsoft.com/office/drawing/2014/main" xmlns="" id="{00000000-0008-0000-1100-0000B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6" name="Line 7">
            <a:extLst>
              <a:ext uri="{FF2B5EF4-FFF2-40B4-BE49-F238E27FC236}">
                <a16:creationId xmlns:a16="http://schemas.microsoft.com/office/drawing/2014/main" xmlns="" id="{00000000-0008-0000-1100-0000B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7" name="Line 8">
            <a:extLst>
              <a:ext uri="{FF2B5EF4-FFF2-40B4-BE49-F238E27FC236}">
                <a16:creationId xmlns:a16="http://schemas.microsoft.com/office/drawing/2014/main" xmlns="" id="{00000000-0008-0000-1100-0000C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8" name="Line 9">
            <a:extLst>
              <a:ext uri="{FF2B5EF4-FFF2-40B4-BE49-F238E27FC236}">
                <a16:creationId xmlns:a16="http://schemas.microsoft.com/office/drawing/2014/main" xmlns="" id="{00000000-0008-0000-1100-0000C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19" name="Line 7">
            <a:extLst>
              <a:ext uri="{FF2B5EF4-FFF2-40B4-BE49-F238E27FC236}">
                <a16:creationId xmlns:a16="http://schemas.microsoft.com/office/drawing/2014/main" xmlns="" id="{00000000-0008-0000-1100-0000C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0" name="Line 8">
            <a:extLst>
              <a:ext uri="{FF2B5EF4-FFF2-40B4-BE49-F238E27FC236}">
                <a16:creationId xmlns:a16="http://schemas.microsoft.com/office/drawing/2014/main" xmlns="" id="{00000000-0008-0000-1100-0000C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1" name="Line 9">
            <a:extLst>
              <a:ext uri="{FF2B5EF4-FFF2-40B4-BE49-F238E27FC236}">
                <a16:creationId xmlns:a16="http://schemas.microsoft.com/office/drawing/2014/main" xmlns="" id="{00000000-0008-0000-1100-0000C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2" name="Line 7">
            <a:extLst>
              <a:ext uri="{FF2B5EF4-FFF2-40B4-BE49-F238E27FC236}">
                <a16:creationId xmlns:a16="http://schemas.microsoft.com/office/drawing/2014/main" xmlns="" id="{00000000-0008-0000-1100-0000C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3" name="Line 8">
            <a:extLst>
              <a:ext uri="{FF2B5EF4-FFF2-40B4-BE49-F238E27FC236}">
                <a16:creationId xmlns:a16="http://schemas.microsoft.com/office/drawing/2014/main" xmlns="" id="{00000000-0008-0000-1100-0000C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4" name="Line 9">
            <a:extLst>
              <a:ext uri="{FF2B5EF4-FFF2-40B4-BE49-F238E27FC236}">
                <a16:creationId xmlns:a16="http://schemas.microsoft.com/office/drawing/2014/main" xmlns="" id="{00000000-0008-0000-1100-0000D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7146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5" name="Line 7">
            <a:extLst>
              <a:ext uri="{FF2B5EF4-FFF2-40B4-BE49-F238E27FC236}">
                <a16:creationId xmlns:a16="http://schemas.microsoft.com/office/drawing/2014/main" xmlns="" id="{00000000-0008-0000-1100-0000D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6" name="Line 8">
            <a:extLst>
              <a:ext uri="{FF2B5EF4-FFF2-40B4-BE49-F238E27FC236}">
                <a16:creationId xmlns:a16="http://schemas.microsoft.com/office/drawing/2014/main" xmlns="" id="{00000000-0008-0000-1100-0000D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7" name="Line 9">
            <a:extLst>
              <a:ext uri="{FF2B5EF4-FFF2-40B4-BE49-F238E27FC236}">
                <a16:creationId xmlns:a16="http://schemas.microsoft.com/office/drawing/2014/main" xmlns="" id="{00000000-0008-0000-1100-0000D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30765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8" name="Line 7">
            <a:extLst>
              <a:ext uri="{FF2B5EF4-FFF2-40B4-BE49-F238E27FC236}">
                <a16:creationId xmlns:a16="http://schemas.microsoft.com/office/drawing/2014/main" xmlns="" id="{00000000-0008-0000-1100-0000E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29" name="Line 8">
            <a:extLst>
              <a:ext uri="{FF2B5EF4-FFF2-40B4-BE49-F238E27FC236}">
                <a16:creationId xmlns:a16="http://schemas.microsoft.com/office/drawing/2014/main" xmlns="" id="{00000000-0008-0000-1100-0000E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0" name="Line 9">
            <a:extLst>
              <a:ext uri="{FF2B5EF4-FFF2-40B4-BE49-F238E27FC236}">
                <a16:creationId xmlns:a16="http://schemas.microsoft.com/office/drawing/2014/main" xmlns="" id="{00000000-0008-0000-1100-0000E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1" name="Line 7">
            <a:extLst>
              <a:ext uri="{FF2B5EF4-FFF2-40B4-BE49-F238E27FC236}">
                <a16:creationId xmlns:a16="http://schemas.microsoft.com/office/drawing/2014/main" xmlns="" id="{00000000-0008-0000-1100-0000E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2" name="Line 8">
            <a:extLst>
              <a:ext uri="{FF2B5EF4-FFF2-40B4-BE49-F238E27FC236}">
                <a16:creationId xmlns:a16="http://schemas.microsoft.com/office/drawing/2014/main" xmlns="" id="{00000000-0008-0000-1100-0000E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3" name="Line 9">
            <a:extLst>
              <a:ext uri="{FF2B5EF4-FFF2-40B4-BE49-F238E27FC236}">
                <a16:creationId xmlns:a16="http://schemas.microsoft.com/office/drawing/2014/main" xmlns="" id="{00000000-0008-0000-1100-0000E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4" name="Line 7">
            <a:extLst>
              <a:ext uri="{FF2B5EF4-FFF2-40B4-BE49-F238E27FC236}">
                <a16:creationId xmlns:a16="http://schemas.microsoft.com/office/drawing/2014/main" xmlns="" id="{00000000-0008-0000-1100-0000E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5" name="Line 8">
            <a:extLst>
              <a:ext uri="{FF2B5EF4-FFF2-40B4-BE49-F238E27FC236}">
                <a16:creationId xmlns:a16="http://schemas.microsoft.com/office/drawing/2014/main" xmlns="" id="{00000000-0008-0000-1100-0000E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6" name="Line 9">
            <a:extLst>
              <a:ext uri="{FF2B5EF4-FFF2-40B4-BE49-F238E27FC236}">
                <a16:creationId xmlns:a16="http://schemas.microsoft.com/office/drawing/2014/main" xmlns="" id="{00000000-0008-0000-1100-0000E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7" name="Line 7">
            <a:extLst>
              <a:ext uri="{FF2B5EF4-FFF2-40B4-BE49-F238E27FC236}">
                <a16:creationId xmlns:a16="http://schemas.microsoft.com/office/drawing/2014/main" xmlns="" id="{00000000-0008-0000-1100-0000E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8" name="Line 8">
            <a:extLst>
              <a:ext uri="{FF2B5EF4-FFF2-40B4-BE49-F238E27FC236}">
                <a16:creationId xmlns:a16="http://schemas.microsoft.com/office/drawing/2014/main" xmlns="" id="{00000000-0008-0000-1100-0000E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39" name="Line 9">
            <a:extLst>
              <a:ext uri="{FF2B5EF4-FFF2-40B4-BE49-F238E27FC236}">
                <a16:creationId xmlns:a16="http://schemas.microsoft.com/office/drawing/2014/main" xmlns="" id="{00000000-0008-0000-1100-0000E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0" name="Line 7">
            <a:extLst>
              <a:ext uri="{FF2B5EF4-FFF2-40B4-BE49-F238E27FC236}">
                <a16:creationId xmlns:a16="http://schemas.microsoft.com/office/drawing/2014/main" xmlns="" id="{00000000-0008-0000-1100-0000E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1" name="Line 8">
            <a:extLst>
              <a:ext uri="{FF2B5EF4-FFF2-40B4-BE49-F238E27FC236}">
                <a16:creationId xmlns:a16="http://schemas.microsoft.com/office/drawing/2014/main" xmlns="" id="{00000000-0008-0000-1100-0000E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2" name="Line 9">
            <a:extLst>
              <a:ext uri="{FF2B5EF4-FFF2-40B4-BE49-F238E27FC236}">
                <a16:creationId xmlns:a16="http://schemas.microsoft.com/office/drawing/2014/main" xmlns="" id="{00000000-0008-0000-1100-0000E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3" name="Line 7">
            <a:extLst>
              <a:ext uri="{FF2B5EF4-FFF2-40B4-BE49-F238E27FC236}">
                <a16:creationId xmlns:a16="http://schemas.microsoft.com/office/drawing/2014/main" xmlns="" id="{00000000-0008-0000-1100-0000E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4" name="Line 8">
            <a:extLst>
              <a:ext uri="{FF2B5EF4-FFF2-40B4-BE49-F238E27FC236}">
                <a16:creationId xmlns:a16="http://schemas.microsoft.com/office/drawing/2014/main" xmlns="" id="{00000000-0008-0000-1100-0000F0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5" name="Line 9">
            <a:extLst>
              <a:ext uri="{FF2B5EF4-FFF2-40B4-BE49-F238E27FC236}">
                <a16:creationId xmlns:a16="http://schemas.microsoft.com/office/drawing/2014/main" xmlns="" id="{00000000-0008-0000-1100-0000F1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6" name="Line 7">
            <a:extLst>
              <a:ext uri="{FF2B5EF4-FFF2-40B4-BE49-F238E27FC236}">
                <a16:creationId xmlns:a16="http://schemas.microsoft.com/office/drawing/2014/main" xmlns="" id="{00000000-0008-0000-1100-0000F2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7" name="Line 8">
            <a:extLst>
              <a:ext uri="{FF2B5EF4-FFF2-40B4-BE49-F238E27FC236}">
                <a16:creationId xmlns:a16="http://schemas.microsoft.com/office/drawing/2014/main" xmlns="" id="{00000000-0008-0000-1100-0000F3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8" name="Line 9">
            <a:extLst>
              <a:ext uri="{FF2B5EF4-FFF2-40B4-BE49-F238E27FC236}">
                <a16:creationId xmlns:a16="http://schemas.microsoft.com/office/drawing/2014/main" xmlns="" id="{00000000-0008-0000-1100-0000F4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49" name="Line 7">
            <a:extLst>
              <a:ext uri="{FF2B5EF4-FFF2-40B4-BE49-F238E27FC236}">
                <a16:creationId xmlns:a16="http://schemas.microsoft.com/office/drawing/2014/main" xmlns="" id="{00000000-0008-0000-1100-0000F5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0" name="Line 8">
            <a:extLst>
              <a:ext uri="{FF2B5EF4-FFF2-40B4-BE49-F238E27FC236}">
                <a16:creationId xmlns:a16="http://schemas.microsoft.com/office/drawing/2014/main" xmlns="" id="{00000000-0008-0000-1100-0000F6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1" name="Line 9">
            <a:extLst>
              <a:ext uri="{FF2B5EF4-FFF2-40B4-BE49-F238E27FC236}">
                <a16:creationId xmlns:a16="http://schemas.microsoft.com/office/drawing/2014/main" xmlns="" id="{00000000-0008-0000-1100-0000F7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2" name="Line 7">
            <a:extLst>
              <a:ext uri="{FF2B5EF4-FFF2-40B4-BE49-F238E27FC236}">
                <a16:creationId xmlns:a16="http://schemas.microsoft.com/office/drawing/2014/main" xmlns="" id="{00000000-0008-0000-1100-0000F8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3" name="Line 8">
            <a:extLst>
              <a:ext uri="{FF2B5EF4-FFF2-40B4-BE49-F238E27FC236}">
                <a16:creationId xmlns:a16="http://schemas.microsoft.com/office/drawing/2014/main" xmlns="" id="{00000000-0008-0000-1100-0000F9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4" name="Line 9">
            <a:extLst>
              <a:ext uri="{FF2B5EF4-FFF2-40B4-BE49-F238E27FC236}">
                <a16:creationId xmlns:a16="http://schemas.microsoft.com/office/drawing/2014/main" xmlns="" id="{00000000-0008-0000-1100-0000FA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5" name="Line 7">
            <a:extLst>
              <a:ext uri="{FF2B5EF4-FFF2-40B4-BE49-F238E27FC236}">
                <a16:creationId xmlns:a16="http://schemas.microsoft.com/office/drawing/2014/main" xmlns="" id="{00000000-0008-0000-1100-0000FB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6" name="Line 8">
            <a:extLst>
              <a:ext uri="{FF2B5EF4-FFF2-40B4-BE49-F238E27FC236}">
                <a16:creationId xmlns:a16="http://schemas.microsoft.com/office/drawing/2014/main" xmlns="" id="{00000000-0008-0000-1100-0000FC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7" name="Line 9">
            <a:extLst>
              <a:ext uri="{FF2B5EF4-FFF2-40B4-BE49-F238E27FC236}">
                <a16:creationId xmlns:a16="http://schemas.microsoft.com/office/drawing/2014/main" xmlns="" id="{00000000-0008-0000-1100-0000FD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8" name="Line 7">
            <a:extLst>
              <a:ext uri="{FF2B5EF4-FFF2-40B4-BE49-F238E27FC236}">
                <a16:creationId xmlns:a16="http://schemas.microsoft.com/office/drawing/2014/main" xmlns="" id="{00000000-0008-0000-1100-0000FE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59" name="Line 8">
            <a:extLst>
              <a:ext uri="{FF2B5EF4-FFF2-40B4-BE49-F238E27FC236}">
                <a16:creationId xmlns:a16="http://schemas.microsoft.com/office/drawing/2014/main" xmlns="" id="{00000000-0008-0000-1100-0000FF05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0" name="Line 9">
            <a:extLst>
              <a:ext uri="{FF2B5EF4-FFF2-40B4-BE49-F238E27FC236}">
                <a16:creationId xmlns:a16="http://schemas.microsoft.com/office/drawing/2014/main" xmlns="" id="{00000000-0008-0000-1100-000000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1" name="Line 7">
            <a:extLst>
              <a:ext uri="{FF2B5EF4-FFF2-40B4-BE49-F238E27FC236}">
                <a16:creationId xmlns:a16="http://schemas.microsoft.com/office/drawing/2014/main" xmlns="" id="{00000000-0008-0000-1100-000001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2" name="Line 8">
            <a:extLst>
              <a:ext uri="{FF2B5EF4-FFF2-40B4-BE49-F238E27FC236}">
                <a16:creationId xmlns:a16="http://schemas.microsoft.com/office/drawing/2014/main" xmlns="" id="{00000000-0008-0000-1100-000002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3" name="Line 9">
            <a:extLst>
              <a:ext uri="{FF2B5EF4-FFF2-40B4-BE49-F238E27FC236}">
                <a16:creationId xmlns:a16="http://schemas.microsoft.com/office/drawing/2014/main" xmlns="" id="{00000000-0008-0000-1100-000003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4" name="Line 7">
            <a:extLst>
              <a:ext uri="{FF2B5EF4-FFF2-40B4-BE49-F238E27FC236}">
                <a16:creationId xmlns:a16="http://schemas.microsoft.com/office/drawing/2014/main" xmlns="" id="{00000000-0008-0000-1100-000004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5" name="Line 8">
            <a:extLst>
              <a:ext uri="{FF2B5EF4-FFF2-40B4-BE49-F238E27FC236}">
                <a16:creationId xmlns:a16="http://schemas.microsoft.com/office/drawing/2014/main" xmlns="" id="{00000000-0008-0000-1100-000005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6" name="Line 9">
            <a:extLst>
              <a:ext uri="{FF2B5EF4-FFF2-40B4-BE49-F238E27FC236}">
                <a16:creationId xmlns:a16="http://schemas.microsoft.com/office/drawing/2014/main" xmlns="" id="{00000000-0008-0000-1100-000006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7" name="Line 7">
            <a:extLst>
              <a:ext uri="{FF2B5EF4-FFF2-40B4-BE49-F238E27FC236}">
                <a16:creationId xmlns:a16="http://schemas.microsoft.com/office/drawing/2014/main" xmlns="" id="{00000000-0008-0000-1100-000007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8" name="Line 8">
            <a:extLst>
              <a:ext uri="{FF2B5EF4-FFF2-40B4-BE49-F238E27FC236}">
                <a16:creationId xmlns:a16="http://schemas.microsoft.com/office/drawing/2014/main" xmlns="" id="{00000000-0008-0000-1100-000008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69" name="Line 9">
            <a:extLst>
              <a:ext uri="{FF2B5EF4-FFF2-40B4-BE49-F238E27FC236}">
                <a16:creationId xmlns:a16="http://schemas.microsoft.com/office/drawing/2014/main" xmlns="" id="{00000000-0008-0000-1100-000009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0" name="Line 7">
            <a:extLst>
              <a:ext uri="{FF2B5EF4-FFF2-40B4-BE49-F238E27FC236}">
                <a16:creationId xmlns:a16="http://schemas.microsoft.com/office/drawing/2014/main" xmlns="" id="{00000000-0008-0000-1100-00000A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1" name="Line 8">
            <a:extLst>
              <a:ext uri="{FF2B5EF4-FFF2-40B4-BE49-F238E27FC236}">
                <a16:creationId xmlns:a16="http://schemas.microsoft.com/office/drawing/2014/main" xmlns="" id="{00000000-0008-0000-1100-00000B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2" name="Line 9">
            <a:extLst>
              <a:ext uri="{FF2B5EF4-FFF2-40B4-BE49-F238E27FC236}">
                <a16:creationId xmlns:a16="http://schemas.microsoft.com/office/drawing/2014/main" xmlns="" id="{00000000-0008-0000-1100-00000C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3" name="Line 7">
            <a:extLst>
              <a:ext uri="{FF2B5EF4-FFF2-40B4-BE49-F238E27FC236}">
                <a16:creationId xmlns:a16="http://schemas.microsoft.com/office/drawing/2014/main" xmlns="" id="{00000000-0008-0000-1100-00000D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4" name="Line 8">
            <a:extLst>
              <a:ext uri="{FF2B5EF4-FFF2-40B4-BE49-F238E27FC236}">
                <a16:creationId xmlns:a16="http://schemas.microsoft.com/office/drawing/2014/main" xmlns="" id="{00000000-0008-0000-1100-00000E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5" name="Line 9">
            <a:extLst>
              <a:ext uri="{FF2B5EF4-FFF2-40B4-BE49-F238E27FC236}">
                <a16:creationId xmlns:a16="http://schemas.microsoft.com/office/drawing/2014/main" xmlns="" id="{00000000-0008-0000-1100-00000F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6" name="Line 7">
            <a:extLst>
              <a:ext uri="{FF2B5EF4-FFF2-40B4-BE49-F238E27FC236}">
                <a16:creationId xmlns:a16="http://schemas.microsoft.com/office/drawing/2014/main" xmlns="" id="{00000000-0008-0000-1100-000010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7" name="Line 8">
            <a:extLst>
              <a:ext uri="{FF2B5EF4-FFF2-40B4-BE49-F238E27FC236}">
                <a16:creationId xmlns:a16="http://schemas.microsoft.com/office/drawing/2014/main" xmlns="" id="{00000000-0008-0000-1100-000011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8" name="Line 9">
            <a:extLst>
              <a:ext uri="{FF2B5EF4-FFF2-40B4-BE49-F238E27FC236}">
                <a16:creationId xmlns:a16="http://schemas.microsoft.com/office/drawing/2014/main" xmlns="" id="{00000000-0008-0000-1100-000012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79" name="Line 7">
            <a:extLst>
              <a:ext uri="{FF2B5EF4-FFF2-40B4-BE49-F238E27FC236}">
                <a16:creationId xmlns:a16="http://schemas.microsoft.com/office/drawing/2014/main" xmlns="" id="{00000000-0008-0000-1100-000013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0" name="Line 8">
            <a:extLst>
              <a:ext uri="{FF2B5EF4-FFF2-40B4-BE49-F238E27FC236}">
                <a16:creationId xmlns:a16="http://schemas.microsoft.com/office/drawing/2014/main" xmlns="" id="{00000000-0008-0000-1100-000014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1" name="Line 9">
            <a:extLst>
              <a:ext uri="{FF2B5EF4-FFF2-40B4-BE49-F238E27FC236}">
                <a16:creationId xmlns:a16="http://schemas.microsoft.com/office/drawing/2014/main" xmlns="" id="{00000000-0008-0000-1100-000015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2" name="Line 7">
            <a:extLst>
              <a:ext uri="{FF2B5EF4-FFF2-40B4-BE49-F238E27FC236}">
                <a16:creationId xmlns:a16="http://schemas.microsoft.com/office/drawing/2014/main" xmlns="" id="{00000000-0008-0000-1100-000016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3" name="Line 8">
            <a:extLst>
              <a:ext uri="{FF2B5EF4-FFF2-40B4-BE49-F238E27FC236}">
                <a16:creationId xmlns:a16="http://schemas.microsoft.com/office/drawing/2014/main" xmlns="" id="{00000000-0008-0000-1100-000017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4" name="Line 9">
            <a:extLst>
              <a:ext uri="{FF2B5EF4-FFF2-40B4-BE49-F238E27FC236}">
                <a16:creationId xmlns:a16="http://schemas.microsoft.com/office/drawing/2014/main" xmlns="" id="{00000000-0008-0000-1100-000018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5" name="Line 7">
            <a:extLst>
              <a:ext uri="{FF2B5EF4-FFF2-40B4-BE49-F238E27FC236}">
                <a16:creationId xmlns:a16="http://schemas.microsoft.com/office/drawing/2014/main" xmlns="" id="{00000000-0008-0000-1100-000019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6" name="Line 8">
            <a:extLst>
              <a:ext uri="{FF2B5EF4-FFF2-40B4-BE49-F238E27FC236}">
                <a16:creationId xmlns:a16="http://schemas.microsoft.com/office/drawing/2014/main" xmlns="" id="{00000000-0008-0000-1100-00001A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7" name="Line 9">
            <a:extLst>
              <a:ext uri="{FF2B5EF4-FFF2-40B4-BE49-F238E27FC236}">
                <a16:creationId xmlns:a16="http://schemas.microsoft.com/office/drawing/2014/main" xmlns="" id="{00000000-0008-0000-1100-00001B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8" name="Line 7">
            <a:extLst>
              <a:ext uri="{FF2B5EF4-FFF2-40B4-BE49-F238E27FC236}">
                <a16:creationId xmlns:a16="http://schemas.microsoft.com/office/drawing/2014/main" xmlns="" id="{00000000-0008-0000-1100-00001C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89" name="Line 8">
            <a:extLst>
              <a:ext uri="{FF2B5EF4-FFF2-40B4-BE49-F238E27FC236}">
                <a16:creationId xmlns:a16="http://schemas.microsoft.com/office/drawing/2014/main" xmlns="" id="{00000000-0008-0000-1100-00001D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0" name="Line 9">
            <a:extLst>
              <a:ext uri="{FF2B5EF4-FFF2-40B4-BE49-F238E27FC236}">
                <a16:creationId xmlns:a16="http://schemas.microsoft.com/office/drawing/2014/main" xmlns="" id="{00000000-0008-0000-1100-00001E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1" name="Line 7">
            <a:extLst>
              <a:ext uri="{FF2B5EF4-FFF2-40B4-BE49-F238E27FC236}">
                <a16:creationId xmlns:a16="http://schemas.microsoft.com/office/drawing/2014/main" xmlns="" id="{00000000-0008-0000-1100-00001F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2" name="Line 8">
            <a:extLst>
              <a:ext uri="{FF2B5EF4-FFF2-40B4-BE49-F238E27FC236}">
                <a16:creationId xmlns:a16="http://schemas.microsoft.com/office/drawing/2014/main" xmlns="" id="{00000000-0008-0000-1100-000020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3" name="Line 9">
            <a:extLst>
              <a:ext uri="{FF2B5EF4-FFF2-40B4-BE49-F238E27FC236}">
                <a16:creationId xmlns:a16="http://schemas.microsoft.com/office/drawing/2014/main" xmlns="" id="{00000000-0008-0000-1100-000021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4" name="Line 7">
            <a:extLst>
              <a:ext uri="{FF2B5EF4-FFF2-40B4-BE49-F238E27FC236}">
                <a16:creationId xmlns:a16="http://schemas.microsoft.com/office/drawing/2014/main" xmlns="" id="{00000000-0008-0000-1100-000022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5" name="Line 8">
            <a:extLst>
              <a:ext uri="{FF2B5EF4-FFF2-40B4-BE49-F238E27FC236}">
                <a16:creationId xmlns:a16="http://schemas.microsoft.com/office/drawing/2014/main" xmlns="" id="{00000000-0008-0000-1100-000023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6" name="Line 9">
            <a:extLst>
              <a:ext uri="{FF2B5EF4-FFF2-40B4-BE49-F238E27FC236}">
                <a16:creationId xmlns:a16="http://schemas.microsoft.com/office/drawing/2014/main" xmlns="" id="{00000000-0008-0000-1100-000024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7" name="Line 7">
            <a:extLst>
              <a:ext uri="{FF2B5EF4-FFF2-40B4-BE49-F238E27FC236}">
                <a16:creationId xmlns:a16="http://schemas.microsoft.com/office/drawing/2014/main" xmlns="" id="{00000000-0008-0000-1100-000025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8" name="Line 8">
            <a:extLst>
              <a:ext uri="{FF2B5EF4-FFF2-40B4-BE49-F238E27FC236}">
                <a16:creationId xmlns:a16="http://schemas.microsoft.com/office/drawing/2014/main" xmlns="" id="{00000000-0008-0000-1100-000026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899" name="Line 9">
            <a:extLst>
              <a:ext uri="{FF2B5EF4-FFF2-40B4-BE49-F238E27FC236}">
                <a16:creationId xmlns:a16="http://schemas.microsoft.com/office/drawing/2014/main" xmlns="" id="{00000000-0008-0000-1100-000027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0" name="Line 7">
            <a:extLst>
              <a:ext uri="{FF2B5EF4-FFF2-40B4-BE49-F238E27FC236}">
                <a16:creationId xmlns:a16="http://schemas.microsoft.com/office/drawing/2014/main" xmlns="" id="{00000000-0008-0000-1100-000028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1" name="Line 8">
            <a:extLst>
              <a:ext uri="{FF2B5EF4-FFF2-40B4-BE49-F238E27FC236}">
                <a16:creationId xmlns:a16="http://schemas.microsoft.com/office/drawing/2014/main" xmlns="" id="{00000000-0008-0000-1100-000029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2" name="Line 9">
            <a:extLst>
              <a:ext uri="{FF2B5EF4-FFF2-40B4-BE49-F238E27FC236}">
                <a16:creationId xmlns:a16="http://schemas.microsoft.com/office/drawing/2014/main" xmlns="" id="{00000000-0008-0000-1100-00002A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3" name="Line 7">
            <a:extLst>
              <a:ext uri="{FF2B5EF4-FFF2-40B4-BE49-F238E27FC236}">
                <a16:creationId xmlns:a16="http://schemas.microsoft.com/office/drawing/2014/main" xmlns="" id="{00000000-0008-0000-1100-00002B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4" name="Line 8">
            <a:extLst>
              <a:ext uri="{FF2B5EF4-FFF2-40B4-BE49-F238E27FC236}">
                <a16:creationId xmlns:a16="http://schemas.microsoft.com/office/drawing/2014/main" xmlns="" id="{00000000-0008-0000-1100-00002C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5" name="Line 9">
            <a:extLst>
              <a:ext uri="{FF2B5EF4-FFF2-40B4-BE49-F238E27FC236}">
                <a16:creationId xmlns:a16="http://schemas.microsoft.com/office/drawing/2014/main" xmlns="" id="{00000000-0008-0000-1100-00002D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6" name="Line 7">
            <a:extLst>
              <a:ext uri="{FF2B5EF4-FFF2-40B4-BE49-F238E27FC236}">
                <a16:creationId xmlns:a16="http://schemas.microsoft.com/office/drawing/2014/main" xmlns="" id="{00000000-0008-0000-1100-00002E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7" name="Line 8">
            <a:extLst>
              <a:ext uri="{FF2B5EF4-FFF2-40B4-BE49-F238E27FC236}">
                <a16:creationId xmlns:a16="http://schemas.microsoft.com/office/drawing/2014/main" xmlns="" id="{00000000-0008-0000-1100-00002F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8" name="Line 9">
            <a:extLst>
              <a:ext uri="{FF2B5EF4-FFF2-40B4-BE49-F238E27FC236}">
                <a16:creationId xmlns:a16="http://schemas.microsoft.com/office/drawing/2014/main" xmlns="" id="{00000000-0008-0000-1100-000030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09" name="Line 7">
            <a:extLst>
              <a:ext uri="{FF2B5EF4-FFF2-40B4-BE49-F238E27FC236}">
                <a16:creationId xmlns:a16="http://schemas.microsoft.com/office/drawing/2014/main" xmlns="" id="{00000000-0008-0000-1100-000031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0" name="Line 8">
            <a:extLst>
              <a:ext uri="{FF2B5EF4-FFF2-40B4-BE49-F238E27FC236}">
                <a16:creationId xmlns:a16="http://schemas.microsoft.com/office/drawing/2014/main" xmlns="" id="{00000000-0008-0000-1100-000032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1" name="Line 9">
            <a:extLst>
              <a:ext uri="{FF2B5EF4-FFF2-40B4-BE49-F238E27FC236}">
                <a16:creationId xmlns:a16="http://schemas.microsoft.com/office/drawing/2014/main" xmlns="" id="{00000000-0008-0000-1100-000033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2" name="Line 7">
            <a:extLst>
              <a:ext uri="{FF2B5EF4-FFF2-40B4-BE49-F238E27FC236}">
                <a16:creationId xmlns:a16="http://schemas.microsoft.com/office/drawing/2014/main" xmlns="" id="{00000000-0008-0000-1100-000034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3" name="Line 8">
            <a:extLst>
              <a:ext uri="{FF2B5EF4-FFF2-40B4-BE49-F238E27FC236}">
                <a16:creationId xmlns:a16="http://schemas.microsoft.com/office/drawing/2014/main" xmlns="" id="{00000000-0008-0000-1100-000035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4" name="Line 9">
            <a:extLst>
              <a:ext uri="{FF2B5EF4-FFF2-40B4-BE49-F238E27FC236}">
                <a16:creationId xmlns:a16="http://schemas.microsoft.com/office/drawing/2014/main" xmlns="" id="{00000000-0008-0000-1100-000036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904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5" name="Line 7">
            <a:extLst>
              <a:ext uri="{FF2B5EF4-FFF2-40B4-BE49-F238E27FC236}">
                <a16:creationId xmlns:a16="http://schemas.microsoft.com/office/drawing/2014/main" xmlns="" id="{00000000-0008-0000-1100-000037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6" name="Line 8">
            <a:extLst>
              <a:ext uri="{FF2B5EF4-FFF2-40B4-BE49-F238E27FC236}">
                <a16:creationId xmlns:a16="http://schemas.microsoft.com/office/drawing/2014/main" xmlns="" id="{00000000-0008-0000-1100-000038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7" name="Line 9">
            <a:extLst>
              <a:ext uri="{FF2B5EF4-FFF2-40B4-BE49-F238E27FC236}">
                <a16:creationId xmlns:a16="http://schemas.microsoft.com/office/drawing/2014/main" xmlns="" id="{00000000-0008-0000-1100-000039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8" name="Line 7">
            <a:extLst>
              <a:ext uri="{FF2B5EF4-FFF2-40B4-BE49-F238E27FC236}">
                <a16:creationId xmlns:a16="http://schemas.microsoft.com/office/drawing/2014/main" xmlns="" id="{00000000-0008-0000-1100-00003A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19" name="Line 8">
            <a:extLst>
              <a:ext uri="{FF2B5EF4-FFF2-40B4-BE49-F238E27FC236}">
                <a16:creationId xmlns:a16="http://schemas.microsoft.com/office/drawing/2014/main" xmlns="" id="{00000000-0008-0000-1100-00003B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0" name="Line 9">
            <a:extLst>
              <a:ext uri="{FF2B5EF4-FFF2-40B4-BE49-F238E27FC236}">
                <a16:creationId xmlns:a16="http://schemas.microsoft.com/office/drawing/2014/main" xmlns="" id="{00000000-0008-0000-1100-00003C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2668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1" name="Line 7">
            <a:extLst>
              <a:ext uri="{FF2B5EF4-FFF2-40B4-BE49-F238E27FC236}">
                <a16:creationId xmlns:a16="http://schemas.microsoft.com/office/drawing/2014/main" xmlns="" id="{00000000-0008-0000-1100-00003D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2" name="Line 8">
            <a:extLst>
              <a:ext uri="{FF2B5EF4-FFF2-40B4-BE49-F238E27FC236}">
                <a16:creationId xmlns:a16="http://schemas.microsoft.com/office/drawing/2014/main" xmlns="" id="{00000000-0008-0000-1100-00003E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3" name="Line 9">
            <a:extLst>
              <a:ext uri="{FF2B5EF4-FFF2-40B4-BE49-F238E27FC236}">
                <a16:creationId xmlns:a16="http://schemas.microsoft.com/office/drawing/2014/main" xmlns="" id="{00000000-0008-0000-1100-00003F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9907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4" name="Line 7">
            <a:extLst>
              <a:ext uri="{FF2B5EF4-FFF2-40B4-BE49-F238E27FC236}">
                <a16:creationId xmlns:a16="http://schemas.microsoft.com/office/drawing/2014/main" xmlns="" id="{00000000-0008-0000-1100-000040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5" name="Line 8">
            <a:extLst>
              <a:ext uri="{FF2B5EF4-FFF2-40B4-BE49-F238E27FC236}">
                <a16:creationId xmlns:a16="http://schemas.microsoft.com/office/drawing/2014/main" xmlns="" id="{00000000-0008-0000-1100-000041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6" name="Line 9">
            <a:extLst>
              <a:ext uri="{FF2B5EF4-FFF2-40B4-BE49-F238E27FC236}">
                <a16:creationId xmlns:a16="http://schemas.microsoft.com/office/drawing/2014/main" xmlns="" id="{00000000-0008-0000-1100-000042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16287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7" name="Line 7">
            <a:extLst>
              <a:ext uri="{FF2B5EF4-FFF2-40B4-BE49-F238E27FC236}">
                <a16:creationId xmlns:a16="http://schemas.microsoft.com/office/drawing/2014/main" xmlns="" id="{00000000-0008-0000-1100-000043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8" name="Line 8">
            <a:extLst>
              <a:ext uri="{FF2B5EF4-FFF2-40B4-BE49-F238E27FC236}">
                <a16:creationId xmlns:a16="http://schemas.microsoft.com/office/drawing/2014/main" xmlns="" id="{00000000-0008-0000-1100-000044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29" name="Line 9">
            <a:extLst>
              <a:ext uri="{FF2B5EF4-FFF2-40B4-BE49-F238E27FC236}">
                <a16:creationId xmlns:a16="http://schemas.microsoft.com/office/drawing/2014/main" xmlns="" id="{00000000-0008-0000-1100-000045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825" y="23526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cxnSp>
        <p:nvCxnSpPr>
          <p:cNvPr id="4930" name="Straight Connector 4929">
            <a:extLst>
              <a:ext uri="{FF2B5EF4-FFF2-40B4-BE49-F238E27FC236}">
                <a16:creationId xmlns:a16="http://schemas.microsoft.com/office/drawing/2014/main" xmlns="" id="{00000000-0008-0000-1100-00004806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7375" y="7229475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931" name="Straight Connector 4930">
            <a:extLst>
              <a:ext uri="{FF2B5EF4-FFF2-40B4-BE49-F238E27FC236}">
                <a16:creationId xmlns:a16="http://schemas.microsoft.com/office/drawing/2014/main" xmlns="" id="{00000000-0008-0000-1100-00004906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7375" y="7229475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932" name="Straight Connector 4931">
            <a:extLst>
              <a:ext uri="{FF2B5EF4-FFF2-40B4-BE49-F238E27FC236}">
                <a16:creationId xmlns:a16="http://schemas.microsoft.com/office/drawing/2014/main" xmlns="" id="{00000000-0008-0000-1100-00004A06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7375" y="7229475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933" name="Straight Connector 4932">
            <a:extLst>
              <a:ext uri="{FF2B5EF4-FFF2-40B4-BE49-F238E27FC236}">
                <a16:creationId xmlns:a16="http://schemas.microsoft.com/office/drawing/2014/main" xmlns="" id="{00000000-0008-0000-1100-00004B06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7375" y="7229475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4934" name="Line 7">
            <a:extLst>
              <a:ext uri="{FF2B5EF4-FFF2-40B4-BE49-F238E27FC236}">
                <a16:creationId xmlns:a16="http://schemas.microsoft.com/office/drawing/2014/main" xmlns="" id="{00000000-0008-0000-1100-0000E7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35" name="Line 8">
            <a:extLst>
              <a:ext uri="{FF2B5EF4-FFF2-40B4-BE49-F238E27FC236}">
                <a16:creationId xmlns:a16="http://schemas.microsoft.com/office/drawing/2014/main" xmlns="" id="{00000000-0008-0000-1100-0000E8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36" name="Line 9">
            <a:extLst>
              <a:ext uri="{FF2B5EF4-FFF2-40B4-BE49-F238E27FC236}">
                <a16:creationId xmlns:a16="http://schemas.microsoft.com/office/drawing/2014/main" xmlns="" id="{00000000-0008-0000-1100-0000E9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cxnSp>
        <p:nvCxnSpPr>
          <p:cNvPr id="4937" name="Straight Connector 4936">
            <a:extLst>
              <a:ext uri="{FF2B5EF4-FFF2-40B4-BE49-F238E27FC236}">
                <a16:creationId xmlns:a16="http://schemas.microsoft.com/office/drawing/2014/main" xmlns="" id="{00000000-0008-0000-1100-0000EA06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53125" y="6315075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938" name="Straight Connector 4937">
            <a:extLst>
              <a:ext uri="{FF2B5EF4-FFF2-40B4-BE49-F238E27FC236}">
                <a16:creationId xmlns:a16="http://schemas.microsoft.com/office/drawing/2014/main" xmlns="" id="{00000000-0008-0000-1100-0000EB06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53125" y="6315075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4939" name="Line 7">
            <a:extLst>
              <a:ext uri="{FF2B5EF4-FFF2-40B4-BE49-F238E27FC236}">
                <a16:creationId xmlns:a16="http://schemas.microsoft.com/office/drawing/2014/main" xmlns="" id="{00000000-0008-0000-1100-0000EC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0" name="Line 8">
            <a:extLst>
              <a:ext uri="{FF2B5EF4-FFF2-40B4-BE49-F238E27FC236}">
                <a16:creationId xmlns:a16="http://schemas.microsoft.com/office/drawing/2014/main" xmlns="" id="{00000000-0008-0000-1100-0000ED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1" name="Line 9">
            <a:extLst>
              <a:ext uri="{FF2B5EF4-FFF2-40B4-BE49-F238E27FC236}">
                <a16:creationId xmlns:a16="http://schemas.microsoft.com/office/drawing/2014/main" xmlns="" id="{00000000-0008-0000-1100-0000EE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2" name="Line 7">
            <a:extLst>
              <a:ext uri="{FF2B5EF4-FFF2-40B4-BE49-F238E27FC236}">
                <a16:creationId xmlns:a16="http://schemas.microsoft.com/office/drawing/2014/main" xmlns="" id="{00000000-0008-0000-1100-0000EF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3" name="Line 8">
            <a:extLst>
              <a:ext uri="{FF2B5EF4-FFF2-40B4-BE49-F238E27FC236}">
                <a16:creationId xmlns:a16="http://schemas.microsoft.com/office/drawing/2014/main" xmlns="" id="{00000000-0008-0000-1100-0000F0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4" name="Line 9">
            <a:extLst>
              <a:ext uri="{FF2B5EF4-FFF2-40B4-BE49-F238E27FC236}">
                <a16:creationId xmlns:a16="http://schemas.microsoft.com/office/drawing/2014/main" xmlns="" id="{00000000-0008-0000-1100-0000F1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5" name="Line 7">
            <a:extLst>
              <a:ext uri="{FF2B5EF4-FFF2-40B4-BE49-F238E27FC236}">
                <a16:creationId xmlns:a16="http://schemas.microsoft.com/office/drawing/2014/main" xmlns="" id="{00000000-0008-0000-1100-0000F2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6" name="Line 8">
            <a:extLst>
              <a:ext uri="{FF2B5EF4-FFF2-40B4-BE49-F238E27FC236}">
                <a16:creationId xmlns:a16="http://schemas.microsoft.com/office/drawing/2014/main" xmlns="" id="{00000000-0008-0000-1100-0000F3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7" name="Line 9">
            <a:extLst>
              <a:ext uri="{FF2B5EF4-FFF2-40B4-BE49-F238E27FC236}">
                <a16:creationId xmlns:a16="http://schemas.microsoft.com/office/drawing/2014/main" xmlns="" id="{00000000-0008-0000-1100-0000F4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8" name="Line 7">
            <a:extLst>
              <a:ext uri="{FF2B5EF4-FFF2-40B4-BE49-F238E27FC236}">
                <a16:creationId xmlns:a16="http://schemas.microsoft.com/office/drawing/2014/main" xmlns="" id="{00000000-0008-0000-1100-0000F5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49" name="Line 8">
            <a:extLst>
              <a:ext uri="{FF2B5EF4-FFF2-40B4-BE49-F238E27FC236}">
                <a16:creationId xmlns:a16="http://schemas.microsoft.com/office/drawing/2014/main" xmlns="" id="{00000000-0008-0000-1100-0000F6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50" name="Line 9">
            <a:extLst>
              <a:ext uri="{FF2B5EF4-FFF2-40B4-BE49-F238E27FC236}">
                <a16:creationId xmlns:a16="http://schemas.microsoft.com/office/drawing/2014/main" xmlns="" id="{00000000-0008-0000-1100-0000F7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cxnSp>
        <p:nvCxnSpPr>
          <p:cNvPr id="4951" name="Straight Connector 4950">
            <a:extLst>
              <a:ext uri="{FF2B5EF4-FFF2-40B4-BE49-F238E27FC236}">
                <a16:creationId xmlns:a16="http://schemas.microsoft.com/office/drawing/2014/main" xmlns="" id="{00000000-0008-0000-1100-0000F806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53125" y="6315075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952" name="Straight Connector 4951">
            <a:extLst>
              <a:ext uri="{FF2B5EF4-FFF2-40B4-BE49-F238E27FC236}">
                <a16:creationId xmlns:a16="http://schemas.microsoft.com/office/drawing/2014/main" xmlns="" id="{00000000-0008-0000-1100-0000F906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53125" y="6315075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4953" name="Line 7">
            <a:extLst>
              <a:ext uri="{FF2B5EF4-FFF2-40B4-BE49-F238E27FC236}">
                <a16:creationId xmlns:a16="http://schemas.microsoft.com/office/drawing/2014/main" xmlns="" id="{00000000-0008-0000-1100-0000FA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54" name="Line 8">
            <a:extLst>
              <a:ext uri="{FF2B5EF4-FFF2-40B4-BE49-F238E27FC236}">
                <a16:creationId xmlns:a16="http://schemas.microsoft.com/office/drawing/2014/main" xmlns="" id="{00000000-0008-0000-1100-0000FB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55" name="Line 9">
            <a:extLst>
              <a:ext uri="{FF2B5EF4-FFF2-40B4-BE49-F238E27FC236}">
                <a16:creationId xmlns:a16="http://schemas.microsoft.com/office/drawing/2014/main" xmlns="" id="{00000000-0008-0000-1100-0000FC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56" name="Line 7">
            <a:extLst>
              <a:ext uri="{FF2B5EF4-FFF2-40B4-BE49-F238E27FC236}">
                <a16:creationId xmlns:a16="http://schemas.microsoft.com/office/drawing/2014/main" xmlns="" id="{00000000-0008-0000-1100-0000FD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57" name="Line 8">
            <a:extLst>
              <a:ext uri="{FF2B5EF4-FFF2-40B4-BE49-F238E27FC236}">
                <a16:creationId xmlns:a16="http://schemas.microsoft.com/office/drawing/2014/main" xmlns="" id="{00000000-0008-0000-1100-0000FE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58" name="Line 9">
            <a:extLst>
              <a:ext uri="{FF2B5EF4-FFF2-40B4-BE49-F238E27FC236}">
                <a16:creationId xmlns:a16="http://schemas.microsoft.com/office/drawing/2014/main" xmlns="" id="{00000000-0008-0000-1100-0000FF06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59" name="Line 7">
            <a:extLst>
              <a:ext uri="{FF2B5EF4-FFF2-40B4-BE49-F238E27FC236}">
                <a16:creationId xmlns:a16="http://schemas.microsoft.com/office/drawing/2014/main" xmlns="" id="{00000000-0008-0000-1100-00000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0" name="Line 8">
            <a:extLst>
              <a:ext uri="{FF2B5EF4-FFF2-40B4-BE49-F238E27FC236}">
                <a16:creationId xmlns:a16="http://schemas.microsoft.com/office/drawing/2014/main" xmlns="" id="{00000000-0008-0000-1100-00000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1" name="Line 9">
            <a:extLst>
              <a:ext uri="{FF2B5EF4-FFF2-40B4-BE49-F238E27FC236}">
                <a16:creationId xmlns:a16="http://schemas.microsoft.com/office/drawing/2014/main" xmlns="" id="{00000000-0008-0000-1100-00000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2" name="Line 7">
            <a:extLst>
              <a:ext uri="{FF2B5EF4-FFF2-40B4-BE49-F238E27FC236}">
                <a16:creationId xmlns:a16="http://schemas.microsoft.com/office/drawing/2014/main" xmlns="" id="{00000000-0008-0000-1100-00000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3" name="Line 8">
            <a:extLst>
              <a:ext uri="{FF2B5EF4-FFF2-40B4-BE49-F238E27FC236}">
                <a16:creationId xmlns:a16="http://schemas.microsoft.com/office/drawing/2014/main" xmlns="" id="{00000000-0008-0000-1100-00000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4" name="Line 9">
            <a:extLst>
              <a:ext uri="{FF2B5EF4-FFF2-40B4-BE49-F238E27FC236}">
                <a16:creationId xmlns:a16="http://schemas.microsoft.com/office/drawing/2014/main" xmlns="" id="{00000000-0008-0000-1100-00000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63150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5" name="Line 7">
            <a:extLst>
              <a:ext uri="{FF2B5EF4-FFF2-40B4-BE49-F238E27FC236}">
                <a16:creationId xmlns:a16="http://schemas.microsoft.com/office/drawing/2014/main" xmlns="" id="{00000000-0008-0000-1100-00000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6" name="Line 8">
            <a:extLst>
              <a:ext uri="{FF2B5EF4-FFF2-40B4-BE49-F238E27FC236}">
                <a16:creationId xmlns:a16="http://schemas.microsoft.com/office/drawing/2014/main" xmlns="" id="{00000000-0008-0000-1100-00000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7" name="Line 9">
            <a:extLst>
              <a:ext uri="{FF2B5EF4-FFF2-40B4-BE49-F238E27FC236}">
                <a16:creationId xmlns:a16="http://schemas.microsoft.com/office/drawing/2014/main" xmlns="" id="{00000000-0008-0000-1100-00000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8" name="Line 7">
            <a:extLst>
              <a:ext uri="{FF2B5EF4-FFF2-40B4-BE49-F238E27FC236}">
                <a16:creationId xmlns:a16="http://schemas.microsoft.com/office/drawing/2014/main" xmlns="" id="{00000000-0008-0000-1100-00000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69" name="Line 8">
            <a:extLst>
              <a:ext uri="{FF2B5EF4-FFF2-40B4-BE49-F238E27FC236}">
                <a16:creationId xmlns:a16="http://schemas.microsoft.com/office/drawing/2014/main" xmlns="" id="{00000000-0008-0000-1100-00000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0" name="Line 9">
            <a:extLst>
              <a:ext uri="{FF2B5EF4-FFF2-40B4-BE49-F238E27FC236}">
                <a16:creationId xmlns:a16="http://schemas.microsoft.com/office/drawing/2014/main" xmlns="" id="{00000000-0008-0000-1100-00000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1" name="Line 7">
            <a:extLst>
              <a:ext uri="{FF2B5EF4-FFF2-40B4-BE49-F238E27FC236}">
                <a16:creationId xmlns:a16="http://schemas.microsoft.com/office/drawing/2014/main" xmlns="" id="{00000000-0008-0000-1100-00000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2" name="Line 8">
            <a:extLst>
              <a:ext uri="{FF2B5EF4-FFF2-40B4-BE49-F238E27FC236}">
                <a16:creationId xmlns:a16="http://schemas.microsoft.com/office/drawing/2014/main" xmlns="" id="{00000000-0008-0000-1100-00000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3" name="Line 9">
            <a:extLst>
              <a:ext uri="{FF2B5EF4-FFF2-40B4-BE49-F238E27FC236}">
                <a16:creationId xmlns:a16="http://schemas.microsoft.com/office/drawing/2014/main" xmlns="" id="{00000000-0008-0000-1100-00000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4" name="Line 7">
            <a:extLst>
              <a:ext uri="{FF2B5EF4-FFF2-40B4-BE49-F238E27FC236}">
                <a16:creationId xmlns:a16="http://schemas.microsoft.com/office/drawing/2014/main" xmlns="" id="{00000000-0008-0000-1100-00001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5" name="Line 8">
            <a:extLst>
              <a:ext uri="{FF2B5EF4-FFF2-40B4-BE49-F238E27FC236}">
                <a16:creationId xmlns:a16="http://schemas.microsoft.com/office/drawing/2014/main" xmlns="" id="{00000000-0008-0000-1100-00001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6" name="Line 9">
            <a:extLst>
              <a:ext uri="{FF2B5EF4-FFF2-40B4-BE49-F238E27FC236}">
                <a16:creationId xmlns:a16="http://schemas.microsoft.com/office/drawing/2014/main" xmlns="" id="{00000000-0008-0000-1100-00001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7" name="Line 7">
            <a:extLst>
              <a:ext uri="{FF2B5EF4-FFF2-40B4-BE49-F238E27FC236}">
                <a16:creationId xmlns:a16="http://schemas.microsoft.com/office/drawing/2014/main" xmlns="" id="{00000000-0008-0000-1100-00001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8" name="Line 8">
            <a:extLst>
              <a:ext uri="{FF2B5EF4-FFF2-40B4-BE49-F238E27FC236}">
                <a16:creationId xmlns:a16="http://schemas.microsoft.com/office/drawing/2014/main" xmlns="" id="{00000000-0008-0000-1100-00001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79" name="Line 9">
            <a:extLst>
              <a:ext uri="{FF2B5EF4-FFF2-40B4-BE49-F238E27FC236}">
                <a16:creationId xmlns:a16="http://schemas.microsoft.com/office/drawing/2014/main" xmlns="" id="{00000000-0008-0000-1100-00001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0" name="Line 7">
            <a:extLst>
              <a:ext uri="{FF2B5EF4-FFF2-40B4-BE49-F238E27FC236}">
                <a16:creationId xmlns:a16="http://schemas.microsoft.com/office/drawing/2014/main" xmlns="" id="{00000000-0008-0000-1100-00002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1" name="Line 8">
            <a:extLst>
              <a:ext uri="{FF2B5EF4-FFF2-40B4-BE49-F238E27FC236}">
                <a16:creationId xmlns:a16="http://schemas.microsoft.com/office/drawing/2014/main" xmlns="" id="{00000000-0008-0000-1100-00002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2" name="Line 9">
            <a:extLst>
              <a:ext uri="{FF2B5EF4-FFF2-40B4-BE49-F238E27FC236}">
                <a16:creationId xmlns:a16="http://schemas.microsoft.com/office/drawing/2014/main" xmlns="" id="{00000000-0008-0000-1100-00002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3" name="Line 7">
            <a:extLst>
              <a:ext uri="{FF2B5EF4-FFF2-40B4-BE49-F238E27FC236}">
                <a16:creationId xmlns:a16="http://schemas.microsoft.com/office/drawing/2014/main" xmlns="" id="{00000000-0008-0000-1100-00003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4" name="Line 8">
            <a:extLst>
              <a:ext uri="{FF2B5EF4-FFF2-40B4-BE49-F238E27FC236}">
                <a16:creationId xmlns:a16="http://schemas.microsoft.com/office/drawing/2014/main" xmlns="" id="{00000000-0008-0000-1100-00003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5" name="Line 9">
            <a:extLst>
              <a:ext uri="{FF2B5EF4-FFF2-40B4-BE49-F238E27FC236}">
                <a16:creationId xmlns:a16="http://schemas.microsoft.com/office/drawing/2014/main" xmlns="" id="{00000000-0008-0000-1100-00003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6" name="Line 7">
            <a:extLst>
              <a:ext uri="{FF2B5EF4-FFF2-40B4-BE49-F238E27FC236}">
                <a16:creationId xmlns:a16="http://schemas.microsoft.com/office/drawing/2014/main" xmlns="" id="{00000000-0008-0000-1100-00003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7" name="Line 8">
            <a:extLst>
              <a:ext uri="{FF2B5EF4-FFF2-40B4-BE49-F238E27FC236}">
                <a16:creationId xmlns:a16="http://schemas.microsoft.com/office/drawing/2014/main" xmlns="" id="{00000000-0008-0000-1100-00003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8" name="Line 9">
            <a:extLst>
              <a:ext uri="{FF2B5EF4-FFF2-40B4-BE49-F238E27FC236}">
                <a16:creationId xmlns:a16="http://schemas.microsoft.com/office/drawing/2014/main" xmlns="" id="{00000000-0008-0000-1100-00003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89" name="Line 7">
            <a:extLst>
              <a:ext uri="{FF2B5EF4-FFF2-40B4-BE49-F238E27FC236}">
                <a16:creationId xmlns:a16="http://schemas.microsoft.com/office/drawing/2014/main" xmlns="" id="{00000000-0008-0000-1100-00003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0" name="Line 8">
            <a:extLst>
              <a:ext uri="{FF2B5EF4-FFF2-40B4-BE49-F238E27FC236}">
                <a16:creationId xmlns:a16="http://schemas.microsoft.com/office/drawing/2014/main" xmlns="" id="{00000000-0008-0000-1100-00003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1" name="Line 9">
            <a:extLst>
              <a:ext uri="{FF2B5EF4-FFF2-40B4-BE49-F238E27FC236}">
                <a16:creationId xmlns:a16="http://schemas.microsoft.com/office/drawing/2014/main" xmlns="" id="{00000000-0008-0000-1100-00003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2" name="Line 7">
            <a:extLst>
              <a:ext uri="{FF2B5EF4-FFF2-40B4-BE49-F238E27FC236}">
                <a16:creationId xmlns:a16="http://schemas.microsoft.com/office/drawing/2014/main" xmlns="" id="{00000000-0008-0000-1100-00003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3" name="Line 8">
            <a:extLst>
              <a:ext uri="{FF2B5EF4-FFF2-40B4-BE49-F238E27FC236}">
                <a16:creationId xmlns:a16="http://schemas.microsoft.com/office/drawing/2014/main" xmlns="" id="{00000000-0008-0000-1100-00003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4" name="Line 9">
            <a:extLst>
              <a:ext uri="{FF2B5EF4-FFF2-40B4-BE49-F238E27FC236}">
                <a16:creationId xmlns:a16="http://schemas.microsoft.com/office/drawing/2014/main" xmlns="" id="{00000000-0008-0000-1100-00003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5" name="Line 7">
            <a:extLst>
              <a:ext uri="{FF2B5EF4-FFF2-40B4-BE49-F238E27FC236}">
                <a16:creationId xmlns:a16="http://schemas.microsoft.com/office/drawing/2014/main" xmlns="" id="{00000000-0008-0000-1100-00003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6" name="Line 8">
            <a:extLst>
              <a:ext uri="{FF2B5EF4-FFF2-40B4-BE49-F238E27FC236}">
                <a16:creationId xmlns:a16="http://schemas.microsoft.com/office/drawing/2014/main" xmlns="" id="{00000000-0008-0000-1100-00003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7" name="Line 9">
            <a:extLst>
              <a:ext uri="{FF2B5EF4-FFF2-40B4-BE49-F238E27FC236}">
                <a16:creationId xmlns:a16="http://schemas.microsoft.com/office/drawing/2014/main" xmlns="" id="{00000000-0008-0000-1100-00003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8" name="Line 7">
            <a:extLst>
              <a:ext uri="{FF2B5EF4-FFF2-40B4-BE49-F238E27FC236}">
                <a16:creationId xmlns:a16="http://schemas.microsoft.com/office/drawing/2014/main" xmlns="" id="{00000000-0008-0000-1100-00003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4999" name="Line 8">
            <a:extLst>
              <a:ext uri="{FF2B5EF4-FFF2-40B4-BE49-F238E27FC236}">
                <a16:creationId xmlns:a16="http://schemas.microsoft.com/office/drawing/2014/main" xmlns="" id="{00000000-0008-0000-1100-00004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0" name="Line 9">
            <a:extLst>
              <a:ext uri="{FF2B5EF4-FFF2-40B4-BE49-F238E27FC236}">
                <a16:creationId xmlns:a16="http://schemas.microsoft.com/office/drawing/2014/main" xmlns="" id="{00000000-0008-0000-1100-00004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1" name="Line 7">
            <a:extLst>
              <a:ext uri="{FF2B5EF4-FFF2-40B4-BE49-F238E27FC236}">
                <a16:creationId xmlns:a16="http://schemas.microsoft.com/office/drawing/2014/main" xmlns="" id="{00000000-0008-0000-1100-00004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2" name="Line 8">
            <a:extLst>
              <a:ext uri="{FF2B5EF4-FFF2-40B4-BE49-F238E27FC236}">
                <a16:creationId xmlns:a16="http://schemas.microsoft.com/office/drawing/2014/main" xmlns="" id="{00000000-0008-0000-1100-00004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3" name="Line 9">
            <a:extLst>
              <a:ext uri="{FF2B5EF4-FFF2-40B4-BE49-F238E27FC236}">
                <a16:creationId xmlns:a16="http://schemas.microsoft.com/office/drawing/2014/main" xmlns="" id="{00000000-0008-0000-1100-00004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4" name="Line 7">
            <a:extLst>
              <a:ext uri="{FF2B5EF4-FFF2-40B4-BE49-F238E27FC236}">
                <a16:creationId xmlns:a16="http://schemas.microsoft.com/office/drawing/2014/main" xmlns="" id="{00000000-0008-0000-1100-00004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5" name="Line 8">
            <a:extLst>
              <a:ext uri="{FF2B5EF4-FFF2-40B4-BE49-F238E27FC236}">
                <a16:creationId xmlns:a16="http://schemas.microsoft.com/office/drawing/2014/main" xmlns="" id="{00000000-0008-0000-1100-00004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6" name="Line 9">
            <a:extLst>
              <a:ext uri="{FF2B5EF4-FFF2-40B4-BE49-F238E27FC236}">
                <a16:creationId xmlns:a16="http://schemas.microsoft.com/office/drawing/2014/main" xmlns="" id="{00000000-0008-0000-1100-00004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7" name="Line 7">
            <a:extLst>
              <a:ext uri="{FF2B5EF4-FFF2-40B4-BE49-F238E27FC236}">
                <a16:creationId xmlns:a16="http://schemas.microsoft.com/office/drawing/2014/main" xmlns="" id="{00000000-0008-0000-1100-00004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8" name="Line 8">
            <a:extLst>
              <a:ext uri="{FF2B5EF4-FFF2-40B4-BE49-F238E27FC236}">
                <a16:creationId xmlns:a16="http://schemas.microsoft.com/office/drawing/2014/main" xmlns="" id="{00000000-0008-0000-1100-00004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09" name="Line 9">
            <a:extLst>
              <a:ext uri="{FF2B5EF4-FFF2-40B4-BE49-F238E27FC236}">
                <a16:creationId xmlns:a16="http://schemas.microsoft.com/office/drawing/2014/main" xmlns="" id="{00000000-0008-0000-1100-00004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0" name="Line 7">
            <a:extLst>
              <a:ext uri="{FF2B5EF4-FFF2-40B4-BE49-F238E27FC236}">
                <a16:creationId xmlns:a16="http://schemas.microsoft.com/office/drawing/2014/main" xmlns="" id="{00000000-0008-0000-1100-00004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1" name="Line 8">
            <a:extLst>
              <a:ext uri="{FF2B5EF4-FFF2-40B4-BE49-F238E27FC236}">
                <a16:creationId xmlns:a16="http://schemas.microsoft.com/office/drawing/2014/main" xmlns="" id="{00000000-0008-0000-1100-00004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2" name="Line 9">
            <a:extLst>
              <a:ext uri="{FF2B5EF4-FFF2-40B4-BE49-F238E27FC236}">
                <a16:creationId xmlns:a16="http://schemas.microsoft.com/office/drawing/2014/main" xmlns="" id="{00000000-0008-0000-1100-00004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3" name="Line 7">
            <a:extLst>
              <a:ext uri="{FF2B5EF4-FFF2-40B4-BE49-F238E27FC236}">
                <a16:creationId xmlns:a16="http://schemas.microsoft.com/office/drawing/2014/main" xmlns="" id="{00000000-0008-0000-1100-00004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4" name="Line 8">
            <a:extLst>
              <a:ext uri="{FF2B5EF4-FFF2-40B4-BE49-F238E27FC236}">
                <a16:creationId xmlns:a16="http://schemas.microsoft.com/office/drawing/2014/main" xmlns="" id="{00000000-0008-0000-1100-00004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5" name="Line 9">
            <a:extLst>
              <a:ext uri="{FF2B5EF4-FFF2-40B4-BE49-F238E27FC236}">
                <a16:creationId xmlns:a16="http://schemas.microsoft.com/office/drawing/2014/main" xmlns="" id="{00000000-0008-0000-1100-00005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6" name="Line 7">
            <a:extLst>
              <a:ext uri="{FF2B5EF4-FFF2-40B4-BE49-F238E27FC236}">
                <a16:creationId xmlns:a16="http://schemas.microsoft.com/office/drawing/2014/main" xmlns="" id="{00000000-0008-0000-1100-00005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7" name="Line 8">
            <a:extLst>
              <a:ext uri="{FF2B5EF4-FFF2-40B4-BE49-F238E27FC236}">
                <a16:creationId xmlns:a16="http://schemas.microsoft.com/office/drawing/2014/main" xmlns="" id="{00000000-0008-0000-1100-00005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8" name="Line 9">
            <a:extLst>
              <a:ext uri="{FF2B5EF4-FFF2-40B4-BE49-F238E27FC236}">
                <a16:creationId xmlns:a16="http://schemas.microsoft.com/office/drawing/2014/main" xmlns="" id="{00000000-0008-0000-1100-00005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19" name="Line 7">
            <a:extLst>
              <a:ext uri="{FF2B5EF4-FFF2-40B4-BE49-F238E27FC236}">
                <a16:creationId xmlns:a16="http://schemas.microsoft.com/office/drawing/2014/main" xmlns="" id="{00000000-0008-0000-1100-00005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0" name="Line 8">
            <a:extLst>
              <a:ext uri="{FF2B5EF4-FFF2-40B4-BE49-F238E27FC236}">
                <a16:creationId xmlns:a16="http://schemas.microsoft.com/office/drawing/2014/main" xmlns="" id="{00000000-0008-0000-1100-00005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1" name="Line 9">
            <a:extLst>
              <a:ext uri="{FF2B5EF4-FFF2-40B4-BE49-F238E27FC236}">
                <a16:creationId xmlns:a16="http://schemas.microsoft.com/office/drawing/2014/main" xmlns="" id="{00000000-0008-0000-1100-00005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2" name="Line 7">
            <a:extLst>
              <a:ext uri="{FF2B5EF4-FFF2-40B4-BE49-F238E27FC236}">
                <a16:creationId xmlns:a16="http://schemas.microsoft.com/office/drawing/2014/main" xmlns="" id="{00000000-0008-0000-1100-00005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3" name="Line 8">
            <a:extLst>
              <a:ext uri="{FF2B5EF4-FFF2-40B4-BE49-F238E27FC236}">
                <a16:creationId xmlns:a16="http://schemas.microsoft.com/office/drawing/2014/main" xmlns="" id="{00000000-0008-0000-1100-00005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4" name="Line 9">
            <a:extLst>
              <a:ext uri="{FF2B5EF4-FFF2-40B4-BE49-F238E27FC236}">
                <a16:creationId xmlns:a16="http://schemas.microsoft.com/office/drawing/2014/main" xmlns="" id="{00000000-0008-0000-1100-00005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5" name="Line 7">
            <a:extLst>
              <a:ext uri="{FF2B5EF4-FFF2-40B4-BE49-F238E27FC236}">
                <a16:creationId xmlns:a16="http://schemas.microsoft.com/office/drawing/2014/main" xmlns="" id="{00000000-0008-0000-1100-00005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6" name="Line 8">
            <a:extLst>
              <a:ext uri="{FF2B5EF4-FFF2-40B4-BE49-F238E27FC236}">
                <a16:creationId xmlns:a16="http://schemas.microsoft.com/office/drawing/2014/main" xmlns="" id="{00000000-0008-0000-1100-00005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7" name="Line 9">
            <a:extLst>
              <a:ext uri="{FF2B5EF4-FFF2-40B4-BE49-F238E27FC236}">
                <a16:creationId xmlns:a16="http://schemas.microsoft.com/office/drawing/2014/main" xmlns="" id="{00000000-0008-0000-1100-00005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8" name="Line 7">
            <a:extLst>
              <a:ext uri="{FF2B5EF4-FFF2-40B4-BE49-F238E27FC236}">
                <a16:creationId xmlns:a16="http://schemas.microsoft.com/office/drawing/2014/main" xmlns="" id="{00000000-0008-0000-1100-00005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29" name="Line 8">
            <a:extLst>
              <a:ext uri="{FF2B5EF4-FFF2-40B4-BE49-F238E27FC236}">
                <a16:creationId xmlns:a16="http://schemas.microsoft.com/office/drawing/2014/main" xmlns="" id="{00000000-0008-0000-1100-00005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0" name="Line 9">
            <a:extLst>
              <a:ext uri="{FF2B5EF4-FFF2-40B4-BE49-F238E27FC236}">
                <a16:creationId xmlns:a16="http://schemas.microsoft.com/office/drawing/2014/main" xmlns="" id="{00000000-0008-0000-1100-00005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1" name="Line 7">
            <a:extLst>
              <a:ext uri="{FF2B5EF4-FFF2-40B4-BE49-F238E27FC236}">
                <a16:creationId xmlns:a16="http://schemas.microsoft.com/office/drawing/2014/main" xmlns="" id="{00000000-0008-0000-1100-00006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2" name="Line 8">
            <a:extLst>
              <a:ext uri="{FF2B5EF4-FFF2-40B4-BE49-F238E27FC236}">
                <a16:creationId xmlns:a16="http://schemas.microsoft.com/office/drawing/2014/main" xmlns="" id="{00000000-0008-0000-1100-00006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3" name="Line 9">
            <a:extLst>
              <a:ext uri="{FF2B5EF4-FFF2-40B4-BE49-F238E27FC236}">
                <a16:creationId xmlns:a16="http://schemas.microsoft.com/office/drawing/2014/main" xmlns="" id="{00000000-0008-0000-1100-00006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4" name="Line 7">
            <a:extLst>
              <a:ext uri="{FF2B5EF4-FFF2-40B4-BE49-F238E27FC236}">
                <a16:creationId xmlns:a16="http://schemas.microsoft.com/office/drawing/2014/main" xmlns="" id="{00000000-0008-0000-1100-00006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5" name="Line 8">
            <a:extLst>
              <a:ext uri="{FF2B5EF4-FFF2-40B4-BE49-F238E27FC236}">
                <a16:creationId xmlns:a16="http://schemas.microsoft.com/office/drawing/2014/main" xmlns="" id="{00000000-0008-0000-1100-00006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6" name="Line 9">
            <a:extLst>
              <a:ext uri="{FF2B5EF4-FFF2-40B4-BE49-F238E27FC236}">
                <a16:creationId xmlns:a16="http://schemas.microsoft.com/office/drawing/2014/main" xmlns="" id="{00000000-0008-0000-1100-00006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7" name="Line 7">
            <a:extLst>
              <a:ext uri="{FF2B5EF4-FFF2-40B4-BE49-F238E27FC236}">
                <a16:creationId xmlns:a16="http://schemas.microsoft.com/office/drawing/2014/main" xmlns="" id="{00000000-0008-0000-1100-00006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8" name="Line 8">
            <a:extLst>
              <a:ext uri="{FF2B5EF4-FFF2-40B4-BE49-F238E27FC236}">
                <a16:creationId xmlns:a16="http://schemas.microsoft.com/office/drawing/2014/main" xmlns="" id="{00000000-0008-0000-1100-00006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39" name="Line 9">
            <a:extLst>
              <a:ext uri="{FF2B5EF4-FFF2-40B4-BE49-F238E27FC236}">
                <a16:creationId xmlns:a16="http://schemas.microsoft.com/office/drawing/2014/main" xmlns="" id="{00000000-0008-0000-1100-00006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0" name="Line 7">
            <a:extLst>
              <a:ext uri="{FF2B5EF4-FFF2-40B4-BE49-F238E27FC236}">
                <a16:creationId xmlns:a16="http://schemas.microsoft.com/office/drawing/2014/main" xmlns="" id="{00000000-0008-0000-1100-00006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1" name="Line 8">
            <a:extLst>
              <a:ext uri="{FF2B5EF4-FFF2-40B4-BE49-F238E27FC236}">
                <a16:creationId xmlns:a16="http://schemas.microsoft.com/office/drawing/2014/main" xmlns="" id="{00000000-0008-0000-1100-00006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2" name="Line 9">
            <a:extLst>
              <a:ext uri="{FF2B5EF4-FFF2-40B4-BE49-F238E27FC236}">
                <a16:creationId xmlns:a16="http://schemas.microsoft.com/office/drawing/2014/main" xmlns="" id="{00000000-0008-0000-1100-00006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3" name="Line 7">
            <a:extLst>
              <a:ext uri="{FF2B5EF4-FFF2-40B4-BE49-F238E27FC236}">
                <a16:creationId xmlns:a16="http://schemas.microsoft.com/office/drawing/2014/main" xmlns="" id="{00000000-0008-0000-1100-00006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4" name="Line 8">
            <a:extLst>
              <a:ext uri="{FF2B5EF4-FFF2-40B4-BE49-F238E27FC236}">
                <a16:creationId xmlns:a16="http://schemas.microsoft.com/office/drawing/2014/main" xmlns="" id="{00000000-0008-0000-1100-00006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5" name="Line 9">
            <a:extLst>
              <a:ext uri="{FF2B5EF4-FFF2-40B4-BE49-F238E27FC236}">
                <a16:creationId xmlns:a16="http://schemas.microsoft.com/office/drawing/2014/main" xmlns="" id="{00000000-0008-0000-1100-00006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6" name="Line 7">
            <a:extLst>
              <a:ext uri="{FF2B5EF4-FFF2-40B4-BE49-F238E27FC236}">
                <a16:creationId xmlns:a16="http://schemas.microsoft.com/office/drawing/2014/main" xmlns="" id="{00000000-0008-0000-1100-00006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7" name="Line 8">
            <a:extLst>
              <a:ext uri="{FF2B5EF4-FFF2-40B4-BE49-F238E27FC236}">
                <a16:creationId xmlns:a16="http://schemas.microsoft.com/office/drawing/2014/main" xmlns="" id="{00000000-0008-0000-1100-00007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8" name="Line 9">
            <a:extLst>
              <a:ext uri="{FF2B5EF4-FFF2-40B4-BE49-F238E27FC236}">
                <a16:creationId xmlns:a16="http://schemas.microsoft.com/office/drawing/2014/main" xmlns="" id="{00000000-0008-0000-1100-00007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49" name="Line 7">
            <a:extLst>
              <a:ext uri="{FF2B5EF4-FFF2-40B4-BE49-F238E27FC236}">
                <a16:creationId xmlns:a16="http://schemas.microsoft.com/office/drawing/2014/main" xmlns="" id="{00000000-0008-0000-1100-00007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0" name="Line 8">
            <a:extLst>
              <a:ext uri="{FF2B5EF4-FFF2-40B4-BE49-F238E27FC236}">
                <a16:creationId xmlns:a16="http://schemas.microsoft.com/office/drawing/2014/main" xmlns="" id="{00000000-0008-0000-1100-00007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1" name="Line 9">
            <a:extLst>
              <a:ext uri="{FF2B5EF4-FFF2-40B4-BE49-F238E27FC236}">
                <a16:creationId xmlns:a16="http://schemas.microsoft.com/office/drawing/2014/main" xmlns="" id="{00000000-0008-0000-1100-00007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2" name="Line 7">
            <a:extLst>
              <a:ext uri="{FF2B5EF4-FFF2-40B4-BE49-F238E27FC236}">
                <a16:creationId xmlns:a16="http://schemas.microsoft.com/office/drawing/2014/main" xmlns="" id="{00000000-0008-0000-1100-00007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3" name="Line 8">
            <a:extLst>
              <a:ext uri="{FF2B5EF4-FFF2-40B4-BE49-F238E27FC236}">
                <a16:creationId xmlns:a16="http://schemas.microsoft.com/office/drawing/2014/main" xmlns="" id="{00000000-0008-0000-1100-00007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4" name="Line 9">
            <a:extLst>
              <a:ext uri="{FF2B5EF4-FFF2-40B4-BE49-F238E27FC236}">
                <a16:creationId xmlns:a16="http://schemas.microsoft.com/office/drawing/2014/main" xmlns="" id="{00000000-0008-0000-1100-00007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5" name="Line 7">
            <a:extLst>
              <a:ext uri="{FF2B5EF4-FFF2-40B4-BE49-F238E27FC236}">
                <a16:creationId xmlns:a16="http://schemas.microsoft.com/office/drawing/2014/main" xmlns="" id="{00000000-0008-0000-1100-00007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6" name="Line 8">
            <a:extLst>
              <a:ext uri="{FF2B5EF4-FFF2-40B4-BE49-F238E27FC236}">
                <a16:creationId xmlns:a16="http://schemas.microsoft.com/office/drawing/2014/main" xmlns="" id="{00000000-0008-0000-1100-00007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7" name="Line 9">
            <a:extLst>
              <a:ext uri="{FF2B5EF4-FFF2-40B4-BE49-F238E27FC236}">
                <a16:creationId xmlns:a16="http://schemas.microsoft.com/office/drawing/2014/main" xmlns="" id="{00000000-0008-0000-1100-00007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8" name="Line 7">
            <a:extLst>
              <a:ext uri="{FF2B5EF4-FFF2-40B4-BE49-F238E27FC236}">
                <a16:creationId xmlns:a16="http://schemas.microsoft.com/office/drawing/2014/main" xmlns="" id="{00000000-0008-0000-1100-00007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59" name="Line 8">
            <a:extLst>
              <a:ext uri="{FF2B5EF4-FFF2-40B4-BE49-F238E27FC236}">
                <a16:creationId xmlns:a16="http://schemas.microsoft.com/office/drawing/2014/main" xmlns="" id="{00000000-0008-0000-1100-00007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0" name="Line 9">
            <a:extLst>
              <a:ext uri="{FF2B5EF4-FFF2-40B4-BE49-F238E27FC236}">
                <a16:creationId xmlns:a16="http://schemas.microsoft.com/office/drawing/2014/main" xmlns="" id="{00000000-0008-0000-1100-00007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1" name="Line 7">
            <a:extLst>
              <a:ext uri="{FF2B5EF4-FFF2-40B4-BE49-F238E27FC236}">
                <a16:creationId xmlns:a16="http://schemas.microsoft.com/office/drawing/2014/main" xmlns="" id="{00000000-0008-0000-1100-00007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2" name="Line 8">
            <a:extLst>
              <a:ext uri="{FF2B5EF4-FFF2-40B4-BE49-F238E27FC236}">
                <a16:creationId xmlns:a16="http://schemas.microsoft.com/office/drawing/2014/main" xmlns="" id="{00000000-0008-0000-1100-00007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3" name="Line 9">
            <a:extLst>
              <a:ext uri="{FF2B5EF4-FFF2-40B4-BE49-F238E27FC236}">
                <a16:creationId xmlns:a16="http://schemas.microsoft.com/office/drawing/2014/main" xmlns="" id="{00000000-0008-0000-1100-00008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4" name="Line 7">
            <a:extLst>
              <a:ext uri="{FF2B5EF4-FFF2-40B4-BE49-F238E27FC236}">
                <a16:creationId xmlns:a16="http://schemas.microsoft.com/office/drawing/2014/main" xmlns="" id="{00000000-0008-0000-1100-00008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5" name="Line 8">
            <a:extLst>
              <a:ext uri="{FF2B5EF4-FFF2-40B4-BE49-F238E27FC236}">
                <a16:creationId xmlns:a16="http://schemas.microsoft.com/office/drawing/2014/main" xmlns="" id="{00000000-0008-0000-1100-00008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6" name="Line 9">
            <a:extLst>
              <a:ext uri="{FF2B5EF4-FFF2-40B4-BE49-F238E27FC236}">
                <a16:creationId xmlns:a16="http://schemas.microsoft.com/office/drawing/2014/main" xmlns="" id="{00000000-0008-0000-1100-00008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7" name="Line 7">
            <a:extLst>
              <a:ext uri="{FF2B5EF4-FFF2-40B4-BE49-F238E27FC236}">
                <a16:creationId xmlns:a16="http://schemas.microsoft.com/office/drawing/2014/main" xmlns="" id="{00000000-0008-0000-1100-00008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8" name="Line 8">
            <a:extLst>
              <a:ext uri="{FF2B5EF4-FFF2-40B4-BE49-F238E27FC236}">
                <a16:creationId xmlns:a16="http://schemas.microsoft.com/office/drawing/2014/main" xmlns="" id="{00000000-0008-0000-1100-00008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69" name="Line 9">
            <a:extLst>
              <a:ext uri="{FF2B5EF4-FFF2-40B4-BE49-F238E27FC236}">
                <a16:creationId xmlns:a16="http://schemas.microsoft.com/office/drawing/2014/main" xmlns="" id="{00000000-0008-0000-1100-00008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0" name="Line 7">
            <a:extLst>
              <a:ext uri="{FF2B5EF4-FFF2-40B4-BE49-F238E27FC236}">
                <a16:creationId xmlns:a16="http://schemas.microsoft.com/office/drawing/2014/main" xmlns="" id="{00000000-0008-0000-1100-00008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1" name="Line 8">
            <a:extLst>
              <a:ext uri="{FF2B5EF4-FFF2-40B4-BE49-F238E27FC236}">
                <a16:creationId xmlns:a16="http://schemas.microsoft.com/office/drawing/2014/main" xmlns="" id="{00000000-0008-0000-1100-00008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2" name="Line 9">
            <a:extLst>
              <a:ext uri="{FF2B5EF4-FFF2-40B4-BE49-F238E27FC236}">
                <a16:creationId xmlns:a16="http://schemas.microsoft.com/office/drawing/2014/main" xmlns="" id="{00000000-0008-0000-1100-00008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3" name="Line 7">
            <a:extLst>
              <a:ext uri="{FF2B5EF4-FFF2-40B4-BE49-F238E27FC236}">
                <a16:creationId xmlns:a16="http://schemas.microsoft.com/office/drawing/2014/main" xmlns="" id="{00000000-0008-0000-1100-00009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4" name="Line 8">
            <a:extLst>
              <a:ext uri="{FF2B5EF4-FFF2-40B4-BE49-F238E27FC236}">
                <a16:creationId xmlns:a16="http://schemas.microsoft.com/office/drawing/2014/main" xmlns="" id="{00000000-0008-0000-1100-00009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5" name="Line 9">
            <a:extLst>
              <a:ext uri="{FF2B5EF4-FFF2-40B4-BE49-F238E27FC236}">
                <a16:creationId xmlns:a16="http://schemas.microsoft.com/office/drawing/2014/main" xmlns="" id="{00000000-0008-0000-1100-00009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6" name="Line 7">
            <a:extLst>
              <a:ext uri="{FF2B5EF4-FFF2-40B4-BE49-F238E27FC236}">
                <a16:creationId xmlns:a16="http://schemas.microsoft.com/office/drawing/2014/main" xmlns="" id="{00000000-0008-0000-1100-0000A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7" name="Line 8">
            <a:extLst>
              <a:ext uri="{FF2B5EF4-FFF2-40B4-BE49-F238E27FC236}">
                <a16:creationId xmlns:a16="http://schemas.microsoft.com/office/drawing/2014/main" xmlns="" id="{00000000-0008-0000-1100-0000A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8" name="Line 9">
            <a:extLst>
              <a:ext uri="{FF2B5EF4-FFF2-40B4-BE49-F238E27FC236}">
                <a16:creationId xmlns:a16="http://schemas.microsoft.com/office/drawing/2014/main" xmlns="" id="{00000000-0008-0000-1100-0000A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79" name="Line 7">
            <a:extLst>
              <a:ext uri="{FF2B5EF4-FFF2-40B4-BE49-F238E27FC236}">
                <a16:creationId xmlns:a16="http://schemas.microsoft.com/office/drawing/2014/main" xmlns="" id="{00000000-0008-0000-1100-0000A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0" name="Line 8">
            <a:extLst>
              <a:ext uri="{FF2B5EF4-FFF2-40B4-BE49-F238E27FC236}">
                <a16:creationId xmlns:a16="http://schemas.microsoft.com/office/drawing/2014/main" xmlns="" id="{00000000-0008-0000-1100-0000A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1" name="Line 9">
            <a:extLst>
              <a:ext uri="{FF2B5EF4-FFF2-40B4-BE49-F238E27FC236}">
                <a16:creationId xmlns:a16="http://schemas.microsoft.com/office/drawing/2014/main" xmlns="" id="{00000000-0008-0000-1100-0000B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2" name="Line 7">
            <a:extLst>
              <a:ext uri="{FF2B5EF4-FFF2-40B4-BE49-F238E27FC236}">
                <a16:creationId xmlns:a16="http://schemas.microsoft.com/office/drawing/2014/main" xmlns="" id="{00000000-0008-0000-1100-0000B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3" name="Line 8">
            <a:extLst>
              <a:ext uri="{FF2B5EF4-FFF2-40B4-BE49-F238E27FC236}">
                <a16:creationId xmlns:a16="http://schemas.microsoft.com/office/drawing/2014/main" xmlns="" id="{00000000-0008-0000-1100-0000B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4" name="Line 9">
            <a:extLst>
              <a:ext uri="{FF2B5EF4-FFF2-40B4-BE49-F238E27FC236}">
                <a16:creationId xmlns:a16="http://schemas.microsoft.com/office/drawing/2014/main" xmlns="" id="{00000000-0008-0000-1100-0000B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5" name="Line 7">
            <a:extLst>
              <a:ext uri="{FF2B5EF4-FFF2-40B4-BE49-F238E27FC236}">
                <a16:creationId xmlns:a16="http://schemas.microsoft.com/office/drawing/2014/main" xmlns="" id="{00000000-0008-0000-1100-0000B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6" name="Line 8">
            <a:extLst>
              <a:ext uri="{FF2B5EF4-FFF2-40B4-BE49-F238E27FC236}">
                <a16:creationId xmlns:a16="http://schemas.microsoft.com/office/drawing/2014/main" xmlns="" id="{00000000-0008-0000-1100-0000B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7" name="Line 9">
            <a:extLst>
              <a:ext uri="{FF2B5EF4-FFF2-40B4-BE49-F238E27FC236}">
                <a16:creationId xmlns:a16="http://schemas.microsoft.com/office/drawing/2014/main" xmlns="" id="{00000000-0008-0000-1100-0000B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8" name="Line 7">
            <a:extLst>
              <a:ext uri="{FF2B5EF4-FFF2-40B4-BE49-F238E27FC236}">
                <a16:creationId xmlns:a16="http://schemas.microsoft.com/office/drawing/2014/main" xmlns="" id="{00000000-0008-0000-1100-0000B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89" name="Line 8">
            <a:extLst>
              <a:ext uri="{FF2B5EF4-FFF2-40B4-BE49-F238E27FC236}">
                <a16:creationId xmlns:a16="http://schemas.microsoft.com/office/drawing/2014/main" xmlns="" id="{00000000-0008-0000-1100-0000B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0" name="Line 9">
            <a:extLst>
              <a:ext uri="{FF2B5EF4-FFF2-40B4-BE49-F238E27FC236}">
                <a16:creationId xmlns:a16="http://schemas.microsoft.com/office/drawing/2014/main" xmlns="" id="{00000000-0008-0000-1100-0000B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1" name="Line 7">
            <a:extLst>
              <a:ext uri="{FF2B5EF4-FFF2-40B4-BE49-F238E27FC236}">
                <a16:creationId xmlns:a16="http://schemas.microsoft.com/office/drawing/2014/main" xmlns="" id="{00000000-0008-0000-1100-0000B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2" name="Line 8">
            <a:extLst>
              <a:ext uri="{FF2B5EF4-FFF2-40B4-BE49-F238E27FC236}">
                <a16:creationId xmlns:a16="http://schemas.microsoft.com/office/drawing/2014/main" xmlns="" id="{00000000-0008-0000-1100-0000B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3" name="Line 9">
            <a:extLst>
              <a:ext uri="{FF2B5EF4-FFF2-40B4-BE49-F238E27FC236}">
                <a16:creationId xmlns:a16="http://schemas.microsoft.com/office/drawing/2014/main" xmlns="" id="{00000000-0008-0000-1100-0000B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4" name="Line 7">
            <a:extLst>
              <a:ext uri="{FF2B5EF4-FFF2-40B4-BE49-F238E27FC236}">
                <a16:creationId xmlns:a16="http://schemas.microsoft.com/office/drawing/2014/main" xmlns="" id="{00000000-0008-0000-1100-0000B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5" name="Line 8">
            <a:extLst>
              <a:ext uri="{FF2B5EF4-FFF2-40B4-BE49-F238E27FC236}">
                <a16:creationId xmlns:a16="http://schemas.microsoft.com/office/drawing/2014/main" xmlns="" id="{00000000-0008-0000-1100-0000B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6" name="Line 9">
            <a:extLst>
              <a:ext uri="{FF2B5EF4-FFF2-40B4-BE49-F238E27FC236}">
                <a16:creationId xmlns:a16="http://schemas.microsoft.com/office/drawing/2014/main" xmlns="" id="{00000000-0008-0000-1100-0000B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7" name="Line 7">
            <a:extLst>
              <a:ext uri="{FF2B5EF4-FFF2-40B4-BE49-F238E27FC236}">
                <a16:creationId xmlns:a16="http://schemas.microsoft.com/office/drawing/2014/main" xmlns="" id="{00000000-0008-0000-1100-0000C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8" name="Line 8">
            <a:extLst>
              <a:ext uri="{FF2B5EF4-FFF2-40B4-BE49-F238E27FC236}">
                <a16:creationId xmlns:a16="http://schemas.microsoft.com/office/drawing/2014/main" xmlns="" id="{00000000-0008-0000-1100-0000C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099" name="Line 9">
            <a:extLst>
              <a:ext uri="{FF2B5EF4-FFF2-40B4-BE49-F238E27FC236}">
                <a16:creationId xmlns:a16="http://schemas.microsoft.com/office/drawing/2014/main" xmlns="" id="{00000000-0008-0000-1100-0000C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0" name="Line 7">
            <a:extLst>
              <a:ext uri="{FF2B5EF4-FFF2-40B4-BE49-F238E27FC236}">
                <a16:creationId xmlns:a16="http://schemas.microsoft.com/office/drawing/2014/main" xmlns="" id="{00000000-0008-0000-1100-0000C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1" name="Line 8">
            <a:extLst>
              <a:ext uri="{FF2B5EF4-FFF2-40B4-BE49-F238E27FC236}">
                <a16:creationId xmlns:a16="http://schemas.microsoft.com/office/drawing/2014/main" xmlns="" id="{00000000-0008-0000-1100-0000C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2" name="Line 9">
            <a:extLst>
              <a:ext uri="{FF2B5EF4-FFF2-40B4-BE49-F238E27FC236}">
                <a16:creationId xmlns:a16="http://schemas.microsoft.com/office/drawing/2014/main" xmlns="" id="{00000000-0008-0000-1100-0000C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3" name="Line 7">
            <a:extLst>
              <a:ext uri="{FF2B5EF4-FFF2-40B4-BE49-F238E27FC236}">
                <a16:creationId xmlns:a16="http://schemas.microsoft.com/office/drawing/2014/main" xmlns="" id="{00000000-0008-0000-1100-0000C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4" name="Line 8">
            <a:extLst>
              <a:ext uri="{FF2B5EF4-FFF2-40B4-BE49-F238E27FC236}">
                <a16:creationId xmlns:a16="http://schemas.microsoft.com/office/drawing/2014/main" xmlns="" id="{00000000-0008-0000-1100-0000C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5" name="Line 9">
            <a:extLst>
              <a:ext uri="{FF2B5EF4-FFF2-40B4-BE49-F238E27FC236}">
                <a16:creationId xmlns:a16="http://schemas.microsoft.com/office/drawing/2014/main" xmlns="" id="{00000000-0008-0000-1100-0000C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6" name="Line 7">
            <a:extLst>
              <a:ext uri="{FF2B5EF4-FFF2-40B4-BE49-F238E27FC236}">
                <a16:creationId xmlns:a16="http://schemas.microsoft.com/office/drawing/2014/main" xmlns="" id="{00000000-0008-0000-1100-0000C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7" name="Line 8">
            <a:extLst>
              <a:ext uri="{FF2B5EF4-FFF2-40B4-BE49-F238E27FC236}">
                <a16:creationId xmlns:a16="http://schemas.microsoft.com/office/drawing/2014/main" xmlns="" id="{00000000-0008-0000-1100-0000C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8" name="Line 9">
            <a:extLst>
              <a:ext uri="{FF2B5EF4-FFF2-40B4-BE49-F238E27FC236}">
                <a16:creationId xmlns:a16="http://schemas.microsoft.com/office/drawing/2014/main" xmlns="" id="{00000000-0008-0000-1100-0000C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09" name="Line 7">
            <a:extLst>
              <a:ext uri="{FF2B5EF4-FFF2-40B4-BE49-F238E27FC236}">
                <a16:creationId xmlns:a16="http://schemas.microsoft.com/office/drawing/2014/main" xmlns="" id="{00000000-0008-0000-1100-0000C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0" name="Line 8">
            <a:extLst>
              <a:ext uri="{FF2B5EF4-FFF2-40B4-BE49-F238E27FC236}">
                <a16:creationId xmlns:a16="http://schemas.microsoft.com/office/drawing/2014/main" xmlns="" id="{00000000-0008-0000-1100-0000C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1" name="Line 9">
            <a:extLst>
              <a:ext uri="{FF2B5EF4-FFF2-40B4-BE49-F238E27FC236}">
                <a16:creationId xmlns:a16="http://schemas.microsoft.com/office/drawing/2014/main" xmlns="" id="{00000000-0008-0000-1100-0000C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2" name="Line 7">
            <a:extLst>
              <a:ext uri="{FF2B5EF4-FFF2-40B4-BE49-F238E27FC236}">
                <a16:creationId xmlns:a16="http://schemas.microsoft.com/office/drawing/2014/main" xmlns="" id="{00000000-0008-0000-1100-0000C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3" name="Line 8">
            <a:extLst>
              <a:ext uri="{FF2B5EF4-FFF2-40B4-BE49-F238E27FC236}">
                <a16:creationId xmlns:a16="http://schemas.microsoft.com/office/drawing/2014/main" xmlns="" id="{00000000-0008-0000-1100-0000D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4" name="Line 9">
            <a:extLst>
              <a:ext uri="{FF2B5EF4-FFF2-40B4-BE49-F238E27FC236}">
                <a16:creationId xmlns:a16="http://schemas.microsoft.com/office/drawing/2014/main" xmlns="" id="{00000000-0008-0000-1100-0000D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5" name="Line 7">
            <a:extLst>
              <a:ext uri="{FF2B5EF4-FFF2-40B4-BE49-F238E27FC236}">
                <a16:creationId xmlns:a16="http://schemas.microsoft.com/office/drawing/2014/main" xmlns="" id="{00000000-0008-0000-1100-0000D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6" name="Line 8">
            <a:extLst>
              <a:ext uri="{FF2B5EF4-FFF2-40B4-BE49-F238E27FC236}">
                <a16:creationId xmlns:a16="http://schemas.microsoft.com/office/drawing/2014/main" xmlns="" id="{00000000-0008-0000-1100-0000D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7" name="Line 9">
            <a:extLst>
              <a:ext uri="{FF2B5EF4-FFF2-40B4-BE49-F238E27FC236}">
                <a16:creationId xmlns:a16="http://schemas.microsoft.com/office/drawing/2014/main" xmlns="" id="{00000000-0008-0000-1100-0000D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8" name="Line 7">
            <a:extLst>
              <a:ext uri="{FF2B5EF4-FFF2-40B4-BE49-F238E27FC236}">
                <a16:creationId xmlns:a16="http://schemas.microsoft.com/office/drawing/2014/main" xmlns="" id="{00000000-0008-0000-1100-0000D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19" name="Line 8">
            <a:extLst>
              <a:ext uri="{FF2B5EF4-FFF2-40B4-BE49-F238E27FC236}">
                <a16:creationId xmlns:a16="http://schemas.microsoft.com/office/drawing/2014/main" xmlns="" id="{00000000-0008-0000-1100-0000D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0" name="Line 9">
            <a:extLst>
              <a:ext uri="{FF2B5EF4-FFF2-40B4-BE49-F238E27FC236}">
                <a16:creationId xmlns:a16="http://schemas.microsoft.com/office/drawing/2014/main" xmlns="" id="{00000000-0008-0000-1100-0000D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1" name="Line 7">
            <a:extLst>
              <a:ext uri="{FF2B5EF4-FFF2-40B4-BE49-F238E27FC236}">
                <a16:creationId xmlns:a16="http://schemas.microsoft.com/office/drawing/2014/main" xmlns="" id="{00000000-0008-0000-1100-0000D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2" name="Line 8">
            <a:extLst>
              <a:ext uri="{FF2B5EF4-FFF2-40B4-BE49-F238E27FC236}">
                <a16:creationId xmlns:a16="http://schemas.microsoft.com/office/drawing/2014/main" xmlns="" id="{00000000-0008-0000-1100-0000D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3" name="Line 9">
            <a:extLst>
              <a:ext uri="{FF2B5EF4-FFF2-40B4-BE49-F238E27FC236}">
                <a16:creationId xmlns:a16="http://schemas.microsoft.com/office/drawing/2014/main" xmlns="" id="{00000000-0008-0000-1100-0000D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4" name="Line 7">
            <a:extLst>
              <a:ext uri="{FF2B5EF4-FFF2-40B4-BE49-F238E27FC236}">
                <a16:creationId xmlns:a16="http://schemas.microsoft.com/office/drawing/2014/main" xmlns="" id="{00000000-0008-0000-1100-0000D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5" name="Line 8">
            <a:extLst>
              <a:ext uri="{FF2B5EF4-FFF2-40B4-BE49-F238E27FC236}">
                <a16:creationId xmlns:a16="http://schemas.microsoft.com/office/drawing/2014/main" xmlns="" id="{00000000-0008-0000-1100-0000D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6" name="Line 9">
            <a:extLst>
              <a:ext uri="{FF2B5EF4-FFF2-40B4-BE49-F238E27FC236}">
                <a16:creationId xmlns:a16="http://schemas.microsoft.com/office/drawing/2014/main" xmlns="" id="{00000000-0008-0000-1100-0000D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7" name="Line 7">
            <a:extLst>
              <a:ext uri="{FF2B5EF4-FFF2-40B4-BE49-F238E27FC236}">
                <a16:creationId xmlns:a16="http://schemas.microsoft.com/office/drawing/2014/main" xmlns="" id="{00000000-0008-0000-1100-0000D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8" name="Line 8">
            <a:extLst>
              <a:ext uri="{FF2B5EF4-FFF2-40B4-BE49-F238E27FC236}">
                <a16:creationId xmlns:a16="http://schemas.microsoft.com/office/drawing/2014/main" xmlns="" id="{00000000-0008-0000-1100-0000D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29" name="Line 9">
            <a:extLst>
              <a:ext uri="{FF2B5EF4-FFF2-40B4-BE49-F238E27FC236}">
                <a16:creationId xmlns:a16="http://schemas.microsoft.com/office/drawing/2014/main" xmlns="" id="{00000000-0008-0000-1100-0000E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0" name="Line 7">
            <a:extLst>
              <a:ext uri="{FF2B5EF4-FFF2-40B4-BE49-F238E27FC236}">
                <a16:creationId xmlns:a16="http://schemas.microsoft.com/office/drawing/2014/main" xmlns="" id="{00000000-0008-0000-1100-0000E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1" name="Line 8">
            <a:extLst>
              <a:ext uri="{FF2B5EF4-FFF2-40B4-BE49-F238E27FC236}">
                <a16:creationId xmlns:a16="http://schemas.microsoft.com/office/drawing/2014/main" xmlns="" id="{00000000-0008-0000-1100-0000E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2" name="Line 9">
            <a:extLst>
              <a:ext uri="{FF2B5EF4-FFF2-40B4-BE49-F238E27FC236}">
                <a16:creationId xmlns:a16="http://schemas.microsoft.com/office/drawing/2014/main" xmlns="" id="{00000000-0008-0000-1100-0000E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3" name="Line 7">
            <a:extLst>
              <a:ext uri="{FF2B5EF4-FFF2-40B4-BE49-F238E27FC236}">
                <a16:creationId xmlns:a16="http://schemas.microsoft.com/office/drawing/2014/main" xmlns="" id="{00000000-0008-0000-1100-0000E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4" name="Line 8">
            <a:extLst>
              <a:ext uri="{FF2B5EF4-FFF2-40B4-BE49-F238E27FC236}">
                <a16:creationId xmlns:a16="http://schemas.microsoft.com/office/drawing/2014/main" xmlns="" id="{00000000-0008-0000-1100-0000E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5" name="Line 9">
            <a:extLst>
              <a:ext uri="{FF2B5EF4-FFF2-40B4-BE49-F238E27FC236}">
                <a16:creationId xmlns:a16="http://schemas.microsoft.com/office/drawing/2014/main" xmlns="" id="{00000000-0008-0000-1100-0000E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6" name="Line 7">
            <a:extLst>
              <a:ext uri="{FF2B5EF4-FFF2-40B4-BE49-F238E27FC236}">
                <a16:creationId xmlns:a16="http://schemas.microsoft.com/office/drawing/2014/main" xmlns="" id="{00000000-0008-0000-1100-0000E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7" name="Line 8">
            <a:extLst>
              <a:ext uri="{FF2B5EF4-FFF2-40B4-BE49-F238E27FC236}">
                <a16:creationId xmlns:a16="http://schemas.microsoft.com/office/drawing/2014/main" xmlns="" id="{00000000-0008-0000-1100-0000E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8" name="Line 9">
            <a:extLst>
              <a:ext uri="{FF2B5EF4-FFF2-40B4-BE49-F238E27FC236}">
                <a16:creationId xmlns:a16="http://schemas.microsoft.com/office/drawing/2014/main" xmlns="" id="{00000000-0008-0000-1100-0000E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39" name="Line 7">
            <a:extLst>
              <a:ext uri="{FF2B5EF4-FFF2-40B4-BE49-F238E27FC236}">
                <a16:creationId xmlns:a16="http://schemas.microsoft.com/office/drawing/2014/main" xmlns="" id="{00000000-0008-0000-1100-0000E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0" name="Line 8">
            <a:extLst>
              <a:ext uri="{FF2B5EF4-FFF2-40B4-BE49-F238E27FC236}">
                <a16:creationId xmlns:a16="http://schemas.microsoft.com/office/drawing/2014/main" xmlns="" id="{00000000-0008-0000-1100-0000E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1" name="Line 9">
            <a:extLst>
              <a:ext uri="{FF2B5EF4-FFF2-40B4-BE49-F238E27FC236}">
                <a16:creationId xmlns:a16="http://schemas.microsoft.com/office/drawing/2014/main" xmlns="" id="{00000000-0008-0000-1100-0000E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2" name="Line 7">
            <a:extLst>
              <a:ext uri="{FF2B5EF4-FFF2-40B4-BE49-F238E27FC236}">
                <a16:creationId xmlns:a16="http://schemas.microsoft.com/office/drawing/2014/main" xmlns="" id="{00000000-0008-0000-1100-0000E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3" name="Line 8">
            <a:extLst>
              <a:ext uri="{FF2B5EF4-FFF2-40B4-BE49-F238E27FC236}">
                <a16:creationId xmlns:a16="http://schemas.microsoft.com/office/drawing/2014/main" xmlns="" id="{00000000-0008-0000-1100-0000E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4" name="Line 9">
            <a:extLst>
              <a:ext uri="{FF2B5EF4-FFF2-40B4-BE49-F238E27FC236}">
                <a16:creationId xmlns:a16="http://schemas.microsoft.com/office/drawing/2014/main" xmlns="" id="{00000000-0008-0000-1100-0000E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5" name="Line 7">
            <a:extLst>
              <a:ext uri="{FF2B5EF4-FFF2-40B4-BE49-F238E27FC236}">
                <a16:creationId xmlns:a16="http://schemas.microsoft.com/office/drawing/2014/main" xmlns="" id="{00000000-0008-0000-1100-0000F0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6" name="Line 8">
            <a:extLst>
              <a:ext uri="{FF2B5EF4-FFF2-40B4-BE49-F238E27FC236}">
                <a16:creationId xmlns:a16="http://schemas.microsoft.com/office/drawing/2014/main" xmlns="" id="{00000000-0008-0000-1100-0000F1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7" name="Line 9">
            <a:extLst>
              <a:ext uri="{FF2B5EF4-FFF2-40B4-BE49-F238E27FC236}">
                <a16:creationId xmlns:a16="http://schemas.microsoft.com/office/drawing/2014/main" xmlns="" id="{00000000-0008-0000-1100-0000F2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8" name="Line 7">
            <a:extLst>
              <a:ext uri="{FF2B5EF4-FFF2-40B4-BE49-F238E27FC236}">
                <a16:creationId xmlns:a16="http://schemas.microsoft.com/office/drawing/2014/main" xmlns="" id="{00000000-0008-0000-1100-0000F3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49" name="Line 8">
            <a:extLst>
              <a:ext uri="{FF2B5EF4-FFF2-40B4-BE49-F238E27FC236}">
                <a16:creationId xmlns:a16="http://schemas.microsoft.com/office/drawing/2014/main" xmlns="" id="{00000000-0008-0000-1100-0000F4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0" name="Line 9">
            <a:extLst>
              <a:ext uri="{FF2B5EF4-FFF2-40B4-BE49-F238E27FC236}">
                <a16:creationId xmlns:a16="http://schemas.microsoft.com/office/drawing/2014/main" xmlns="" id="{00000000-0008-0000-1100-0000F5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1" name="Line 7">
            <a:extLst>
              <a:ext uri="{FF2B5EF4-FFF2-40B4-BE49-F238E27FC236}">
                <a16:creationId xmlns:a16="http://schemas.microsoft.com/office/drawing/2014/main" xmlns="" id="{00000000-0008-0000-1100-0000F6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2" name="Line 8">
            <a:extLst>
              <a:ext uri="{FF2B5EF4-FFF2-40B4-BE49-F238E27FC236}">
                <a16:creationId xmlns:a16="http://schemas.microsoft.com/office/drawing/2014/main" xmlns="" id="{00000000-0008-0000-1100-0000F7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3" name="Line 9">
            <a:extLst>
              <a:ext uri="{FF2B5EF4-FFF2-40B4-BE49-F238E27FC236}">
                <a16:creationId xmlns:a16="http://schemas.microsoft.com/office/drawing/2014/main" xmlns="" id="{00000000-0008-0000-1100-0000F8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4" name="Line 7">
            <a:extLst>
              <a:ext uri="{FF2B5EF4-FFF2-40B4-BE49-F238E27FC236}">
                <a16:creationId xmlns:a16="http://schemas.microsoft.com/office/drawing/2014/main" xmlns="" id="{00000000-0008-0000-1100-0000F9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5" name="Line 8">
            <a:extLst>
              <a:ext uri="{FF2B5EF4-FFF2-40B4-BE49-F238E27FC236}">
                <a16:creationId xmlns:a16="http://schemas.microsoft.com/office/drawing/2014/main" xmlns="" id="{00000000-0008-0000-1100-0000FA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6" name="Line 9">
            <a:extLst>
              <a:ext uri="{FF2B5EF4-FFF2-40B4-BE49-F238E27FC236}">
                <a16:creationId xmlns:a16="http://schemas.microsoft.com/office/drawing/2014/main" xmlns="" id="{00000000-0008-0000-1100-0000FB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7" name="Line 7">
            <a:extLst>
              <a:ext uri="{FF2B5EF4-FFF2-40B4-BE49-F238E27FC236}">
                <a16:creationId xmlns:a16="http://schemas.microsoft.com/office/drawing/2014/main" xmlns="" id="{00000000-0008-0000-1100-0000FC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8" name="Line 8">
            <a:extLst>
              <a:ext uri="{FF2B5EF4-FFF2-40B4-BE49-F238E27FC236}">
                <a16:creationId xmlns:a16="http://schemas.microsoft.com/office/drawing/2014/main" xmlns="" id="{00000000-0008-0000-1100-0000FD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59" name="Line 9">
            <a:extLst>
              <a:ext uri="{FF2B5EF4-FFF2-40B4-BE49-F238E27FC236}">
                <a16:creationId xmlns:a16="http://schemas.microsoft.com/office/drawing/2014/main" xmlns="" id="{00000000-0008-0000-1100-0000FE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0" name="Line 7">
            <a:extLst>
              <a:ext uri="{FF2B5EF4-FFF2-40B4-BE49-F238E27FC236}">
                <a16:creationId xmlns:a16="http://schemas.microsoft.com/office/drawing/2014/main" xmlns="" id="{00000000-0008-0000-1100-0000FF07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1" name="Line 8">
            <a:extLst>
              <a:ext uri="{FF2B5EF4-FFF2-40B4-BE49-F238E27FC236}">
                <a16:creationId xmlns:a16="http://schemas.microsoft.com/office/drawing/2014/main" xmlns="" id="{00000000-0008-0000-1100-00000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2" name="Line 9">
            <a:extLst>
              <a:ext uri="{FF2B5EF4-FFF2-40B4-BE49-F238E27FC236}">
                <a16:creationId xmlns:a16="http://schemas.microsoft.com/office/drawing/2014/main" xmlns="" id="{00000000-0008-0000-1100-00000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3" name="Line 7">
            <a:extLst>
              <a:ext uri="{FF2B5EF4-FFF2-40B4-BE49-F238E27FC236}">
                <a16:creationId xmlns:a16="http://schemas.microsoft.com/office/drawing/2014/main" xmlns="" id="{00000000-0008-0000-1100-00000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4" name="Line 8">
            <a:extLst>
              <a:ext uri="{FF2B5EF4-FFF2-40B4-BE49-F238E27FC236}">
                <a16:creationId xmlns:a16="http://schemas.microsoft.com/office/drawing/2014/main" xmlns="" id="{00000000-0008-0000-1100-00000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5" name="Line 9">
            <a:extLst>
              <a:ext uri="{FF2B5EF4-FFF2-40B4-BE49-F238E27FC236}">
                <a16:creationId xmlns:a16="http://schemas.microsoft.com/office/drawing/2014/main" xmlns="" id="{00000000-0008-0000-1100-00000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6" name="Line 7">
            <a:extLst>
              <a:ext uri="{FF2B5EF4-FFF2-40B4-BE49-F238E27FC236}">
                <a16:creationId xmlns:a16="http://schemas.microsoft.com/office/drawing/2014/main" xmlns="" id="{00000000-0008-0000-1100-00000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7" name="Line 8">
            <a:extLst>
              <a:ext uri="{FF2B5EF4-FFF2-40B4-BE49-F238E27FC236}">
                <a16:creationId xmlns:a16="http://schemas.microsoft.com/office/drawing/2014/main" xmlns="" id="{00000000-0008-0000-1100-00000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8" name="Line 9">
            <a:extLst>
              <a:ext uri="{FF2B5EF4-FFF2-40B4-BE49-F238E27FC236}">
                <a16:creationId xmlns:a16="http://schemas.microsoft.com/office/drawing/2014/main" xmlns="" id="{00000000-0008-0000-1100-00000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69" name="Line 7">
            <a:extLst>
              <a:ext uri="{FF2B5EF4-FFF2-40B4-BE49-F238E27FC236}">
                <a16:creationId xmlns:a16="http://schemas.microsoft.com/office/drawing/2014/main" xmlns="" id="{00000000-0008-0000-1100-00000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0" name="Line 8">
            <a:extLst>
              <a:ext uri="{FF2B5EF4-FFF2-40B4-BE49-F238E27FC236}">
                <a16:creationId xmlns:a16="http://schemas.microsoft.com/office/drawing/2014/main" xmlns="" id="{00000000-0008-0000-1100-00000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1" name="Line 9">
            <a:extLst>
              <a:ext uri="{FF2B5EF4-FFF2-40B4-BE49-F238E27FC236}">
                <a16:creationId xmlns:a16="http://schemas.microsoft.com/office/drawing/2014/main" xmlns="" id="{00000000-0008-0000-1100-00000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2" name="Line 7">
            <a:extLst>
              <a:ext uri="{FF2B5EF4-FFF2-40B4-BE49-F238E27FC236}">
                <a16:creationId xmlns:a16="http://schemas.microsoft.com/office/drawing/2014/main" xmlns="" id="{00000000-0008-0000-1100-00000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3" name="Line 8">
            <a:extLst>
              <a:ext uri="{FF2B5EF4-FFF2-40B4-BE49-F238E27FC236}">
                <a16:creationId xmlns:a16="http://schemas.microsoft.com/office/drawing/2014/main" xmlns="" id="{00000000-0008-0000-1100-00000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4" name="Line 9">
            <a:extLst>
              <a:ext uri="{FF2B5EF4-FFF2-40B4-BE49-F238E27FC236}">
                <a16:creationId xmlns:a16="http://schemas.microsoft.com/office/drawing/2014/main" xmlns="" id="{00000000-0008-0000-1100-00000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5" name="Line 7">
            <a:extLst>
              <a:ext uri="{FF2B5EF4-FFF2-40B4-BE49-F238E27FC236}">
                <a16:creationId xmlns:a16="http://schemas.microsoft.com/office/drawing/2014/main" xmlns="" id="{00000000-0008-0000-1100-00000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6" name="Line 8">
            <a:extLst>
              <a:ext uri="{FF2B5EF4-FFF2-40B4-BE49-F238E27FC236}">
                <a16:creationId xmlns:a16="http://schemas.microsoft.com/office/drawing/2014/main" xmlns="" id="{00000000-0008-0000-1100-00000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7" name="Line 9">
            <a:extLst>
              <a:ext uri="{FF2B5EF4-FFF2-40B4-BE49-F238E27FC236}">
                <a16:creationId xmlns:a16="http://schemas.microsoft.com/office/drawing/2014/main" xmlns="" id="{00000000-0008-0000-1100-00001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8" name="Line 7">
            <a:extLst>
              <a:ext uri="{FF2B5EF4-FFF2-40B4-BE49-F238E27FC236}">
                <a16:creationId xmlns:a16="http://schemas.microsoft.com/office/drawing/2014/main" xmlns="" id="{00000000-0008-0000-1100-00001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79" name="Line 8">
            <a:extLst>
              <a:ext uri="{FF2B5EF4-FFF2-40B4-BE49-F238E27FC236}">
                <a16:creationId xmlns:a16="http://schemas.microsoft.com/office/drawing/2014/main" xmlns="" id="{00000000-0008-0000-1100-00001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0" name="Line 9">
            <a:extLst>
              <a:ext uri="{FF2B5EF4-FFF2-40B4-BE49-F238E27FC236}">
                <a16:creationId xmlns:a16="http://schemas.microsoft.com/office/drawing/2014/main" xmlns="" id="{00000000-0008-0000-1100-00001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1" name="Line 7">
            <a:extLst>
              <a:ext uri="{FF2B5EF4-FFF2-40B4-BE49-F238E27FC236}">
                <a16:creationId xmlns:a16="http://schemas.microsoft.com/office/drawing/2014/main" xmlns="" id="{00000000-0008-0000-1100-00001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2" name="Line 8">
            <a:extLst>
              <a:ext uri="{FF2B5EF4-FFF2-40B4-BE49-F238E27FC236}">
                <a16:creationId xmlns:a16="http://schemas.microsoft.com/office/drawing/2014/main" xmlns="" id="{00000000-0008-0000-1100-00001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3" name="Line 9">
            <a:extLst>
              <a:ext uri="{FF2B5EF4-FFF2-40B4-BE49-F238E27FC236}">
                <a16:creationId xmlns:a16="http://schemas.microsoft.com/office/drawing/2014/main" xmlns="" id="{00000000-0008-0000-1100-00001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4" name="Line 7">
            <a:extLst>
              <a:ext uri="{FF2B5EF4-FFF2-40B4-BE49-F238E27FC236}">
                <a16:creationId xmlns:a16="http://schemas.microsoft.com/office/drawing/2014/main" xmlns="" id="{00000000-0008-0000-1100-00001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5" name="Line 8">
            <a:extLst>
              <a:ext uri="{FF2B5EF4-FFF2-40B4-BE49-F238E27FC236}">
                <a16:creationId xmlns:a16="http://schemas.microsoft.com/office/drawing/2014/main" xmlns="" id="{00000000-0008-0000-1100-00001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6" name="Line 9">
            <a:extLst>
              <a:ext uri="{FF2B5EF4-FFF2-40B4-BE49-F238E27FC236}">
                <a16:creationId xmlns:a16="http://schemas.microsoft.com/office/drawing/2014/main" xmlns="" id="{00000000-0008-0000-1100-00001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7" name="Line 7">
            <a:extLst>
              <a:ext uri="{FF2B5EF4-FFF2-40B4-BE49-F238E27FC236}">
                <a16:creationId xmlns:a16="http://schemas.microsoft.com/office/drawing/2014/main" xmlns="" id="{00000000-0008-0000-1100-00001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8" name="Line 8">
            <a:extLst>
              <a:ext uri="{FF2B5EF4-FFF2-40B4-BE49-F238E27FC236}">
                <a16:creationId xmlns:a16="http://schemas.microsoft.com/office/drawing/2014/main" xmlns="" id="{00000000-0008-0000-1100-00001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89" name="Line 9">
            <a:extLst>
              <a:ext uri="{FF2B5EF4-FFF2-40B4-BE49-F238E27FC236}">
                <a16:creationId xmlns:a16="http://schemas.microsoft.com/office/drawing/2014/main" xmlns="" id="{00000000-0008-0000-1100-00001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0" name="Line 7">
            <a:extLst>
              <a:ext uri="{FF2B5EF4-FFF2-40B4-BE49-F238E27FC236}">
                <a16:creationId xmlns:a16="http://schemas.microsoft.com/office/drawing/2014/main" xmlns="" id="{00000000-0008-0000-1100-00002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1" name="Line 8">
            <a:extLst>
              <a:ext uri="{FF2B5EF4-FFF2-40B4-BE49-F238E27FC236}">
                <a16:creationId xmlns:a16="http://schemas.microsoft.com/office/drawing/2014/main" xmlns="" id="{00000000-0008-0000-1100-00002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2" name="Line 9">
            <a:extLst>
              <a:ext uri="{FF2B5EF4-FFF2-40B4-BE49-F238E27FC236}">
                <a16:creationId xmlns:a16="http://schemas.microsoft.com/office/drawing/2014/main" xmlns="" id="{00000000-0008-0000-1100-00002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3" name="Line 7">
            <a:extLst>
              <a:ext uri="{FF2B5EF4-FFF2-40B4-BE49-F238E27FC236}">
                <a16:creationId xmlns:a16="http://schemas.microsoft.com/office/drawing/2014/main" xmlns="" id="{00000000-0008-0000-1100-00002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4" name="Line 8">
            <a:extLst>
              <a:ext uri="{FF2B5EF4-FFF2-40B4-BE49-F238E27FC236}">
                <a16:creationId xmlns:a16="http://schemas.microsoft.com/office/drawing/2014/main" xmlns="" id="{00000000-0008-0000-1100-00002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5" name="Line 9">
            <a:extLst>
              <a:ext uri="{FF2B5EF4-FFF2-40B4-BE49-F238E27FC236}">
                <a16:creationId xmlns:a16="http://schemas.microsoft.com/office/drawing/2014/main" xmlns="" id="{00000000-0008-0000-1100-00002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6" name="Line 7">
            <a:extLst>
              <a:ext uri="{FF2B5EF4-FFF2-40B4-BE49-F238E27FC236}">
                <a16:creationId xmlns:a16="http://schemas.microsoft.com/office/drawing/2014/main" xmlns="" id="{00000000-0008-0000-1100-00003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7" name="Line 8">
            <a:extLst>
              <a:ext uri="{FF2B5EF4-FFF2-40B4-BE49-F238E27FC236}">
                <a16:creationId xmlns:a16="http://schemas.microsoft.com/office/drawing/2014/main" xmlns="" id="{00000000-0008-0000-1100-00003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8" name="Line 9">
            <a:extLst>
              <a:ext uri="{FF2B5EF4-FFF2-40B4-BE49-F238E27FC236}">
                <a16:creationId xmlns:a16="http://schemas.microsoft.com/office/drawing/2014/main" xmlns="" id="{00000000-0008-0000-1100-00003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199" name="Line 7">
            <a:extLst>
              <a:ext uri="{FF2B5EF4-FFF2-40B4-BE49-F238E27FC236}">
                <a16:creationId xmlns:a16="http://schemas.microsoft.com/office/drawing/2014/main" xmlns="" id="{00000000-0008-0000-1100-00003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0" name="Line 8">
            <a:extLst>
              <a:ext uri="{FF2B5EF4-FFF2-40B4-BE49-F238E27FC236}">
                <a16:creationId xmlns:a16="http://schemas.microsoft.com/office/drawing/2014/main" xmlns="" id="{00000000-0008-0000-1100-00003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1" name="Line 9">
            <a:extLst>
              <a:ext uri="{FF2B5EF4-FFF2-40B4-BE49-F238E27FC236}">
                <a16:creationId xmlns:a16="http://schemas.microsoft.com/office/drawing/2014/main" xmlns="" id="{00000000-0008-0000-1100-00004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2" name="Line 7">
            <a:extLst>
              <a:ext uri="{FF2B5EF4-FFF2-40B4-BE49-F238E27FC236}">
                <a16:creationId xmlns:a16="http://schemas.microsoft.com/office/drawing/2014/main" xmlns="" id="{00000000-0008-0000-1100-00004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3" name="Line 8">
            <a:extLst>
              <a:ext uri="{FF2B5EF4-FFF2-40B4-BE49-F238E27FC236}">
                <a16:creationId xmlns:a16="http://schemas.microsoft.com/office/drawing/2014/main" xmlns="" id="{00000000-0008-0000-1100-00004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4" name="Line 9">
            <a:extLst>
              <a:ext uri="{FF2B5EF4-FFF2-40B4-BE49-F238E27FC236}">
                <a16:creationId xmlns:a16="http://schemas.microsoft.com/office/drawing/2014/main" xmlns="" id="{00000000-0008-0000-1100-00004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5" name="Line 7">
            <a:extLst>
              <a:ext uri="{FF2B5EF4-FFF2-40B4-BE49-F238E27FC236}">
                <a16:creationId xmlns:a16="http://schemas.microsoft.com/office/drawing/2014/main" xmlns="" id="{00000000-0008-0000-1100-00004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6" name="Line 8">
            <a:extLst>
              <a:ext uri="{FF2B5EF4-FFF2-40B4-BE49-F238E27FC236}">
                <a16:creationId xmlns:a16="http://schemas.microsoft.com/office/drawing/2014/main" xmlns="" id="{00000000-0008-0000-1100-00004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7" name="Line 9">
            <a:extLst>
              <a:ext uri="{FF2B5EF4-FFF2-40B4-BE49-F238E27FC236}">
                <a16:creationId xmlns:a16="http://schemas.microsoft.com/office/drawing/2014/main" xmlns="" id="{00000000-0008-0000-1100-00004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8" name="Line 7">
            <a:extLst>
              <a:ext uri="{FF2B5EF4-FFF2-40B4-BE49-F238E27FC236}">
                <a16:creationId xmlns:a16="http://schemas.microsoft.com/office/drawing/2014/main" xmlns="" id="{00000000-0008-0000-1100-00004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09" name="Line 8">
            <a:extLst>
              <a:ext uri="{FF2B5EF4-FFF2-40B4-BE49-F238E27FC236}">
                <a16:creationId xmlns:a16="http://schemas.microsoft.com/office/drawing/2014/main" xmlns="" id="{00000000-0008-0000-1100-00004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0" name="Line 9">
            <a:extLst>
              <a:ext uri="{FF2B5EF4-FFF2-40B4-BE49-F238E27FC236}">
                <a16:creationId xmlns:a16="http://schemas.microsoft.com/office/drawing/2014/main" xmlns="" id="{00000000-0008-0000-1100-00004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1" name="Line 7">
            <a:extLst>
              <a:ext uri="{FF2B5EF4-FFF2-40B4-BE49-F238E27FC236}">
                <a16:creationId xmlns:a16="http://schemas.microsoft.com/office/drawing/2014/main" xmlns="" id="{00000000-0008-0000-1100-00004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2" name="Line 8">
            <a:extLst>
              <a:ext uri="{FF2B5EF4-FFF2-40B4-BE49-F238E27FC236}">
                <a16:creationId xmlns:a16="http://schemas.microsoft.com/office/drawing/2014/main" xmlns="" id="{00000000-0008-0000-1100-00004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3" name="Line 9">
            <a:extLst>
              <a:ext uri="{FF2B5EF4-FFF2-40B4-BE49-F238E27FC236}">
                <a16:creationId xmlns:a16="http://schemas.microsoft.com/office/drawing/2014/main" xmlns="" id="{00000000-0008-0000-1100-00004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4" name="Line 7">
            <a:extLst>
              <a:ext uri="{FF2B5EF4-FFF2-40B4-BE49-F238E27FC236}">
                <a16:creationId xmlns:a16="http://schemas.microsoft.com/office/drawing/2014/main" xmlns="" id="{00000000-0008-0000-1100-00004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5" name="Line 8">
            <a:extLst>
              <a:ext uri="{FF2B5EF4-FFF2-40B4-BE49-F238E27FC236}">
                <a16:creationId xmlns:a16="http://schemas.microsoft.com/office/drawing/2014/main" xmlns="" id="{00000000-0008-0000-1100-00004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6" name="Line 9">
            <a:extLst>
              <a:ext uri="{FF2B5EF4-FFF2-40B4-BE49-F238E27FC236}">
                <a16:creationId xmlns:a16="http://schemas.microsoft.com/office/drawing/2014/main" xmlns="" id="{00000000-0008-0000-1100-00004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7" name="Line 7">
            <a:extLst>
              <a:ext uri="{FF2B5EF4-FFF2-40B4-BE49-F238E27FC236}">
                <a16:creationId xmlns:a16="http://schemas.microsoft.com/office/drawing/2014/main" xmlns="" id="{00000000-0008-0000-1100-00005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8" name="Line 8">
            <a:extLst>
              <a:ext uri="{FF2B5EF4-FFF2-40B4-BE49-F238E27FC236}">
                <a16:creationId xmlns:a16="http://schemas.microsoft.com/office/drawing/2014/main" xmlns="" id="{00000000-0008-0000-1100-00005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19" name="Line 9">
            <a:extLst>
              <a:ext uri="{FF2B5EF4-FFF2-40B4-BE49-F238E27FC236}">
                <a16:creationId xmlns:a16="http://schemas.microsoft.com/office/drawing/2014/main" xmlns="" id="{00000000-0008-0000-1100-00005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0" name="Line 7">
            <a:extLst>
              <a:ext uri="{FF2B5EF4-FFF2-40B4-BE49-F238E27FC236}">
                <a16:creationId xmlns:a16="http://schemas.microsoft.com/office/drawing/2014/main" xmlns="" id="{00000000-0008-0000-1100-00005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1" name="Line 8">
            <a:extLst>
              <a:ext uri="{FF2B5EF4-FFF2-40B4-BE49-F238E27FC236}">
                <a16:creationId xmlns:a16="http://schemas.microsoft.com/office/drawing/2014/main" xmlns="" id="{00000000-0008-0000-1100-00005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2" name="Line 9">
            <a:extLst>
              <a:ext uri="{FF2B5EF4-FFF2-40B4-BE49-F238E27FC236}">
                <a16:creationId xmlns:a16="http://schemas.microsoft.com/office/drawing/2014/main" xmlns="" id="{00000000-0008-0000-1100-00005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3" name="Line 7">
            <a:extLst>
              <a:ext uri="{FF2B5EF4-FFF2-40B4-BE49-F238E27FC236}">
                <a16:creationId xmlns:a16="http://schemas.microsoft.com/office/drawing/2014/main" xmlns="" id="{00000000-0008-0000-1100-00005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4" name="Line 8">
            <a:extLst>
              <a:ext uri="{FF2B5EF4-FFF2-40B4-BE49-F238E27FC236}">
                <a16:creationId xmlns:a16="http://schemas.microsoft.com/office/drawing/2014/main" xmlns="" id="{00000000-0008-0000-1100-00005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5" name="Line 9">
            <a:extLst>
              <a:ext uri="{FF2B5EF4-FFF2-40B4-BE49-F238E27FC236}">
                <a16:creationId xmlns:a16="http://schemas.microsoft.com/office/drawing/2014/main" xmlns="" id="{00000000-0008-0000-1100-00005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6" name="Line 7">
            <a:extLst>
              <a:ext uri="{FF2B5EF4-FFF2-40B4-BE49-F238E27FC236}">
                <a16:creationId xmlns:a16="http://schemas.microsoft.com/office/drawing/2014/main" xmlns="" id="{00000000-0008-0000-1100-00005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7" name="Line 8">
            <a:extLst>
              <a:ext uri="{FF2B5EF4-FFF2-40B4-BE49-F238E27FC236}">
                <a16:creationId xmlns:a16="http://schemas.microsoft.com/office/drawing/2014/main" xmlns="" id="{00000000-0008-0000-1100-00005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8" name="Line 9">
            <a:extLst>
              <a:ext uri="{FF2B5EF4-FFF2-40B4-BE49-F238E27FC236}">
                <a16:creationId xmlns:a16="http://schemas.microsoft.com/office/drawing/2014/main" xmlns="" id="{00000000-0008-0000-1100-00005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29" name="Line 7">
            <a:extLst>
              <a:ext uri="{FF2B5EF4-FFF2-40B4-BE49-F238E27FC236}">
                <a16:creationId xmlns:a16="http://schemas.microsoft.com/office/drawing/2014/main" xmlns="" id="{00000000-0008-0000-1100-00005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0" name="Line 8">
            <a:extLst>
              <a:ext uri="{FF2B5EF4-FFF2-40B4-BE49-F238E27FC236}">
                <a16:creationId xmlns:a16="http://schemas.microsoft.com/office/drawing/2014/main" xmlns="" id="{00000000-0008-0000-1100-00005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1" name="Line 9">
            <a:extLst>
              <a:ext uri="{FF2B5EF4-FFF2-40B4-BE49-F238E27FC236}">
                <a16:creationId xmlns:a16="http://schemas.microsoft.com/office/drawing/2014/main" xmlns="" id="{00000000-0008-0000-1100-00005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2" name="Line 7">
            <a:extLst>
              <a:ext uri="{FF2B5EF4-FFF2-40B4-BE49-F238E27FC236}">
                <a16:creationId xmlns:a16="http://schemas.microsoft.com/office/drawing/2014/main" xmlns="" id="{00000000-0008-0000-1100-00005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3" name="Line 8">
            <a:extLst>
              <a:ext uri="{FF2B5EF4-FFF2-40B4-BE49-F238E27FC236}">
                <a16:creationId xmlns:a16="http://schemas.microsoft.com/office/drawing/2014/main" xmlns="" id="{00000000-0008-0000-1100-00006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4" name="Line 9">
            <a:extLst>
              <a:ext uri="{FF2B5EF4-FFF2-40B4-BE49-F238E27FC236}">
                <a16:creationId xmlns:a16="http://schemas.microsoft.com/office/drawing/2014/main" xmlns="" id="{00000000-0008-0000-1100-00006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5" name="Line 7">
            <a:extLst>
              <a:ext uri="{FF2B5EF4-FFF2-40B4-BE49-F238E27FC236}">
                <a16:creationId xmlns:a16="http://schemas.microsoft.com/office/drawing/2014/main" xmlns="" id="{00000000-0008-0000-1100-00006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6" name="Line 8">
            <a:extLst>
              <a:ext uri="{FF2B5EF4-FFF2-40B4-BE49-F238E27FC236}">
                <a16:creationId xmlns:a16="http://schemas.microsoft.com/office/drawing/2014/main" xmlns="" id="{00000000-0008-0000-1100-00006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7" name="Line 9">
            <a:extLst>
              <a:ext uri="{FF2B5EF4-FFF2-40B4-BE49-F238E27FC236}">
                <a16:creationId xmlns:a16="http://schemas.microsoft.com/office/drawing/2014/main" xmlns="" id="{00000000-0008-0000-1100-00006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8" name="Line 7">
            <a:extLst>
              <a:ext uri="{FF2B5EF4-FFF2-40B4-BE49-F238E27FC236}">
                <a16:creationId xmlns:a16="http://schemas.microsoft.com/office/drawing/2014/main" xmlns="" id="{00000000-0008-0000-1100-00006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39" name="Line 8">
            <a:extLst>
              <a:ext uri="{FF2B5EF4-FFF2-40B4-BE49-F238E27FC236}">
                <a16:creationId xmlns:a16="http://schemas.microsoft.com/office/drawing/2014/main" xmlns="" id="{00000000-0008-0000-1100-00006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0" name="Line 9">
            <a:extLst>
              <a:ext uri="{FF2B5EF4-FFF2-40B4-BE49-F238E27FC236}">
                <a16:creationId xmlns:a16="http://schemas.microsoft.com/office/drawing/2014/main" xmlns="" id="{00000000-0008-0000-1100-00006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1" name="Line 7">
            <a:extLst>
              <a:ext uri="{FF2B5EF4-FFF2-40B4-BE49-F238E27FC236}">
                <a16:creationId xmlns:a16="http://schemas.microsoft.com/office/drawing/2014/main" xmlns="" id="{00000000-0008-0000-1100-00006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2" name="Line 8">
            <a:extLst>
              <a:ext uri="{FF2B5EF4-FFF2-40B4-BE49-F238E27FC236}">
                <a16:creationId xmlns:a16="http://schemas.microsoft.com/office/drawing/2014/main" xmlns="" id="{00000000-0008-0000-1100-00006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3" name="Line 9">
            <a:extLst>
              <a:ext uri="{FF2B5EF4-FFF2-40B4-BE49-F238E27FC236}">
                <a16:creationId xmlns:a16="http://schemas.microsoft.com/office/drawing/2014/main" xmlns="" id="{00000000-0008-0000-1100-00006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4" name="Line 7">
            <a:extLst>
              <a:ext uri="{FF2B5EF4-FFF2-40B4-BE49-F238E27FC236}">
                <a16:creationId xmlns:a16="http://schemas.microsoft.com/office/drawing/2014/main" xmlns="" id="{00000000-0008-0000-1100-00006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5" name="Line 8">
            <a:extLst>
              <a:ext uri="{FF2B5EF4-FFF2-40B4-BE49-F238E27FC236}">
                <a16:creationId xmlns:a16="http://schemas.microsoft.com/office/drawing/2014/main" xmlns="" id="{00000000-0008-0000-1100-00006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6" name="Line 9">
            <a:extLst>
              <a:ext uri="{FF2B5EF4-FFF2-40B4-BE49-F238E27FC236}">
                <a16:creationId xmlns:a16="http://schemas.microsoft.com/office/drawing/2014/main" xmlns="" id="{00000000-0008-0000-1100-00006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7" name="Line 7">
            <a:extLst>
              <a:ext uri="{FF2B5EF4-FFF2-40B4-BE49-F238E27FC236}">
                <a16:creationId xmlns:a16="http://schemas.microsoft.com/office/drawing/2014/main" xmlns="" id="{00000000-0008-0000-1100-00006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8" name="Line 8">
            <a:extLst>
              <a:ext uri="{FF2B5EF4-FFF2-40B4-BE49-F238E27FC236}">
                <a16:creationId xmlns:a16="http://schemas.microsoft.com/office/drawing/2014/main" xmlns="" id="{00000000-0008-0000-1100-00006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49" name="Line 9">
            <a:extLst>
              <a:ext uri="{FF2B5EF4-FFF2-40B4-BE49-F238E27FC236}">
                <a16:creationId xmlns:a16="http://schemas.microsoft.com/office/drawing/2014/main" xmlns="" id="{00000000-0008-0000-1100-00007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0" name="Line 7">
            <a:extLst>
              <a:ext uri="{FF2B5EF4-FFF2-40B4-BE49-F238E27FC236}">
                <a16:creationId xmlns:a16="http://schemas.microsoft.com/office/drawing/2014/main" xmlns="" id="{00000000-0008-0000-1100-00007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1" name="Line 8">
            <a:extLst>
              <a:ext uri="{FF2B5EF4-FFF2-40B4-BE49-F238E27FC236}">
                <a16:creationId xmlns:a16="http://schemas.microsoft.com/office/drawing/2014/main" xmlns="" id="{00000000-0008-0000-1100-00007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2" name="Line 9">
            <a:extLst>
              <a:ext uri="{FF2B5EF4-FFF2-40B4-BE49-F238E27FC236}">
                <a16:creationId xmlns:a16="http://schemas.microsoft.com/office/drawing/2014/main" xmlns="" id="{00000000-0008-0000-1100-00007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3" name="Line 7">
            <a:extLst>
              <a:ext uri="{FF2B5EF4-FFF2-40B4-BE49-F238E27FC236}">
                <a16:creationId xmlns:a16="http://schemas.microsoft.com/office/drawing/2014/main" xmlns="" id="{00000000-0008-0000-1100-00007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4" name="Line 8">
            <a:extLst>
              <a:ext uri="{FF2B5EF4-FFF2-40B4-BE49-F238E27FC236}">
                <a16:creationId xmlns:a16="http://schemas.microsoft.com/office/drawing/2014/main" xmlns="" id="{00000000-0008-0000-1100-00007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5" name="Line 9">
            <a:extLst>
              <a:ext uri="{FF2B5EF4-FFF2-40B4-BE49-F238E27FC236}">
                <a16:creationId xmlns:a16="http://schemas.microsoft.com/office/drawing/2014/main" xmlns="" id="{00000000-0008-0000-1100-00007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6" name="Line 7">
            <a:extLst>
              <a:ext uri="{FF2B5EF4-FFF2-40B4-BE49-F238E27FC236}">
                <a16:creationId xmlns:a16="http://schemas.microsoft.com/office/drawing/2014/main" xmlns="" id="{00000000-0008-0000-1100-00007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7" name="Line 8">
            <a:extLst>
              <a:ext uri="{FF2B5EF4-FFF2-40B4-BE49-F238E27FC236}">
                <a16:creationId xmlns:a16="http://schemas.microsoft.com/office/drawing/2014/main" xmlns="" id="{00000000-0008-0000-1100-00007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8" name="Line 9">
            <a:extLst>
              <a:ext uri="{FF2B5EF4-FFF2-40B4-BE49-F238E27FC236}">
                <a16:creationId xmlns:a16="http://schemas.microsoft.com/office/drawing/2014/main" xmlns="" id="{00000000-0008-0000-1100-00007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59" name="Line 7">
            <a:extLst>
              <a:ext uri="{FF2B5EF4-FFF2-40B4-BE49-F238E27FC236}">
                <a16:creationId xmlns:a16="http://schemas.microsoft.com/office/drawing/2014/main" xmlns="" id="{00000000-0008-0000-1100-00007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0" name="Line 8">
            <a:extLst>
              <a:ext uri="{FF2B5EF4-FFF2-40B4-BE49-F238E27FC236}">
                <a16:creationId xmlns:a16="http://schemas.microsoft.com/office/drawing/2014/main" xmlns="" id="{00000000-0008-0000-1100-00007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1" name="Line 9">
            <a:extLst>
              <a:ext uri="{FF2B5EF4-FFF2-40B4-BE49-F238E27FC236}">
                <a16:creationId xmlns:a16="http://schemas.microsoft.com/office/drawing/2014/main" xmlns="" id="{00000000-0008-0000-1100-00007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2" name="Line 7">
            <a:extLst>
              <a:ext uri="{FF2B5EF4-FFF2-40B4-BE49-F238E27FC236}">
                <a16:creationId xmlns:a16="http://schemas.microsoft.com/office/drawing/2014/main" xmlns="" id="{00000000-0008-0000-1100-00007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3" name="Line 8">
            <a:extLst>
              <a:ext uri="{FF2B5EF4-FFF2-40B4-BE49-F238E27FC236}">
                <a16:creationId xmlns:a16="http://schemas.microsoft.com/office/drawing/2014/main" xmlns="" id="{00000000-0008-0000-1100-00007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4" name="Line 9">
            <a:extLst>
              <a:ext uri="{FF2B5EF4-FFF2-40B4-BE49-F238E27FC236}">
                <a16:creationId xmlns:a16="http://schemas.microsoft.com/office/drawing/2014/main" xmlns="" id="{00000000-0008-0000-1100-00007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5" name="Line 7">
            <a:extLst>
              <a:ext uri="{FF2B5EF4-FFF2-40B4-BE49-F238E27FC236}">
                <a16:creationId xmlns:a16="http://schemas.microsoft.com/office/drawing/2014/main" xmlns="" id="{00000000-0008-0000-1100-00008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6" name="Line 8">
            <a:extLst>
              <a:ext uri="{FF2B5EF4-FFF2-40B4-BE49-F238E27FC236}">
                <a16:creationId xmlns:a16="http://schemas.microsoft.com/office/drawing/2014/main" xmlns="" id="{00000000-0008-0000-1100-00008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7" name="Line 9">
            <a:extLst>
              <a:ext uri="{FF2B5EF4-FFF2-40B4-BE49-F238E27FC236}">
                <a16:creationId xmlns:a16="http://schemas.microsoft.com/office/drawing/2014/main" xmlns="" id="{00000000-0008-0000-1100-00008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8" name="Line 7">
            <a:extLst>
              <a:ext uri="{FF2B5EF4-FFF2-40B4-BE49-F238E27FC236}">
                <a16:creationId xmlns:a16="http://schemas.microsoft.com/office/drawing/2014/main" xmlns="" id="{00000000-0008-0000-1100-00008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69" name="Line 8">
            <a:extLst>
              <a:ext uri="{FF2B5EF4-FFF2-40B4-BE49-F238E27FC236}">
                <a16:creationId xmlns:a16="http://schemas.microsoft.com/office/drawing/2014/main" xmlns="" id="{00000000-0008-0000-1100-00008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0" name="Line 9">
            <a:extLst>
              <a:ext uri="{FF2B5EF4-FFF2-40B4-BE49-F238E27FC236}">
                <a16:creationId xmlns:a16="http://schemas.microsoft.com/office/drawing/2014/main" xmlns="" id="{00000000-0008-0000-1100-00008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1" name="Line 7">
            <a:extLst>
              <a:ext uri="{FF2B5EF4-FFF2-40B4-BE49-F238E27FC236}">
                <a16:creationId xmlns:a16="http://schemas.microsoft.com/office/drawing/2014/main" xmlns="" id="{00000000-0008-0000-1100-00008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2" name="Line 8">
            <a:extLst>
              <a:ext uri="{FF2B5EF4-FFF2-40B4-BE49-F238E27FC236}">
                <a16:creationId xmlns:a16="http://schemas.microsoft.com/office/drawing/2014/main" xmlns="" id="{00000000-0008-0000-1100-00008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3" name="Line 9">
            <a:extLst>
              <a:ext uri="{FF2B5EF4-FFF2-40B4-BE49-F238E27FC236}">
                <a16:creationId xmlns:a16="http://schemas.microsoft.com/office/drawing/2014/main" xmlns="" id="{00000000-0008-0000-1100-00008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4" name="Line 7">
            <a:extLst>
              <a:ext uri="{FF2B5EF4-FFF2-40B4-BE49-F238E27FC236}">
                <a16:creationId xmlns:a16="http://schemas.microsoft.com/office/drawing/2014/main" xmlns="" id="{00000000-0008-0000-1100-00008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5" name="Line 8">
            <a:extLst>
              <a:ext uri="{FF2B5EF4-FFF2-40B4-BE49-F238E27FC236}">
                <a16:creationId xmlns:a16="http://schemas.microsoft.com/office/drawing/2014/main" xmlns="" id="{00000000-0008-0000-1100-00008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6" name="Line 9">
            <a:extLst>
              <a:ext uri="{FF2B5EF4-FFF2-40B4-BE49-F238E27FC236}">
                <a16:creationId xmlns:a16="http://schemas.microsoft.com/office/drawing/2014/main" xmlns="" id="{00000000-0008-0000-1100-00008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7" name="Line 7">
            <a:extLst>
              <a:ext uri="{FF2B5EF4-FFF2-40B4-BE49-F238E27FC236}">
                <a16:creationId xmlns:a16="http://schemas.microsoft.com/office/drawing/2014/main" xmlns="" id="{00000000-0008-0000-1100-00008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8" name="Line 8">
            <a:extLst>
              <a:ext uri="{FF2B5EF4-FFF2-40B4-BE49-F238E27FC236}">
                <a16:creationId xmlns:a16="http://schemas.microsoft.com/office/drawing/2014/main" xmlns="" id="{00000000-0008-0000-1100-00008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79" name="Line 9">
            <a:extLst>
              <a:ext uri="{FF2B5EF4-FFF2-40B4-BE49-F238E27FC236}">
                <a16:creationId xmlns:a16="http://schemas.microsoft.com/office/drawing/2014/main" xmlns="" id="{00000000-0008-0000-1100-00008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0" name="Line 7">
            <a:extLst>
              <a:ext uri="{FF2B5EF4-FFF2-40B4-BE49-F238E27FC236}">
                <a16:creationId xmlns:a16="http://schemas.microsoft.com/office/drawing/2014/main" xmlns="" id="{00000000-0008-0000-1100-00008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1" name="Line 8">
            <a:extLst>
              <a:ext uri="{FF2B5EF4-FFF2-40B4-BE49-F238E27FC236}">
                <a16:creationId xmlns:a16="http://schemas.microsoft.com/office/drawing/2014/main" xmlns="" id="{00000000-0008-0000-1100-00009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2" name="Line 9">
            <a:extLst>
              <a:ext uri="{FF2B5EF4-FFF2-40B4-BE49-F238E27FC236}">
                <a16:creationId xmlns:a16="http://schemas.microsoft.com/office/drawing/2014/main" xmlns="" id="{00000000-0008-0000-1100-00009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3" name="Line 7">
            <a:extLst>
              <a:ext uri="{FF2B5EF4-FFF2-40B4-BE49-F238E27FC236}">
                <a16:creationId xmlns:a16="http://schemas.microsoft.com/office/drawing/2014/main" xmlns="" id="{00000000-0008-0000-1100-00009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4" name="Line 8">
            <a:extLst>
              <a:ext uri="{FF2B5EF4-FFF2-40B4-BE49-F238E27FC236}">
                <a16:creationId xmlns:a16="http://schemas.microsoft.com/office/drawing/2014/main" xmlns="" id="{00000000-0008-0000-1100-00009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5" name="Line 9">
            <a:extLst>
              <a:ext uri="{FF2B5EF4-FFF2-40B4-BE49-F238E27FC236}">
                <a16:creationId xmlns:a16="http://schemas.microsoft.com/office/drawing/2014/main" xmlns="" id="{00000000-0008-0000-1100-00009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6" name="Line 7">
            <a:extLst>
              <a:ext uri="{FF2B5EF4-FFF2-40B4-BE49-F238E27FC236}">
                <a16:creationId xmlns:a16="http://schemas.microsoft.com/office/drawing/2014/main" xmlns="" id="{00000000-0008-0000-1100-0000A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7" name="Line 8">
            <a:extLst>
              <a:ext uri="{FF2B5EF4-FFF2-40B4-BE49-F238E27FC236}">
                <a16:creationId xmlns:a16="http://schemas.microsoft.com/office/drawing/2014/main" xmlns="" id="{00000000-0008-0000-1100-0000A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8" name="Line 9">
            <a:extLst>
              <a:ext uri="{FF2B5EF4-FFF2-40B4-BE49-F238E27FC236}">
                <a16:creationId xmlns:a16="http://schemas.microsoft.com/office/drawing/2014/main" xmlns="" id="{00000000-0008-0000-1100-0000A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89" name="Line 7">
            <a:extLst>
              <a:ext uri="{FF2B5EF4-FFF2-40B4-BE49-F238E27FC236}">
                <a16:creationId xmlns:a16="http://schemas.microsoft.com/office/drawing/2014/main" xmlns="" id="{00000000-0008-0000-1100-0000B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0" name="Line 8">
            <a:extLst>
              <a:ext uri="{FF2B5EF4-FFF2-40B4-BE49-F238E27FC236}">
                <a16:creationId xmlns:a16="http://schemas.microsoft.com/office/drawing/2014/main" xmlns="" id="{00000000-0008-0000-1100-0000B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1" name="Line 9">
            <a:extLst>
              <a:ext uri="{FF2B5EF4-FFF2-40B4-BE49-F238E27FC236}">
                <a16:creationId xmlns:a16="http://schemas.microsoft.com/office/drawing/2014/main" xmlns="" id="{00000000-0008-0000-1100-0000B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2" name="Line 7">
            <a:extLst>
              <a:ext uri="{FF2B5EF4-FFF2-40B4-BE49-F238E27FC236}">
                <a16:creationId xmlns:a16="http://schemas.microsoft.com/office/drawing/2014/main" xmlns="" id="{00000000-0008-0000-1100-0000B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3" name="Line 8">
            <a:extLst>
              <a:ext uri="{FF2B5EF4-FFF2-40B4-BE49-F238E27FC236}">
                <a16:creationId xmlns:a16="http://schemas.microsoft.com/office/drawing/2014/main" xmlns="" id="{00000000-0008-0000-1100-0000B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4" name="Line 9">
            <a:extLst>
              <a:ext uri="{FF2B5EF4-FFF2-40B4-BE49-F238E27FC236}">
                <a16:creationId xmlns:a16="http://schemas.microsoft.com/office/drawing/2014/main" xmlns="" id="{00000000-0008-0000-1100-0000B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5" name="Line 7">
            <a:extLst>
              <a:ext uri="{FF2B5EF4-FFF2-40B4-BE49-F238E27FC236}">
                <a16:creationId xmlns:a16="http://schemas.microsoft.com/office/drawing/2014/main" xmlns="" id="{00000000-0008-0000-1100-0000B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6" name="Line 8">
            <a:extLst>
              <a:ext uri="{FF2B5EF4-FFF2-40B4-BE49-F238E27FC236}">
                <a16:creationId xmlns:a16="http://schemas.microsoft.com/office/drawing/2014/main" xmlns="" id="{00000000-0008-0000-1100-0000B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7" name="Line 9">
            <a:extLst>
              <a:ext uri="{FF2B5EF4-FFF2-40B4-BE49-F238E27FC236}">
                <a16:creationId xmlns:a16="http://schemas.microsoft.com/office/drawing/2014/main" xmlns="" id="{00000000-0008-0000-1100-0000B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8" name="Line 7">
            <a:extLst>
              <a:ext uri="{FF2B5EF4-FFF2-40B4-BE49-F238E27FC236}">
                <a16:creationId xmlns:a16="http://schemas.microsoft.com/office/drawing/2014/main" xmlns="" id="{00000000-0008-0000-1100-0000B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299" name="Line 8">
            <a:extLst>
              <a:ext uri="{FF2B5EF4-FFF2-40B4-BE49-F238E27FC236}">
                <a16:creationId xmlns:a16="http://schemas.microsoft.com/office/drawing/2014/main" xmlns="" id="{00000000-0008-0000-1100-0000C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0" name="Line 9">
            <a:extLst>
              <a:ext uri="{FF2B5EF4-FFF2-40B4-BE49-F238E27FC236}">
                <a16:creationId xmlns:a16="http://schemas.microsoft.com/office/drawing/2014/main" xmlns="" id="{00000000-0008-0000-1100-0000C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1" name="Line 7">
            <a:extLst>
              <a:ext uri="{FF2B5EF4-FFF2-40B4-BE49-F238E27FC236}">
                <a16:creationId xmlns:a16="http://schemas.microsoft.com/office/drawing/2014/main" xmlns="" id="{00000000-0008-0000-1100-0000C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2" name="Line 8">
            <a:extLst>
              <a:ext uri="{FF2B5EF4-FFF2-40B4-BE49-F238E27FC236}">
                <a16:creationId xmlns:a16="http://schemas.microsoft.com/office/drawing/2014/main" xmlns="" id="{00000000-0008-0000-1100-0000C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3" name="Line 9">
            <a:extLst>
              <a:ext uri="{FF2B5EF4-FFF2-40B4-BE49-F238E27FC236}">
                <a16:creationId xmlns:a16="http://schemas.microsoft.com/office/drawing/2014/main" xmlns="" id="{00000000-0008-0000-1100-0000C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4" name="Line 7">
            <a:extLst>
              <a:ext uri="{FF2B5EF4-FFF2-40B4-BE49-F238E27FC236}">
                <a16:creationId xmlns:a16="http://schemas.microsoft.com/office/drawing/2014/main" xmlns="" id="{00000000-0008-0000-1100-0000C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5" name="Line 8">
            <a:extLst>
              <a:ext uri="{FF2B5EF4-FFF2-40B4-BE49-F238E27FC236}">
                <a16:creationId xmlns:a16="http://schemas.microsoft.com/office/drawing/2014/main" xmlns="" id="{00000000-0008-0000-1100-0000C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6" name="Line 9">
            <a:extLst>
              <a:ext uri="{FF2B5EF4-FFF2-40B4-BE49-F238E27FC236}">
                <a16:creationId xmlns:a16="http://schemas.microsoft.com/office/drawing/2014/main" xmlns="" id="{00000000-0008-0000-1100-0000C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7" name="Line 7">
            <a:extLst>
              <a:ext uri="{FF2B5EF4-FFF2-40B4-BE49-F238E27FC236}">
                <a16:creationId xmlns:a16="http://schemas.microsoft.com/office/drawing/2014/main" xmlns="" id="{00000000-0008-0000-1100-0000C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8" name="Line 8">
            <a:extLst>
              <a:ext uri="{FF2B5EF4-FFF2-40B4-BE49-F238E27FC236}">
                <a16:creationId xmlns:a16="http://schemas.microsoft.com/office/drawing/2014/main" xmlns="" id="{00000000-0008-0000-1100-0000C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09" name="Line 9">
            <a:extLst>
              <a:ext uri="{FF2B5EF4-FFF2-40B4-BE49-F238E27FC236}">
                <a16:creationId xmlns:a16="http://schemas.microsoft.com/office/drawing/2014/main" xmlns="" id="{00000000-0008-0000-1100-0000C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0" name="Line 7">
            <a:extLst>
              <a:ext uri="{FF2B5EF4-FFF2-40B4-BE49-F238E27FC236}">
                <a16:creationId xmlns:a16="http://schemas.microsoft.com/office/drawing/2014/main" xmlns="" id="{00000000-0008-0000-1100-0000C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1" name="Line 8">
            <a:extLst>
              <a:ext uri="{FF2B5EF4-FFF2-40B4-BE49-F238E27FC236}">
                <a16:creationId xmlns:a16="http://schemas.microsoft.com/office/drawing/2014/main" xmlns="" id="{00000000-0008-0000-1100-0000C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2" name="Line 9">
            <a:extLst>
              <a:ext uri="{FF2B5EF4-FFF2-40B4-BE49-F238E27FC236}">
                <a16:creationId xmlns:a16="http://schemas.microsoft.com/office/drawing/2014/main" xmlns="" id="{00000000-0008-0000-1100-0000C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3" name="Line 7">
            <a:extLst>
              <a:ext uri="{FF2B5EF4-FFF2-40B4-BE49-F238E27FC236}">
                <a16:creationId xmlns:a16="http://schemas.microsoft.com/office/drawing/2014/main" xmlns="" id="{00000000-0008-0000-1100-0000C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4" name="Line 8">
            <a:extLst>
              <a:ext uri="{FF2B5EF4-FFF2-40B4-BE49-F238E27FC236}">
                <a16:creationId xmlns:a16="http://schemas.microsoft.com/office/drawing/2014/main" xmlns="" id="{00000000-0008-0000-1100-0000C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5" name="Line 9">
            <a:extLst>
              <a:ext uri="{FF2B5EF4-FFF2-40B4-BE49-F238E27FC236}">
                <a16:creationId xmlns:a16="http://schemas.microsoft.com/office/drawing/2014/main" xmlns="" id="{00000000-0008-0000-1100-0000D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6" name="Line 7">
            <a:extLst>
              <a:ext uri="{FF2B5EF4-FFF2-40B4-BE49-F238E27FC236}">
                <a16:creationId xmlns:a16="http://schemas.microsoft.com/office/drawing/2014/main" xmlns="" id="{00000000-0008-0000-1100-0000D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7" name="Line 8">
            <a:extLst>
              <a:ext uri="{FF2B5EF4-FFF2-40B4-BE49-F238E27FC236}">
                <a16:creationId xmlns:a16="http://schemas.microsoft.com/office/drawing/2014/main" xmlns="" id="{00000000-0008-0000-1100-0000D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8" name="Line 9">
            <a:extLst>
              <a:ext uri="{FF2B5EF4-FFF2-40B4-BE49-F238E27FC236}">
                <a16:creationId xmlns:a16="http://schemas.microsoft.com/office/drawing/2014/main" xmlns="" id="{00000000-0008-0000-1100-0000D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19" name="Line 7">
            <a:extLst>
              <a:ext uri="{FF2B5EF4-FFF2-40B4-BE49-F238E27FC236}">
                <a16:creationId xmlns:a16="http://schemas.microsoft.com/office/drawing/2014/main" xmlns="" id="{00000000-0008-0000-1100-0000D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0" name="Line 8">
            <a:extLst>
              <a:ext uri="{FF2B5EF4-FFF2-40B4-BE49-F238E27FC236}">
                <a16:creationId xmlns:a16="http://schemas.microsoft.com/office/drawing/2014/main" xmlns="" id="{00000000-0008-0000-1100-0000D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1" name="Line 9">
            <a:extLst>
              <a:ext uri="{FF2B5EF4-FFF2-40B4-BE49-F238E27FC236}">
                <a16:creationId xmlns:a16="http://schemas.microsoft.com/office/drawing/2014/main" xmlns="" id="{00000000-0008-0000-1100-0000D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2" name="Line 7">
            <a:extLst>
              <a:ext uri="{FF2B5EF4-FFF2-40B4-BE49-F238E27FC236}">
                <a16:creationId xmlns:a16="http://schemas.microsoft.com/office/drawing/2014/main" xmlns="" id="{00000000-0008-0000-1100-0000D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3" name="Line 8">
            <a:extLst>
              <a:ext uri="{FF2B5EF4-FFF2-40B4-BE49-F238E27FC236}">
                <a16:creationId xmlns:a16="http://schemas.microsoft.com/office/drawing/2014/main" xmlns="" id="{00000000-0008-0000-1100-0000D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4" name="Line 9">
            <a:extLst>
              <a:ext uri="{FF2B5EF4-FFF2-40B4-BE49-F238E27FC236}">
                <a16:creationId xmlns:a16="http://schemas.microsoft.com/office/drawing/2014/main" xmlns="" id="{00000000-0008-0000-1100-0000D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5" name="Line 7">
            <a:extLst>
              <a:ext uri="{FF2B5EF4-FFF2-40B4-BE49-F238E27FC236}">
                <a16:creationId xmlns:a16="http://schemas.microsoft.com/office/drawing/2014/main" xmlns="" id="{00000000-0008-0000-1100-0000D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6" name="Line 8">
            <a:extLst>
              <a:ext uri="{FF2B5EF4-FFF2-40B4-BE49-F238E27FC236}">
                <a16:creationId xmlns:a16="http://schemas.microsoft.com/office/drawing/2014/main" xmlns="" id="{00000000-0008-0000-1100-0000D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7" name="Line 9">
            <a:extLst>
              <a:ext uri="{FF2B5EF4-FFF2-40B4-BE49-F238E27FC236}">
                <a16:creationId xmlns:a16="http://schemas.microsoft.com/office/drawing/2014/main" xmlns="" id="{00000000-0008-0000-1100-0000D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8" name="Line 7">
            <a:extLst>
              <a:ext uri="{FF2B5EF4-FFF2-40B4-BE49-F238E27FC236}">
                <a16:creationId xmlns:a16="http://schemas.microsoft.com/office/drawing/2014/main" xmlns="" id="{00000000-0008-0000-1100-0000D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29" name="Line 8">
            <a:extLst>
              <a:ext uri="{FF2B5EF4-FFF2-40B4-BE49-F238E27FC236}">
                <a16:creationId xmlns:a16="http://schemas.microsoft.com/office/drawing/2014/main" xmlns="" id="{00000000-0008-0000-1100-0000D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0" name="Line 9">
            <a:extLst>
              <a:ext uri="{FF2B5EF4-FFF2-40B4-BE49-F238E27FC236}">
                <a16:creationId xmlns:a16="http://schemas.microsoft.com/office/drawing/2014/main" xmlns="" id="{00000000-0008-0000-1100-0000D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1" name="Line 7">
            <a:extLst>
              <a:ext uri="{FF2B5EF4-FFF2-40B4-BE49-F238E27FC236}">
                <a16:creationId xmlns:a16="http://schemas.microsoft.com/office/drawing/2014/main" xmlns="" id="{00000000-0008-0000-1100-0000E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2" name="Line 8">
            <a:extLst>
              <a:ext uri="{FF2B5EF4-FFF2-40B4-BE49-F238E27FC236}">
                <a16:creationId xmlns:a16="http://schemas.microsoft.com/office/drawing/2014/main" xmlns="" id="{00000000-0008-0000-1100-0000E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3" name="Line 9">
            <a:extLst>
              <a:ext uri="{FF2B5EF4-FFF2-40B4-BE49-F238E27FC236}">
                <a16:creationId xmlns:a16="http://schemas.microsoft.com/office/drawing/2014/main" xmlns="" id="{00000000-0008-0000-1100-0000E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4" name="Line 7">
            <a:extLst>
              <a:ext uri="{FF2B5EF4-FFF2-40B4-BE49-F238E27FC236}">
                <a16:creationId xmlns:a16="http://schemas.microsoft.com/office/drawing/2014/main" xmlns="" id="{00000000-0008-0000-1100-0000E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5" name="Line 8">
            <a:extLst>
              <a:ext uri="{FF2B5EF4-FFF2-40B4-BE49-F238E27FC236}">
                <a16:creationId xmlns:a16="http://schemas.microsoft.com/office/drawing/2014/main" xmlns="" id="{00000000-0008-0000-1100-0000E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6" name="Line 9">
            <a:extLst>
              <a:ext uri="{FF2B5EF4-FFF2-40B4-BE49-F238E27FC236}">
                <a16:creationId xmlns:a16="http://schemas.microsoft.com/office/drawing/2014/main" xmlns="" id="{00000000-0008-0000-1100-0000E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7" name="Line 7">
            <a:extLst>
              <a:ext uri="{FF2B5EF4-FFF2-40B4-BE49-F238E27FC236}">
                <a16:creationId xmlns:a16="http://schemas.microsoft.com/office/drawing/2014/main" xmlns="" id="{00000000-0008-0000-1100-0000E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8" name="Line 8">
            <a:extLst>
              <a:ext uri="{FF2B5EF4-FFF2-40B4-BE49-F238E27FC236}">
                <a16:creationId xmlns:a16="http://schemas.microsoft.com/office/drawing/2014/main" xmlns="" id="{00000000-0008-0000-1100-0000E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39" name="Line 9">
            <a:extLst>
              <a:ext uri="{FF2B5EF4-FFF2-40B4-BE49-F238E27FC236}">
                <a16:creationId xmlns:a16="http://schemas.microsoft.com/office/drawing/2014/main" xmlns="" id="{00000000-0008-0000-1100-0000E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0" name="Line 7">
            <a:extLst>
              <a:ext uri="{FF2B5EF4-FFF2-40B4-BE49-F238E27FC236}">
                <a16:creationId xmlns:a16="http://schemas.microsoft.com/office/drawing/2014/main" xmlns="" id="{00000000-0008-0000-1100-0000E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1" name="Line 8">
            <a:extLst>
              <a:ext uri="{FF2B5EF4-FFF2-40B4-BE49-F238E27FC236}">
                <a16:creationId xmlns:a16="http://schemas.microsoft.com/office/drawing/2014/main" xmlns="" id="{00000000-0008-0000-1100-0000E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2" name="Line 9">
            <a:extLst>
              <a:ext uri="{FF2B5EF4-FFF2-40B4-BE49-F238E27FC236}">
                <a16:creationId xmlns:a16="http://schemas.microsoft.com/office/drawing/2014/main" xmlns="" id="{00000000-0008-0000-1100-0000E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3" name="Line 7">
            <a:extLst>
              <a:ext uri="{FF2B5EF4-FFF2-40B4-BE49-F238E27FC236}">
                <a16:creationId xmlns:a16="http://schemas.microsoft.com/office/drawing/2014/main" xmlns="" id="{00000000-0008-0000-1100-0000E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4" name="Line 8">
            <a:extLst>
              <a:ext uri="{FF2B5EF4-FFF2-40B4-BE49-F238E27FC236}">
                <a16:creationId xmlns:a16="http://schemas.microsoft.com/office/drawing/2014/main" xmlns="" id="{00000000-0008-0000-1100-0000E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5" name="Line 9">
            <a:extLst>
              <a:ext uri="{FF2B5EF4-FFF2-40B4-BE49-F238E27FC236}">
                <a16:creationId xmlns:a16="http://schemas.microsoft.com/office/drawing/2014/main" xmlns="" id="{00000000-0008-0000-1100-0000E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6" name="Line 7">
            <a:extLst>
              <a:ext uri="{FF2B5EF4-FFF2-40B4-BE49-F238E27FC236}">
                <a16:creationId xmlns:a16="http://schemas.microsoft.com/office/drawing/2014/main" xmlns="" id="{00000000-0008-0000-1100-0000E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7" name="Line 8">
            <a:extLst>
              <a:ext uri="{FF2B5EF4-FFF2-40B4-BE49-F238E27FC236}">
                <a16:creationId xmlns:a16="http://schemas.microsoft.com/office/drawing/2014/main" xmlns="" id="{00000000-0008-0000-1100-0000F0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8" name="Line 9">
            <a:extLst>
              <a:ext uri="{FF2B5EF4-FFF2-40B4-BE49-F238E27FC236}">
                <a16:creationId xmlns:a16="http://schemas.microsoft.com/office/drawing/2014/main" xmlns="" id="{00000000-0008-0000-1100-0000F1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49" name="Line 7">
            <a:extLst>
              <a:ext uri="{FF2B5EF4-FFF2-40B4-BE49-F238E27FC236}">
                <a16:creationId xmlns:a16="http://schemas.microsoft.com/office/drawing/2014/main" xmlns="" id="{00000000-0008-0000-1100-0000F2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0" name="Line 8">
            <a:extLst>
              <a:ext uri="{FF2B5EF4-FFF2-40B4-BE49-F238E27FC236}">
                <a16:creationId xmlns:a16="http://schemas.microsoft.com/office/drawing/2014/main" xmlns="" id="{00000000-0008-0000-1100-0000F3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1" name="Line 9">
            <a:extLst>
              <a:ext uri="{FF2B5EF4-FFF2-40B4-BE49-F238E27FC236}">
                <a16:creationId xmlns:a16="http://schemas.microsoft.com/office/drawing/2014/main" xmlns="" id="{00000000-0008-0000-1100-0000F4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2" name="Line 7">
            <a:extLst>
              <a:ext uri="{FF2B5EF4-FFF2-40B4-BE49-F238E27FC236}">
                <a16:creationId xmlns:a16="http://schemas.microsoft.com/office/drawing/2014/main" xmlns="" id="{00000000-0008-0000-1100-0000F5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3" name="Line 8">
            <a:extLst>
              <a:ext uri="{FF2B5EF4-FFF2-40B4-BE49-F238E27FC236}">
                <a16:creationId xmlns:a16="http://schemas.microsoft.com/office/drawing/2014/main" xmlns="" id="{00000000-0008-0000-1100-0000F6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4" name="Line 9">
            <a:extLst>
              <a:ext uri="{FF2B5EF4-FFF2-40B4-BE49-F238E27FC236}">
                <a16:creationId xmlns:a16="http://schemas.microsoft.com/office/drawing/2014/main" xmlns="" id="{00000000-0008-0000-1100-0000F7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5" name="Line 7">
            <a:extLst>
              <a:ext uri="{FF2B5EF4-FFF2-40B4-BE49-F238E27FC236}">
                <a16:creationId xmlns:a16="http://schemas.microsoft.com/office/drawing/2014/main" xmlns="" id="{00000000-0008-0000-1100-0000F8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6" name="Line 8">
            <a:extLst>
              <a:ext uri="{FF2B5EF4-FFF2-40B4-BE49-F238E27FC236}">
                <a16:creationId xmlns:a16="http://schemas.microsoft.com/office/drawing/2014/main" xmlns="" id="{00000000-0008-0000-1100-0000F9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7" name="Line 9">
            <a:extLst>
              <a:ext uri="{FF2B5EF4-FFF2-40B4-BE49-F238E27FC236}">
                <a16:creationId xmlns:a16="http://schemas.microsoft.com/office/drawing/2014/main" xmlns="" id="{00000000-0008-0000-1100-0000FA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8" name="Line 7">
            <a:extLst>
              <a:ext uri="{FF2B5EF4-FFF2-40B4-BE49-F238E27FC236}">
                <a16:creationId xmlns:a16="http://schemas.microsoft.com/office/drawing/2014/main" xmlns="" id="{00000000-0008-0000-1100-0000FB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59" name="Line 8">
            <a:extLst>
              <a:ext uri="{FF2B5EF4-FFF2-40B4-BE49-F238E27FC236}">
                <a16:creationId xmlns:a16="http://schemas.microsoft.com/office/drawing/2014/main" xmlns="" id="{00000000-0008-0000-1100-0000FC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0" name="Line 9">
            <a:extLst>
              <a:ext uri="{FF2B5EF4-FFF2-40B4-BE49-F238E27FC236}">
                <a16:creationId xmlns:a16="http://schemas.microsoft.com/office/drawing/2014/main" xmlns="" id="{00000000-0008-0000-1100-0000FD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1" name="Line 7">
            <a:extLst>
              <a:ext uri="{FF2B5EF4-FFF2-40B4-BE49-F238E27FC236}">
                <a16:creationId xmlns:a16="http://schemas.microsoft.com/office/drawing/2014/main" xmlns="" id="{00000000-0008-0000-1100-0000FE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2" name="Line 8">
            <a:extLst>
              <a:ext uri="{FF2B5EF4-FFF2-40B4-BE49-F238E27FC236}">
                <a16:creationId xmlns:a16="http://schemas.microsoft.com/office/drawing/2014/main" xmlns="" id="{00000000-0008-0000-1100-0000FF08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3" name="Line 9">
            <a:extLst>
              <a:ext uri="{FF2B5EF4-FFF2-40B4-BE49-F238E27FC236}">
                <a16:creationId xmlns:a16="http://schemas.microsoft.com/office/drawing/2014/main" xmlns="" id="{00000000-0008-0000-1100-000000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4" name="Line 7">
            <a:extLst>
              <a:ext uri="{FF2B5EF4-FFF2-40B4-BE49-F238E27FC236}">
                <a16:creationId xmlns:a16="http://schemas.microsoft.com/office/drawing/2014/main" xmlns="" id="{00000000-0008-0000-1100-000001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5" name="Line 8">
            <a:extLst>
              <a:ext uri="{FF2B5EF4-FFF2-40B4-BE49-F238E27FC236}">
                <a16:creationId xmlns:a16="http://schemas.microsoft.com/office/drawing/2014/main" xmlns="" id="{00000000-0008-0000-1100-000002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6" name="Line 9">
            <a:extLst>
              <a:ext uri="{FF2B5EF4-FFF2-40B4-BE49-F238E27FC236}">
                <a16:creationId xmlns:a16="http://schemas.microsoft.com/office/drawing/2014/main" xmlns="" id="{00000000-0008-0000-1100-000003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7" name="Line 7">
            <a:extLst>
              <a:ext uri="{FF2B5EF4-FFF2-40B4-BE49-F238E27FC236}">
                <a16:creationId xmlns:a16="http://schemas.microsoft.com/office/drawing/2014/main" xmlns="" id="{00000000-0008-0000-1100-000004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8" name="Line 8">
            <a:extLst>
              <a:ext uri="{FF2B5EF4-FFF2-40B4-BE49-F238E27FC236}">
                <a16:creationId xmlns:a16="http://schemas.microsoft.com/office/drawing/2014/main" xmlns="" id="{00000000-0008-0000-1100-000005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69" name="Line 9">
            <a:extLst>
              <a:ext uri="{FF2B5EF4-FFF2-40B4-BE49-F238E27FC236}">
                <a16:creationId xmlns:a16="http://schemas.microsoft.com/office/drawing/2014/main" xmlns="" id="{00000000-0008-0000-1100-000006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0" name="Line 7">
            <a:extLst>
              <a:ext uri="{FF2B5EF4-FFF2-40B4-BE49-F238E27FC236}">
                <a16:creationId xmlns:a16="http://schemas.microsoft.com/office/drawing/2014/main" xmlns="" id="{00000000-0008-0000-1100-000007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1" name="Line 8">
            <a:extLst>
              <a:ext uri="{FF2B5EF4-FFF2-40B4-BE49-F238E27FC236}">
                <a16:creationId xmlns:a16="http://schemas.microsoft.com/office/drawing/2014/main" xmlns="" id="{00000000-0008-0000-1100-000008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2" name="Line 9">
            <a:extLst>
              <a:ext uri="{FF2B5EF4-FFF2-40B4-BE49-F238E27FC236}">
                <a16:creationId xmlns:a16="http://schemas.microsoft.com/office/drawing/2014/main" xmlns="" id="{00000000-0008-0000-1100-000009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3" name="Line 7">
            <a:extLst>
              <a:ext uri="{FF2B5EF4-FFF2-40B4-BE49-F238E27FC236}">
                <a16:creationId xmlns:a16="http://schemas.microsoft.com/office/drawing/2014/main" xmlns="" id="{00000000-0008-0000-1100-00000A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4" name="Line 8">
            <a:extLst>
              <a:ext uri="{FF2B5EF4-FFF2-40B4-BE49-F238E27FC236}">
                <a16:creationId xmlns:a16="http://schemas.microsoft.com/office/drawing/2014/main" xmlns="" id="{00000000-0008-0000-1100-00000B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5" name="Line 9">
            <a:extLst>
              <a:ext uri="{FF2B5EF4-FFF2-40B4-BE49-F238E27FC236}">
                <a16:creationId xmlns:a16="http://schemas.microsoft.com/office/drawing/2014/main" xmlns="" id="{00000000-0008-0000-1100-00000C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6" name="Line 7">
            <a:extLst>
              <a:ext uri="{FF2B5EF4-FFF2-40B4-BE49-F238E27FC236}">
                <a16:creationId xmlns:a16="http://schemas.microsoft.com/office/drawing/2014/main" xmlns="" id="{00000000-0008-0000-1100-00000D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7" name="Line 8">
            <a:extLst>
              <a:ext uri="{FF2B5EF4-FFF2-40B4-BE49-F238E27FC236}">
                <a16:creationId xmlns:a16="http://schemas.microsoft.com/office/drawing/2014/main" xmlns="" id="{00000000-0008-0000-1100-00000E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8" name="Line 9">
            <a:extLst>
              <a:ext uri="{FF2B5EF4-FFF2-40B4-BE49-F238E27FC236}">
                <a16:creationId xmlns:a16="http://schemas.microsoft.com/office/drawing/2014/main" xmlns="" id="{00000000-0008-0000-1100-00000F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79" name="Line 7">
            <a:extLst>
              <a:ext uri="{FF2B5EF4-FFF2-40B4-BE49-F238E27FC236}">
                <a16:creationId xmlns:a16="http://schemas.microsoft.com/office/drawing/2014/main" xmlns="" id="{00000000-0008-0000-1100-000010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0" name="Line 8">
            <a:extLst>
              <a:ext uri="{FF2B5EF4-FFF2-40B4-BE49-F238E27FC236}">
                <a16:creationId xmlns:a16="http://schemas.microsoft.com/office/drawing/2014/main" xmlns="" id="{00000000-0008-0000-1100-000011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1" name="Line 9">
            <a:extLst>
              <a:ext uri="{FF2B5EF4-FFF2-40B4-BE49-F238E27FC236}">
                <a16:creationId xmlns:a16="http://schemas.microsoft.com/office/drawing/2014/main" xmlns="" id="{00000000-0008-0000-1100-000012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2" name="Line 7">
            <a:extLst>
              <a:ext uri="{FF2B5EF4-FFF2-40B4-BE49-F238E27FC236}">
                <a16:creationId xmlns:a16="http://schemas.microsoft.com/office/drawing/2014/main" xmlns="" id="{00000000-0008-0000-1100-000013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3" name="Line 8">
            <a:extLst>
              <a:ext uri="{FF2B5EF4-FFF2-40B4-BE49-F238E27FC236}">
                <a16:creationId xmlns:a16="http://schemas.microsoft.com/office/drawing/2014/main" xmlns="" id="{00000000-0008-0000-1100-000014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4" name="Line 9">
            <a:extLst>
              <a:ext uri="{FF2B5EF4-FFF2-40B4-BE49-F238E27FC236}">
                <a16:creationId xmlns:a16="http://schemas.microsoft.com/office/drawing/2014/main" xmlns="" id="{00000000-0008-0000-1100-000015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5" name="Line 7">
            <a:extLst>
              <a:ext uri="{FF2B5EF4-FFF2-40B4-BE49-F238E27FC236}">
                <a16:creationId xmlns:a16="http://schemas.microsoft.com/office/drawing/2014/main" xmlns="" id="{00000000-0008-0000-1100-000016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6" name="Line 8">
            <a:extLst>
              <a:ext uri="{FF2B5EF4-FFF2-40B4-BE49-F238E27FC236}">
                <a16:creationId xmlns:a16="http://schemas.microsoft.com/office/drawing/2014/main" xmlns="" id="{00000000-0008-0000-1100-000017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7" name="Line 9">
            <a:extLst>
              <a:ext uri="{FF2B5EF4-FFF2-40B4-BE49-F238E27FC236}">
                <a16:creationId xmlns:a16="http://schemas.microsoft.com/office/drawing/2014/main" xmlns="" id="{00000000-0008-0000-1100-000018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8" name="Line 7">
            <a:extLst>
              <a:ext uri="{FF2B5EF4-FFF2-40B4-BE49-F238E27FC236}">
                <a16:creationId xmlns:a16="http://schemas.microsoft.com/office/drawing/2014/main" xmlns="" id="{00000000-0008-0000-1100-000019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89" name="Line 8">
            <a:extLst>
              <a:ext uri="{FF2B5EF4-FFF2-40B4-BE49-F238E27FC236}">
                <a16:creationId xmlns:a16="http://schemas.microsoft.com/office/drawing/2014/main" xmlns="" id="{00000000-0008-0000-1100-00001A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0" name="Line 9">
            <a:extLst>
              <a:ext uri="{FF2B5EF4-FFF2-40B4-BE49-F238E27FC236}">
                <a16:creationId xmlns:a16="http://schemas.microsoft.com/office/drawing/2014/main" xmlns="" id="{00000000-0008-0000-1100-00001B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1" name="Line 7">
            <a:extLst>
              <a:ext uri="{FF2B5EF4-FFF2-40B4-BE49-F238E27FC236}">
                <a16:creationId xmlns:a16="http://schemas.microsoft.com/office/drawing/2014/main" xmlns="" id="{00000000-0008-0000-1100-00009D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2" name="Line 8">
            <a:extLst>
              <a:ext uri="{FF2B5EF4-FFF2-40B4-BE49-F238E27FC236}">
                <a16:creationId xmlns:a16="http://schemas.microsoft.com/office/drawing/2014/main" xmlns="" id="{00000000-0008-0000-1100-00009E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3" name="Line 9">
            <a:extLst>
              <a:ext uri="{FF2B5EF4-FFF2-40B4-BE49-F238E27FC236}">
                <a16:creationId xmlns:a16="http://schemas.microsoft.com/office/drawing/2014/main" xmlns="" id="{00000000-0008-0000-1100-00009F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4" name="Line 7">
            <a:extLst>
              <a:ext uri="{FF2B5EF4-FFF2-40B4-BE49-F238E27FC236}">
                <a16:creationId xmlns:a16="http://schemas.microsoft.com/office/drawing/2014/main" xmlns="" id="{00000000-0008-0000-1100-0000A0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5" name="Line 8">
            <a:extLst>
              <a:ext uri="{FF2B5EF4-FFF2-40B4-BE49-F238E27FC236}">
                <a16:creationId xmlns:a16="http://schemas.microsoft.com/office/drawing/2014/main" xmlns="" id="{00000000-0008-0000-1100-0000A1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6" name="Line 9">
            <a:extLst>
              <a:ext uri="{FF2B5EF4-FFF2-40B4-BE49-F238E27FC236}">
                <a16:creationId xmlns:a16="http://schemas.microsoft.com/office/drawing/2014/main" xmlns="" id="{00000000-0008-0000-1100-0000A2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7" name="Line 7">
            <a:extLst>
              <a:ext uri="{FF2B5EF4-FFF2-40B4-BE49-F238E27FC236}">
                <a16:creationId xmlns:a16="http://schemas.microsoft.com/office/drawing/2014/main" xmlns="" id="{00000000-0008-0000-1100-0000A3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8" name="Line 8">
            <a:extLst>
              <a:ext uri="{FF2B5EF4-FFF2-40B4-BE49-F238E27FC236}">
                <a16:creationId xmlns:a16="http://schemas.microsoft.com/office/drawing/2014/main" xmlns="" id="{00000000-0008-0000-1100-0000A4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399" name="Line 9">
            <a:extLst>
              <a:ext uri="{FF2B5EF4-FFF2-40B4-BE49-F238E27FC236}">
                <a16:creationId xmlns:a16="http://schemas.microsoft.com/office/drawing/2014/main" xmlns="" id="{00000000-0008-0000-1100-0000A5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0" name="Line 7">
            <a:extLst>
              <a:ext uri="{FF2B5EF4-FFF2-40B4-BE49-F238E27FC236}">
                <a16:creationId xmlns:a16="http://schemas.microsoft.com/office/drawing/2014/main" xmlns="" id="{00000000-0008-0000-1100-0000A9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1" name="Line 8">
            <a:extLst>
              <a:ext uri="{FF2B5EF4-FFF2-40B4-BE49-F238E27FC236}">
                <a16:creationId xmlns:a16="http://schemas.microsoft.com/office/drawing/2014/main" xmlns="" id="{00000000-0008-0000-1100-0000AA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2" name="Line 9">
            <a:extLst>
              <a:ext uri="{FF2B5EF4-FFF2-40B4-BE49-F238E27FC236}">
                <a16:creationId xmlns:a16="http://schemas.microsoft.com/office/drawing/2014/main" xmlns="" id="{00000000-0008-0000-1100-0000AB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3" name="Line 7">
            <a:extLst>
              <a:ext uri="{FF2B5EF4-FFF2-40B4-BE49-F238E27FC236}">
                <a16:creationId xmlns:a16="http://schemas.microsoft.com/office/drawing/2014/main" xmlns="" id="{00000000-0008-0000-1100-0000B2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4" name="Line 8">
            <a:extLst>
              <a:ext uri="{FF2B5EF4-FFF2-40B4-BE49-F238E27FC236}">
                <a16:creationId xmlns:a16="http://schemas.microsoft.com/office/drawing/2014/main" xmlns="" id="{00000000-0008-0000-1100-0000B3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5" name="Line 9">
            <a:extLst>
              <a:ext uri="{FF2B5EF4-FFF2-40B4-BE49-F238E27FC236}">
                <a16:creationId xmlns:a16="http://schemas.microsoft.com/office/drawing/2014/main" xmlns="" id="{00000000-0008-0000-1100-0000B4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6" name="Line 7">
            <a:extLst>
              <a:ext uri="{FF2B5EF4-FFF2-40B4-BE49-F238E27FC236}">
                <a16:creationId xmlns:a16="http://schemas.microsoft.com/office/drawing/2014/main" xmlns="" id="{00000000-0008-0000-1100-0000B8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7" name="Line 8">
            <a:extLst>
              <a:ext uri="{FF2B5EF4-FFF2-40B4-BE49-F238E27FC236}">
                <a16:creationId xmlns:a16="http://schemas.microsoft.com/office/drawing/2014/main" xmlns="" id="{00000000-0008-0000-1100-0000B9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8" name="Line 9">
            <a:extLst>
              <a:ext uri="{FF2B5EF4-FFF2-40B4-BE49-F238E27FC236}">
                <a16:creationId xmlns:a16="http://schemas.microsoft.com/office/drawing/2014/main" xmlns="" id="{00000000-0008-0000-1100-0000BA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09" name="Line 7">
            <a:extLst>
              <a:ext uri="{FF2B5EF4-FFF2-40B4-BE49-F238E27FC236}">
                <a16:creationId xmlns:a16="http://schemas.microsoft.com/office/drawing/2014/main" xmlns="" id="{00000000-0008-0000-1100-0000C7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0" name="Line 8">
            <a:extLst>
              <a:ext uri="{FF2B5EF4-FFF2-40B4-BE49-F238E27FC236}">
                <a16:creationId xmlns:a16="http://schemas.microsoft.com/office/drawing/2014/main" xmlns="" id="{00000000-0008-0000-1100-0000C8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1" name="Line 9">
            <a:extLst>
              <a:ext uri="{FF2B5EF4-FFF2-40B4-BE49-F238E27FC236}">
                <a16:creationId xmlns:a16="http://schemas.microsoft.com/office/drawing/2014/main" xmlns="" id="{00000000-0008-0000-1100-0000C9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2" name="Line 7">
            <a:extLst>
              <a:ext uri="{FF2B5EF4-FFF2-40B4-BE49-F238E27FC236}">
                <a16:creationId xmlns:a16="http://schemas.microsoft.com/office/drawing/2014/main" xmlns="" id="{00000000-0008-0000-1100-0000CA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3" name="Line 8">
            <a:extLst>
              <a:ext uri="{FF2B5EF4-FFF2-40B4-BE49-F238E27FC236}">
                <a16:creationId xmlns:a16="http://schemas.microsoft.com/office/drawing/2014/main" xmlns="" id="{00000000-0008-0000-1100-0000CB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4" name="Line 9">
            <a:extLst>
              <a:ext uri="{FF2B5EF4-FFF2-40B4-BE49-F238E27FC236}">
                <a16:creationId xmlns:a16="http://schemas.microsoft.com/office/drawing/2014/main" xmlns="" id="{00000000-0008-0000-1100-0000CC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5" name="Line 7">
            <a:extLst>
              <a:ext uri="{FF2B5EF4-FFF2-40B4-BE49-F238E27FC236}">
                <a16:creationId xmlns:a16="http://schemas.microsoft.com/office/drawing/2014/main" xmlns="" id="{00000000-0008-0000-1100-0000CD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6" name="Line 8">
            <a:extLst>
              <a:ext uri="{FF2B5EF4-FFF2-40B4-BE49-F238E27FC236}">
                <a16:creationId xmlns:a16="http://schemas.microsoft.com/office/drawing/2014/main" xmlns="" id="{00000000-0008-0000-1100-0000CE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7" name="Line 9">
            <a:extLst>
              <a:ext uri="{FF2B5EF4-FFF2-40B4-BE49-F238E27FC236}">
                <a16:creationId xmlns:a16="http://schemas.microsoft.com/office/drawing/2014/main" xmlns="" id="{00000000-0008-0000-1100-0000CF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8" name="Line 7">
            <a:extLst>
              <a:ext uri="{FF2B5EF4-FFF2-40B4-BE49-F238E27FC236}">
                <a16:creationId xmlns:a16="http://schemas.microsoft.com/office/drawing/2014/main" xmlns="" id="{00000000-0008-0000-1100-0000D0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19" name="Line 8">
            <a:extLst>
              <a:ext uri="{FF2B5EF4-FFF2-40B4-BE49-F238E27FC236}">
                <a16:creationId xmlns:a16="http://schemas.microsoft.com/office/drawing/2014/main" xmlns="" id="{00000000-0008-0000-1100-0000D1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0" name="Line 9">
            <a:extLst>
              <a:ext uri="{FF2B5EF4-FFF2-40B4-BE49-F238E27FC236}">
                <a16:creationId xmlns:a16="http://schemas.microsoft.com/office/drawing/2014/main" xmlns="" id="{00000000-0008-0000-1100-0000D2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1" name="Line 7">
            <a:extLst>
              <a:ext uri="{FF2B5EF4-FFF2-40B4-BE49-F238E27FC236}">
                <a16:creationId xmlns:a16="http://schemas.microsoft.com/office/drawing/2014/main" xmlns="" id="{00000000-0008-0000-1100-0000D3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2" name="Line 8">
            <a:extLst>
              <a:ext uri="{FF2B5EF4-FFF2-40B4-BE49-F238E27FC236}">
                <a16:creationId xmlns:a16="http://schemas.microsoft.com/office/drawing/2014/main" xmlns="" id="{00000000-0008-0000-1100-0000D4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3" name="Line 9">
            <a:extLst>
              <a:ext uri="{FF2B5EF4-FFF2-40B4-BE49-F238E27FC236}">
                <a16:creationId xmlns:a16="http://schemas.microsoft.com/office/drawing/2014/main" xmlns="" id="{00000000-0008-0000-1100-0000D5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4" name="Line 7">
            <a:extLst>
              <a:ext uri="{FF2B5EF4-FFF2-40B4-BE49-F238E27FC236}">
                <a16:creationId xmlns:a16="http://schemas.microsoft.com/office/drawing/2014/main" xmlns="" id="{00000000-0008-0000-1100-0000D6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5" name="Line 8">
            <a:extLst>
              <a:ext uri="{FF2B5EF4-FFF2-40B4-BE49-F238E27FC236}">
                <a16:creationId xmlns:a16="http://schemas.microsoft.com/office/drawing/2014/main" xmlns="" id="{00000000-0008-0000-1100-0000D7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6" name="Line 9">
            <a:extLst>
              <a:ext uri="{FF2B5EF4-FFF2-40B4-BE49-F238E27FC236}">
                <a16:creationId xmlns:a16="http://schemas.microsoft.com/office/drawing/2014/main" xmlns="" id="{00000000-0008-0000-1100-0000D8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7" name="Line 7">
            <a:extLst>
              <a:ext uri="{FF2B5EF4-FFF2-40B4-BE49-F238E27FC236}">
                <a16:creationId xmlns:a16="http://schemas.microsoft.com/office/drawing/2014/main" xmlns="" id="{00000000-0008-0000-1100-0000D9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8" name="Line 8">
            <a:extLst>
              <a:ext uri="{FF2B5EF4-FFF2-40B4-BE49-F238E27FC236}">
                <a16:creationId xmlns:a16="http://schemas.microsoft.com/office/drawing/2014/main" xmlns="" id="{00000000-0008-0000-1100-0000DA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29" name="Line 9">
            <a:extLst>
              <a:ext uri="{FF2B5EF4-FFF2-40B4-BE49-F238E27FC236}">
                <a16:creationId xmlns:a16="http://schemas.microsoft.com/office/drawing/2014/main" xmlns="" id="{00000000-0008-0000-1100-0000DB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0" name="Line 7">
            <a:extLst>
              <a:ext uri="{FF2B5EF4-FFF2-40B4-BE49-F238E27FC236}">
                <a16:creationId xmlns:a16="http://schemas.microsoft.com/office/drawing/2014/main" xmlns="" id="{00000000-0008-0000-1100-0000DC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1" name="Line 8">
            <a:extLst>
              <a:ext uri="{FF2B5EF4-FFF2-40B4-BE49-F238E27FC236}">
                <a16:creationId xmlns:a16="http://schemas.microsoft.com/office/drawing/2014/main" xmlns="" id="{00000000-0008-0000-1100-0000DD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2" name="Line 9">
            <a:extLst>
              <a:ext uri="{FF2B5EF4-FFF2-40B4-BE49-F238E27FC236}">
                <a16:creationId xmlns:a16="http://schemas.microsoft.com/office/drawing/2014/main" xmlns="" id="{00000000-0008-0000-1100-0000DE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3" name="Line 7">
            <a:extLst>
              <a:ext uri="{FF2B5EF4-FFF2-40B4-BE49-F238E27FC236}">
                <a16:creationId xmlns:a16="http://schemas.microsoft.com/office/drawing/2014/main" xmlns="" id="{00000000-0008-0000-1100-0000DF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4" name="Line 8">
            <a:extLst>
              <a:ext uri="{FF2B5EF4-FFF2-40B4-BE49-F238E27FC236}">
                <a16:creationId xmlns:a16="http://schemas.microsoft.com/office/drawing/2014/main" xmlns="" id="{00000000-0008-0000-1100-0000E0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5" name="Line 9">
            <a:extLst>
              <a:ext uri="{FF2B5EF4-FFF2-40B4-BE49-F238E27FC236}">
                <a16:creationId xmlns:a16="http://schemas.microsoft.com/office/drawing/2014/main" xmlns="" id="{00000000-0008-0000-1100-0000E1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6" name="Line 7">
            <a:extLst>
              <a:ext uri="{FF2B5EF4-FFF2-40B4-BE49-F238E27FC236}">
                <a16:creationId xmlns:a16="http://schemas.microsoft.com/office/drawing/2014/main" xmlns="" id="{00000000-0008-0000-1100-0000E2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7" name="Line 8">
            <a:extLst>
              <a:ext uri="{FF2B5EF4-FFF2-40B4-BE49-F238E27FC236}">
                <a16:creationId xmlns:a16="http://schemas.microsoft.com/office/drawing/2014/main" xmlns="" id="{00000000-0008-0000-1100-0000E3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8" name="Line 9">
            <a:extLst>
              <a:ext uri="{FF2B5EF4-FFF2-40B4-BE49-F238E27FC236}">
                <a16:creationId xmlns:a16="http://schemas.microsoft.com/office/drawing/2014/main" xmlns="" id="{00000000-0008-0000-1100-0000E4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39" name="Line 7">
            <a:extLst>
              <a:ext uri="{FF2B5EF4-FFF2-40B4-BE49-F238E27FC236}">
                <a16:creationId xmlns:a16="http://schemas.microsoft.com/office/drawing/2014/main" xmlns="" id="{00000000-0008-0000-1100-0000E5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0" name="Line 8">
            <a:extLst>
              <a:ext uri="{FF2B5EF4-FFF2-40B4-BE49-F238E27FC236}">
                <a16:creationId xmlns:a16="http://schemas.microsoft.com/office/drawing/2014/main" xmlns="" id="{00000000-0008-0000-1100-0000E6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1" name="Line 9">
            <a:extLst>
              <a:ext uri="{FF2B5EF4-FFF2-40B4-BE49-F238E27FC236}">
                <a16:creationId xmlns:a16="http://schemas.microsoft.com/office/drawing/2014/main" xmlns="" id="{00000000-0008-0000-1100-0000E7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2" name="Line 7">
            <a:extLst>
              <a:ext uri="{FF2B5EF4-FFF2-40B4-BE49-F238E27FC236}">
                <a16:creationId xmlns:a16="http://schemas.microsoft.com/office/drawing/2014/main" xmlns="" id="{00000000-0008-0000-1100-0000E8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3" name="Line 8">
            <a:extLst>
              <a:ext uri="{FF2B5EF4-FFF2-40B4-BE49-F238E27FC236}">
                <a16:creationId xmlns:a16="http://schemas.microsoft.com/office/drawing/2014/main" xmlns="" id="{00000000-0008-0000-1100-0000E9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4" name="Line 9">
            <a:extLst>
              <a:ext uri="{FF2B5EF4-FFF2-40B4-BE49-F238E27FC236}">
                <a16:creationId xmlns:a16="http://schemas.microsoft.com/office/drawing/2014/main" xmlns="" id="{00000000-0008-0000-1100-0000EA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5" name="Line 7">
            <a:extLst>
              <a:ext uri="{FF2B5EF4-FFF2-40B4-BE49-F238E27FC236}">
                <a16:creationId xmlns:a16="http://schemas.microsoft.com/office/drawing/2014/main" xmlns="" id="{00000000-0008-0000-1100-0000EB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6" name="Line 8">
            <a:extLst>
              <a:ext uri="{FF2B5EF4-FFF2-40B4-BE49-F238E27FC236}">
                <a16:creationId xmlns:a16="http://schemas.microsoft.com/office/drawing/2014/main" xmlns="" id="{00000000-0008-0000-1100-0000EC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7" name="Line 9">
            <a:extLst>
              <a:ext uri="{FF2B5EF4-FFF2-40B4-BE49-F238E27FC236}">
                <a16:creationId xmlns:a16="http://schemas.microsoft.com/office/drawing/2014/main" xmlns="" id="{00000000-0008-0000-1100-0000ED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8" name="Line 7">
            <a:extLst>
              <a:ext uri="{FF2B5EF4-FFF2-40B4-BE49-F238E27FC236}">
                <a16:creationId xmlns:a16="http://schemas.microsoft.com/office/drawing/2014/main" xmlns="" id="{00000000-0008-0000-1100-0000EE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49" name="Line 8">
            <a:extLst>
              <a:ext uri="{FF2B5EF4-FFF2-40B4-BE49-F238E27FC236}">
                <a16:creationId xmlns:a16="http://schemas.microsoft.com/office/drawing/2014/main" xmlns="" id="{00000000-0008-0000-1100-0000EF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0" name="Line 9">
            <a:extLst>
              <a:ext uri="{FF2B5EF4-FFF2-40B4-BE49-F238E27FC236}">
                <a16:creationId xmlns:a16="http://schemas.microsoft.com/office/drawing/2014/main" xmlns="" id="{00000000-0008-0000-1100-0000F0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1" name="Line 7">
            <a:extLst>
              <a:ext uri="{FF2B5EF4-FFF2-40B4-BE49-F238E27FC236}">
                <a16:creationId xmlns:a16="http://schemas.microsoft.com/office/drawing/2014/main" xmlns="" id="{00000000-0008-0000-1100-0000F1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2" name="Line 8">
            <a:extLst>
              <a:ext uri="{FF2B5EF4-FFF2-40B4-BE49-F238E27FC236}">
                <a16:creationId xmlns:a16="http://schemas.microsoft.com/office/drawing/2014/main" xmlns="" id="{00000000-0008-0000-1100-0000F2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3" name="Line 9">
            <a:extLst>
              <a:ext uri="{FF2B5EF4-FFF2-40B4-BE49-F238E27FC236}">
                <a16:creationId xmlns:a16="http://schemas.microsoft.com/office/drawing/2014/main" xmlns="" id="{00000000-0008-0000-1100-0000F3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4" name="Line 7">
            <a:extLst>
              <a:ext uri="{FF2B5EF4-FFF2-40B4-BE49-F238E27FC236}">
                <a16:creationId xmlns:a16="http://schemas.microsoft.com/office/drawing/2014/main" xmlns="" id="{00000000-0008-0000-1100-0000F4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5" name="Line 8">
            <a:extLst>
              <a:ext uri="{FF2B5EF4-FFF2-40B4-BE49-F238E27FC236}">
                <a16:creationId xmlns:a16="http://schemas.microsoft.com/office/drawing/2014/main" xmlns="" id="{00000000-0008-0000-1100-0000F5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6" name="Line 9">
            <a:extLst>
              <a:ext uri="{FF2B5EF4-FFF2-40B4-BE49-F238E27FC236}">
                <a16:creationId xmlns:a16="http://schemas.microsoft.com/office/drawing/2014/main" xmlns="" id="{00000000-0008-0000-1100-0000F6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7" name="Line 7">
            <a:extLst>
              <a:ext uri="{FF2B5EF4-FFF2-40B4-BE49-F238E27FC236}">
                <a16:creationId xmlns:a16="http://schemas.microsoft.com/office/drawing/2014/main" xmlns="" id="{00000000-0008-0000-1100-0000F7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8" name="Line 8">
            <a:extLst>
              <a:ext uri="{FF2B5EF4-FFF2-40B4-BE49-F238E27FC236}">
                <a16:creationId xmlns:a16="http://schemas.microsoft.com/office/drawing/2014/main" xmlns="" id="{00000000-0008-0000-1100-0000F8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59" name="Line 9">
            <a:extLst>
              <a:ext uri="{FF2B5EF4-FFF2-40B4-BE49-F238E27FC236}">
                <a16:creationId xmlns:a16="http://schemas.microsoft.com/office/drawing/2014/main" xmlns="" id="{00000000-0008-0000-1100-0000F9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0" name="Line 7">
            <a:extLst>
              <a:ext uri="{FF2B5EF4-FFF2-40B4-BE49-F238E27FC236}">
                <a16:creationId xmlns:a16="http://schemas.microsoft.com/office/drawing/2014/main" xmlns="" id="{00000000-0008-0000-1100-0000FA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1" name="Line 8">
            <a:extLst>
              <a:ext uri="{FF2B5EF4-FFF2-40B4-BE49-F238E27FC236}">
                <a16:creationId xmlns:a16="http://schemas.microsoft.com/office/drawing/2014/main" xmlns="" id="{00000000-0008-0000-1100-0000FB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2" name="Line 9">
            <a:extLst>
              <a:ext uri="{FF2B5EF4-FFF2-40B4-BE49-F238E27FC236}">
                <a16:creationId xmlns:a16="http://schemas.microsoft.com/office/drawing/2014/main" xmlns="" id="{00000000-0008-0000-1100-0000FC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3" name="Line 7">
            <a:extLst>
              <a:ext uri="{FF2B5EF4-FFF2-40B4-BE49-F238E27FC236}">
                <a16:creationId xmlns:a16="http://schemas.microsoft.com/office/drawing/2014/main" xmlns="" id="{00000000-0008-0000-1100-0000FD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4" name="Line 8">
            <a:extLst>
              <a:ext uri="{FF2B5EF4-FFF2-40B4-BE49-F238E27FC236}">
                <a16:creationId xmlns:a16="http://schemas.microsoft.com/office/drawing/2014/main" xmlns="" id="{00000000-0008-0000-1100-0000FE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5" name="Line 9">
            <a:extLst>
              <a:ext uri="{FF2B5EF4-FFF2-40B4-BE49-F238E27FC236}">
                <a16:creationId xmlns:a16="http://schemas.microsoft.com/office/drawing/2014/main" xmlns="" id="{00000000-0008-0000-1100-0000FF09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6" name="Line 7">
            <a:extLst>
              <a:ext uri="{FF2B5EF4-FFF2-40B4-BE49-F238E27FC236}">
                <a16:creationId xmlns:a16="http://schemas.microsoft.com/office/drawing/2014/main" xmlns="" id="{00000000-0008-0000-1100-00000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7" name="Line 8">
            <a:extLst>
              <a:ext uri="{FF2B5EF4-FFF2-40B4-BE49-F238E27FC236}">
                <a16:creationId xmlns:a16="http://schemas.microsoft.com/office/drawing/2014/main" xmlns="" id="{00000000-0008-0000-1100-00000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8" name="Line 9">
            <a:extLst>
              <a:ext uri="{FF2B5EF4-FFF2-40B4-BE49-F238E27FC236}">
                <a16:creationId xmlns:a16="http://schemas.microsoft.com/office/drawing/2014/main" xmlns="" id="{00000000-0008-0000-1100-00000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69" name="Line 7">
            <a:extLst>
              <a:ext uri="{FF2B5EF4-FFF2-40B4-BE49-F238E27FC236}">
                <a16:creationId xmlns:a16="http://schemas.microsoft.com/office/drawing/2014/main" xmlns="" id="{00000000-0008-0000-1100-00000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0" name="Line 8">
            <a:extLst>
              <a:ext uri="{FF2B5EF4-FFF2-40B4-BE49-F238E27FC236}">
                <a16:creationId xmlns:a16="http://schemas.microsoft.com/office/drawing/2014/main" xmlns="" id="{00000000-0008-0000-1100-00000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1" name="Line 9">
            <a:extLst>
              <a:ext uri="{FF2B5EF4-FFF2-40B4-BE49-F238E27FC236}">
                <a16:creationId xmlns:a16="http://schemas.microsoft.com/office/drawing/2014/main" xmlns="" id="{00000000-0008-0000-1100-00000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2" name="Line 7">
            <a:extLst>
              <a:ext uri="{FF2B5EF4-FFF2-40B4-BE49-F238E27FC236}">
                <a16:creationId xmlns:a16="http://schemas.microsoft.com/office/drawing/2014/main" xmlns="" id="{00000000-0008-0000-1100-00000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3" name="Line 8">
            <a:extLst>
              <a:ext uri="{FF2B5EF4-FFF2-40B4-BE49-F238E27FC236}">
                <a16:creationId xmlns:a16="http://schemas.microsoft.com/office/drawing/2014/main" xmlns="" id="{00000000-0008-0000-1100-00000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4" name="Line 9">
            <a:extLst>
              <a:ext uri="{FF2B5EF4-FFF2-40B4-BE49-F238E27FC236}">
                <a16:creationId xmlns:a16="http://schemas.microsoft.com/office/drawing/2014/main" xmlns="" id="{00000000-0008-0000-1100-00000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5" name="Line 7">
            <a:extLst>
              <a:ext uri="{FF2B5EF4-FFF2-40B4-BE49-F238E27FC236}">
                <a16:creationId xmlns:a16="http://schemas.microsoft.com/office/drawing/2014/main" xmlns="" id="{00000000-0008-0000-1100-00000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6" name="Line 8">
            <a:extLst>
              <a:ext uri="{FF2B5EF4-FFF2-40B4-BE49-F238E27FC236}">
                <a16:creationId xmlns:a16="http://schemas.microsoft.com/office/drawing/2014/main" xmlns="" id="{00000000-0008-0000-1100-00000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7" name="Line 9">
            <a:extLst>
              <a:ext uri="{FF2B5EF4-FFF2-40B4-BE49-F238E27FC236}">
                <a16:creationId xmlns:a16="http://schemas.microsoft.com/office/drawing/2014/main" xmlns="" id="{00000000-0008-0000-1100-00000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8" name="Line 7">
            <a:extLst>
              <a:ext uri="{FF2B5EF4-FFF2-40B4-BE49-F238E27FC236}">
                <a16:creationId xmlns:a16="http://schemas.microsoft.com/office/drawing/2014/main" xmlns="" id="{00000000-0008-0000-1100-00000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79" name="Line 8">
            <a:extLst>
              <a:ext uri="{FF2B5EF4-FFF2-40B4-BE49-F238E27FC236}">
                <a16:creationId xmlns:a16="http://schemas.microsoft.com/office/drawing/2014/main" xmlns="" id="{00000000-0008-0000-1100-00000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0" name="Line 9">
            <a:extLst>
              <a:ext uri="{FF2B5EF4-FFF2-40B4-BE49-F238E27FC236}">
                <a16:creationId xmlns:a16="http://schemas.microsoft.com/office/drawing/2014/main" xmlns="" id="{00000000-0008-0000-1100-00000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1" name="Line 7">
            <a:extLst>
              <a:ext uri="{FF2B5EF4-FFF2-40B4-BE49-F238E27FC236}">
                <a16:creationId xmlns:a16="http://schemas.microsoft.com/office/drawing/2014/main" xmlns="" id="{00000000-0008-0000-1100-00000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2" name="Line 8">
            <a:extLst>
              <a:ext uri="{FF2B5EF4-FFF2-40B4-BE49-F238E27FC236}">
                <a16:creationId xmlns:a16="http://schemas.microsoft.com/office/drawing/2014/main" xmlns="" id="{00000000-0008-0000-1100-00001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3" name="Line 9">
            <a:extLst>
              <a:ext uri="{FF2B5EF4-FFF2-40B4-BE49-F238E27FC236}">
                <a16:creationId xmlns:a16="http://schemas.microsoft.com/office/drawing/2014/main" xmlns="" id="{00000000-0008-0000-1100-00001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4" name="Line 7">
            <a:extLst>
              <a:ext uri="{FF2B5EF4-FFF2-40B4-BE49-F238E27FC236}">
                <a16:creationId xmlns:a16="http://schemas.microsoft.com/office/drawing/2014/main" xmlns="" id="{00000000-0008-0000-1100-00001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5" name="Line 8">
            <a:extLst>
              <a:ext uri="{FF2B5EF4-FFF2-40B4-BE49-F238E27FC236}">
                <a16:creationId xmlns:a16="http://schemas.microsoft.com/office/drawing/2014/main" xmlns="" id="{00000000-0008-0000-1100-00001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6" name="Line 9">
            <a:extLst>
              <a:ext uri="{FF2B5EF4-FFF2-40B4-BE49-F238E27FC236}">
                <a16:creationId xmlns:a16="http://schemas.microsoft.com/office/drawing/2014/main" xmlns="" id="{00000000-0008-0000-1100-00001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7" name="Line 7">
            <a:extLst>
              <a:ext uri="{FF2B5EF4-FFF2-40B4-BE49-F238E27FC236}">
                <a16:creationId xmlns:a16="http://schemas.microsoft.com/office/drawing/2014/main" xmlns="" id="{00000000-0008-0000-1100-00001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8" name="Line 8">
            <a:extLst>
              <a:ext uri="{FF2B5EF4-FFF2-40B4-BE49-F238E27FC236}">
                <a16:creationId xmlns:a16="http://schemas.microsoft.com/office/drawing/2014/main" xmlns="" id="{00000000-0008-0000-1100-00001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89" name="Line 9">
            <a:extLst>
              <a:ext uri="{FF2B5EF4-FFF2-40B4-BE49-F238E27FC236}">
                <a16:creationId xmlns:a16="http://schemas.microsoft.com/office/drawing/2014/main" xmlns="" id="{00000000-0008-0000-1100-00001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0" name="Line 7">
            <a:extLst>
              <a:ext uri="{FF2B5EF4-FFF2-40B4-BE49-F238E27FC236}">
                <a16:creationId xmlns:a16="http://schemas.microsoft.com/office/drawing/2014/main" xmlns="" id="{00000000-0008-0000-1100-00001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1" name="Line 8">
            <a:extLst>
              <a:ext uri="{FF2B5EF4-FFF2-40B4-BE49-F238E27FC236}">
                <a16:creationId xmlns:a16="http://schemas.microsoft.com/office/drawing/2014/main" xmlns="" id="{00000000-0008-0000-1100-00001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2" name="Line 9">
            <a:extLst>
              <a:ext uri="{FF2B5EF4-FFF2-40B4-BE49-F238E27FC236}">
                <a16:creationId xmlns:a16="http://schemas.microsoft.com/office/drawing/2014/main" xmlns="" id="{00000000-0008-0000-1100-00001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3" name="Line 7">
            <a:extLst>
              <a:ext uri="{FF2B5EF4-FFF2-40B4-BE49-F238E27FC236}">
                <a16:creationId xmlns:a16="http://schemas.microsoft.com/office/drawing/2014/main" xmlns="" id="{00000000-0008-0000-1100-00001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4" name="Line 8">
            <a:extLst>
              <a:ext uri="{FF2B5EF4-FFF2-40B4-BE49-F238E27FC236}">
                <a16:creationId xmlns:a16="http://schemas.microsoft.com/office/drawing/2014/main" xmlns="" id="{00000000-0008-0000-1100-00001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5" name="Line 9">
            <a:extLst>
              <a:ext uri="{FF2B5EF4-FFF2-40B4-BE49-F238E27FC236}">
                <a16:creationId xmlns:a16="http://schemas.microsoft.com/office/drawing/2014/main" xmlns="" id="{00000000-0008-0000-1100-00001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6" name="Line 7">
            <a:extLst>
              <a:ext uri="{FF2B5EF4-FFF2-40B4-BE49-F238E27FC236}">
                <a16:creationId xmlns:a16="http://schemas.microsoft.com/office/drawing/2014/main" xmlns="" id="{00000000-0008-0000-1100-00002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7" name="Line 8">
            <a:extLst>
              <a:ext uri="{FF2B5EF4-FFF2-40B4-BE49-F238E27FC236}">
                <a16:creationId xmlns:a16="http://schemas.microsoft.com/office/drawing/2014/main" xmlns="" id="{00000000-0008-0000-1100-00002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8" name="Line 9">
            <a:extLst>
              <a:ext uri="{FF2B5EF4-FFF2-40B4-BE49-F238E27FC236}">
                <a16:creationId xmlns:a16="http://schemas.microsoft.com/office/drawing/2014/main" xmlns="" id="{00000000-0008-0000-1100-00002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499" name="Line 7">
            <a:extLst>
              <a:ext uri="{FF2B5EF4-FFF2-40B4-BE49-F238E27FC236}">
                <a16:creationId xmlns:a16="http://schemas.microsoft.com/office/drawing/2014/main" xmlns="" id="{00000000-0008-0000-1100-00003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0" name="Line 8">
            <a:extLst>
              <a:ext uri="{FF2B5EF4-FFF2-40B4-BE49-F238E27FC236}">
                <a16:creationId xmlns:a16="http://schemas.microsoft.com/office/drawing/2014/main" xmlns="" id="{00000000-0008-0000-1100-00003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1" name="Line 9">
            <a:extLst>
              <a:ext uri="{FF2B5EF4-FFF2-40B4-BE49-F238E27FC236}">
                <a16:creationId xmlns:a16="http://schemas.microsoft.com/office/drawing/2014/main" xmlns="" id="{00000000-0008-0000-1100-00003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2" name="Line 7">
            <a:extLst>
              <a:ext uri="{FF2B5EF4-FFF2-40B4-BE49-F238E27FC236}">
                <a16:creationId xmlns:a16="http://schemas.microsoft.com/office/drawing/2014/main" xmlns="" id="{00000000-0008-0000-1100-00004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3" name="Line 8">
            <a:extLst>
              <a:ext uri="{FF2B5EF4-FFF2-40B4-BE49-F238E27FC236}">
                <a16:creationId xmlns:a16="http://schemas.microsoft.com/office/drawing/2014/main" xmlns="" id="{00000000-0008-0000-1100-00004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4" name="Line 9">
            <a:extLst>
              <a:ext uri="{FF2B5EF4-FFF2-40B4-BE49-F238E27FC236}">
                <a16:creationId xmlns:a16="http://schemas.microsoft.com/office/drawing/2014/main" xmlns="" id="{00000000-0008-0000-1100-00004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5" name="Line 7">
            <a:extLst>
              <a:ext uri="{FF2B5EF4-FFF2-40B4-BE49-F238E27FC236}">
                <a16:creationId xmlns:a16="http://schemas.microsoft.com/office/drawing/2014/main" xmlns="" id="{00000000-0008-0000-1100-00004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6" name="Line 8">
            <a:extLst>
              <a:ext uri="{FF2B5EF4-FFF2-40B4-BE49-F238E27FC236}">
                <a16:creationId xmlns:a16="http://schemas.microsoft.com/office/drawing/2014/main" xmlns="" id="{00000000-0008-0000-1100-00004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7" name="Line 9">
            <a:extLst>
              <a:ext uri="{FF2B5EF4-FFF2-40B4-BE49-F238E27FC236}">
                <a16:creationId xmlns:a16="http://schemas.microsoft.com/office/drawing/2014/main" xmlns="" id="{00000000-0008-0000-1100-00004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8" name="Line 7">
            <a:extLst>
              <a:ext uri="{FF2B5EF4-FFF2-40B4-BE49-F238E27FC236}">
                <a16:creationId xmlns:a16="http://schemas.microsoft.com/office/drawing/2014/main" xmlns="" id="{00000000-0008-0000-1100-00004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09" name="Line 8">
            <a:extLst>
              <a:ext uri="{FF2B5EF4-FFF2-40B4-BE49-F238E27FC236}">
                <a16:creationId xmlns:a16="http://schemas.microsoft.com/office/drawing/2014/main" xmlns="" id="{00000000-0008-0000-1100-00004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0" name="Line 9">
            <a:extLst>
              <a:ext uri="{FF2B5EF4-FFF2-40B4-BE49-F238E27FC236}">
                <a16:creationId xmlns:a16="http://schemas.microsoft.com/office/drawing/2014/main" xmlns="" id="{00000000-0008-0000-1100-00004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1" name="Line 7">
            <a:extLst>
              <a:ext uri="{FF2B5EF4-FFF2-40B4-BE49-F238E27FC236}">
                <a16:creationId xmlns:a16="http://schemas.microsoft.com/office/drawing/2014/main" xmlns="" id="{00000000-0008-0000-1100-00004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2" name="Line 8">
            <a:extLst>
              <a:ext uri="{FF2B5EF4-FFF2-40B4-BE49-F238E27FC236}">
                <a16:creationId xmlns:a16="http://schemas.microsoft.com/office/drawing/2014/main" xmlns="" id="{00000000-0008-0000-1100-00004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3" name="Line 9">
            <a:extLst>
              <a:ext uri="{FF2B5EF4-FFF2-40B4-BE49-F238E27FC236}">
                <a16:creationId xmlns:a16="http://schemas.microsoft.com/office/drawing/2014/main" xmlns="" id="{00000000-0008-0000-1100-00004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4" name="Line 7">
            <a:extLst>
              <a:ext uri="{FF2B5EF4-FFF2-40B4-BE49-F238E27FC236}">
                <a16:creationId xmlns:a16="http://schemas.microsoft.com/office/drawing/2014/main" xmlns="" id="{00000000-0008-0000-1100-00004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5" name="Line 8">
            <a:extLst>
              <a:ext uri="{FF2B5EF4-FFF2-40B4-BE49-F238E27FC236}">
                <a16:creationId xmlns:a16="http://schemas.microsoft.com/office/drawing/2014/main" xmlns="" id="{00000000-0008-0000-1100-00004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6" name="Line 9">
            <a:extLst>
              <a:ext uri="{FF2B5EF4-FFF2-40B4-BE49-F238E27FC236}">
                <a16:creationId xmlns:a16="http://schemas.microsoft.com/office/drawing/2014/main" xmlns="" id="{00000000-0008-0000-1100-00005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7" name="Line 7">
            <a:extLst>
              <a:ext uri="{FF2B5EF4-FFF2-40B4-BE49-F238E27FC236}">
                <a16:creationId xmlns:a16="http://schemas.microsoft.com/office/drawing/2014/main" xmlns="" id="{00000000-0008-0000-1100-00005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8" name="Line 8">
            <a:extLst>
              <a:ext uri="{FF2B5EF4-FFF2-40B4-BE49-F238E27FC236}">
                <a16:creationId xmlns:a16="http://schemas.microsoft.com/office/drawing/2014/main" xmlns="" id="{00000000-0008-0000-1100-00005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19" name="Line 9">
            <a:extLst>
              <a:ext uri="{FF2B5EF4-FFF2-40B4-BE49-F238E27FC236}">
                <a16:creationId xmlns:a16="http://schemas.microsoft.com/office/drawing/2014/main" xmlns="" id="{00000000-0008-0000-1100-00005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0" name="Line 7">
            <a:extLst>
              <a:ext uri="{FF2B5EF4-FFF2-40B4-BE49-F238E27FC236}">
                <a16:creationId xmlns:a16="http://schemas.microsoft.com/office/drawing/2014/main" xmlns="" id="{00000000-0008-0000-1100-00005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1" name="Line 8">
            <a:extLst>
              <a:ext uri="{FF2B5EF4-FFF2-40B4-BE49-F238E27FC236}">
                <a16:creationId xmlns:a16="http://schemas.microsoft.com/office/drawing/2014/main" xmlns="" id="{00000000-0008-0000-1100-00005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2" name="Line 9">
            <a:extLst>
              <a:ext uri="{FF2B5EF4-FFF2-40B4-BE49-F238E27FC236}">
                <a16:creationId xmlns:a16="http://schemas.microsoft.com/office/drawing/2014/main" xmlns="" id="{00000000-0008-0000-1100-00005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3" name="Line 7">
            <a:extLst>
              <a:ext uri="{FF2B5EF4-FFF2-40B4-BE49-F238E27FC236}">
                <a16:creationId xmlns:a16="http://schemas.microsoft.com/office/drawing/2014/main" xmlns="" id="{00000000-0008-0000-1100-00005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4" name="Line 8">
            <a:extLst>
              <a:ext uri="{FF2B5EF4-FFF2-40B4-BE49-F238E27FC236}">
                <a16:creationId xmlns:a16="http://schemas.microsoft.com/office/drawing/2014/main" xmlns="" id="{00000000-0008-0000-1100-00005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5" name="Line 9">
            <a:extLst>
              <a:ext uri="{FF2B5EF4-FFF2-40B4-BE49-F238E27FC236}">
                <a16:creationId xmlns:a16="http://schemas.microsoft.com/office/drawing/2014/main" xmlns="" id="{00000000-0008-0000-1100-00005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6" name="Line 7">
            <a:extLst>
              <a:ext uri="{FF2B5EF4-FFF2-40B4-BE49-F238E27FC236}">
                <a16:creationId xmlns:a16="http://schemas.microsoft.com/office/drawing/2014/main" xmlns="" id="{00000000-0008-0000-1100-00005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7" name="Line 8">
            <a:extLst>
              <a:ext uri="{FF2B5EF4-FFF2-40B4-BE49-F238E27FC236}">
                <a16:creationId xmlns:a16="http://schemas.microsoft.com/office/drawing/2014/main" xmlns="" id="{00000000-0008-0000-1100-00005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8" name="Line 9">
            <a:extLst>
              <a:ext uri="{FF2B5EF4-FFF2-40B4-BE49-F238E27FC236}">
                <a16:creationId xmlns:a16="http://schemas.microsoft.com/office/drawing/2014/main" xmlns="" id="{00000000-0008-0000-1100-00005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29" name="Line 7">
            <a:extLst>
              <a:ext uri="{FF2B5EF4-FFF2-40B4-BE49-F238E27FC236}">
                <a16:creationId xmlns:a16="http://schemas.microsoft.com/office/drawing/2014/main" xmlns="" id="{00000000-0008-0000-1100-00005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0" name="Line 8">
            <a:extLst>
              <a:ext uri="{FF2B5EF4-FFF2-40B4-BE49-F238E27FC236}">
                <a16:creationId xmlns:a16="http://schemas.microsoft.com/office/drawing/2014/main" xmlns="" id="{00000000-0008-0000-1100-00005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1" name="Line 9">
            <a:extLst>
              <a:ext uri="{FF2B5EF4-FFF2-40B4-BE49-F238E27FC236}">
                <a16:creationId xmlns:a16="http://schemas.microsoft.com/office/drawing/2014/main" xmlns="" id="{00000000-0008-0000-1100-00005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2" name="Line 7">
            <a:extLst>
              <a:ext uri="{FF2B5EF4-FFF2-40B4-BE49-F238E27FC236}">
                <a16:creationId xmlns:a16="http://schemas.microsoft.com/office/drawing/2014/main" xmlns="" id="{00000000-0008-0000-1100-00006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3" name="Line 8">
            <a:extLst>
              <a:ext uri="{FF2B5EF4-FFF2-40B4-BE49-F238E27FC236}">
                <a16:creationId xmlns:a16="http://schemas.microsoft.com/office/drawing/2014/main" xmlns="" id="{00000000-0008-0000-1100-00006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4" name="Line 9">
            <a:extLst>
              <a:ext uri="{FF2B5EF4-FFF2-40B4-BE49-F238E27FC236}">
                <a16:creationId xmlns:a16="http://schemas.microsoft.com/office/drawing/2014/main" xmlns="" id="{00000000-0008-0000-1100-00006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5" name="Line 7">
            <a:extLst>
              <a:ext uri="{FF2B5EF4-FFF2-40B4-BE49-F238E27FC236}">
                <a16:creationId xmlns:a16="http://schemas.microsoft.com/office/drawing/2014/main" xmlns="" id="{00000000-0008-0000-1100-00006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6" name="Line 8">
            <a:extLst>
              <a:ext uri="{FF2B5EF4-FFF2-40B4-BE49-F238E27FC236}">
                <a16:creationId xmlns:a16="http://schemas.microsoft.com/office/drawing/2014/main" xmlns="" id="{00000000-0008-0000-1100-00006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7" name="Line 9">
            <a:extLst>
              <a:ext uri="{FF2B5EF4-FFF2-40B4-BE49-F238E27FC236}">
                <a16:creationId xmlns:a16="http://schemas.microsoft.com/office/drawing/2014/main" xmlns="" id="{00000000-0008-0000-1100-00006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8" name="Line 7">
            <a:extLst>
              <a:ext uri="{FF2B5EF4-FFF2-40B4-BE49-F238E27FC236}">
                <a16:creationId xmlns:a16="http://schemas.microsoft.com/office/drawing/2014/main" xmlns="" id="{00000000-0008-0000-1100-00006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39" name="Line 8">
            <a:extLst>
              <a:ext uri="{FF2B5EF4-FFF2-40B4-BE49-F238E27FC236}">
                <a16:creationId xmlns:a16="http://schemas.microsoft.com/office/drawing/2014/main" xmlns="" id="{00000000-0008-0000-1100-00006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0" name="Line 9">
            <a:extLst>
              <a:ext uri="{FF2B5EF4-FFF2-40B4-BE49-F238E27FC236}">
                <a16:creationId xmlns:a16="http://schemas.microsoft.com/office/drawing/2014/main" xmlns="" id="{00000000-0008-0000-1100-00006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1" name="Line 7">
            <a:extLst>
              <a:ext uri="{FF2B5EF4-FFF2-40B4-BE49-F238E27FC236}">
                <a16:creationId xmlns:a16="http://schemas.microsoft.com/office/drawing/2014/main" xmlns="" id="{00000000-0008-0000-1100-00006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2" name="Line 8">
            <a:extLst>
              <a:ext uri="{FF2B5EF4-FFF2-40B4-BE49-F238E27FC236}">
                <a16:creationId xmlns:a16="http://schemas.microsoft.com/office/drawing/2014/main" xmlns="" id="{00000000-0008-0000-1100-00006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3" name="Line 9">
            <a:extLst>
              <a:ext uri="{FF2B5EF4-FFF2-40B4-BE49-F238E27FC236}">
                <a16:creationId xmlns:a16="http://schemas.microsoft.com/office/drawing/2014/main" xmlns="" id="{00000000-0008-0000-1100-00006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4" name="Line 7">
            <a:extLst>
              <a:ext uri="{FF2B5EF4-FFF2-40B4-BE49-F238E27FC236}">
                <a16:creationId xmlns:a16="http://schemas.microsoft.com/office/drawing/2014/main" xmlns="" id="{00000000-0008-0000-1100-00006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5" name="Line 8">
            <a:extLst>
              <a:ext uri="{FF2B5EF4-FFF2-40B4-BE49-F238E27FC236}">
                <a16:creationId xmlns:a16="http://schemas.microsoft.com/office/drawing/2014/main" xmlns="" id="{00000000-0008-0000-1100-00006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6" name="Line 9">
            <a:extLst>
              <a:ext uri="{FF2B5EF4-FFF2-40B4-BE49-F238E27FC236}">
                <a16:creationId xmlns:a16="http://schemas.microsoft.com/office/drawing/2014/main" xmlns="" id="{00000000-0008-0000-1100-00006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7" name="Line 7">
            <a:extLst>
              <a:ext uri="{FF2B5EF4-FFF2-40B4-BE49-F238E27FC236}">
                <a16:creationId xmlns:a16="http://schemas.microsoft.com/office/drawing/2014/main" xmlns="" id="{00000000-0008-0000-1100-00006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8" name="Line 8">
            <a:extLst>
              <a:ext uri="{FF2B5EF4-FFF2-40B4-BE49-F238E27FC236}">
                <a16:creationId xmlns:a16="http://schemas.microsoft.com/office/drawing/2014/main" xmlns="" id="{00000000-0008-0000-1100-00007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49" name="Line 9">
            <a:extLst>
              <a:ext uri="{FF2B5EF4-FFF2-40B4-BE49-F238E27FC236}">
                <a16:creationId xmlns:a16="http://schemas.microsoft.com/office/drawing/2014/main" xmlns="" id="{00000000-0008-0000-1100-00007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0" name="Line 7">
            <a:extLst>
              <a:ext uri="{FF2B5EF4-FFF2-40B4-BE49-F238E27FC236}">
                <a16:creationId xmlns:a16="http://schemas.microsoft.com/office/drawing/2014/main" xmlns="" id="{00000000-0008-0000-1100-00007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1" name="Line 8">
            <a:extLst>
              <a:ext uri="{FF2B5EF4-FFF2-40B4-BE49-F238E27FC236}">
                <a16:creationId xmlns:a16="http://schemas.microsoft.com/office/drawing/2014/main" xmlns="" id="{00000000-0008-0000-1100-00007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2" name="Line 9">
            <a:extLst>
              <a:ext uri="{FF2B5EF4-FFF2-40B4-BE49-F238E27FC236}">
                <a16:creationId xmlns:a16="http://schemas.microsoft.com/office/drawing/2014/main" xmlns="" id="{00000000-0008-0000-1100-00007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3" name="Line 7">
            <a:extLst>
              <a:ext uri="{FF2B5EF4-FFF2-40B4-BE49-F238E27FC236}">
                <a16:creationId xmlns:a16="http://schemas.microsoft.com/office/drawing/2014/main" xmlns="" id="{00000000-0008-0000-1100-00007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4" name="Line 8">
            <a:extLst>
              <a:ext uri="{FF2B5EF4-FFF2-40B4-BE49-F238E27FC236}">
                <a16:creationId xmlns:a16="http://schemas.microsoft.com/office/drawing/2014/main" xmlns="" id="{00000000-0008-0000-1100-00007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5" name="Line 9">
            <a:extLst>
              <a:ext uri="{FF2B5EF4-FFF2-40B4-BE49-F238E27FC236}">
                <a16:creationId xmlns:a16="http://schemas.microsoft.com/office/drawing/2014/main" xmlns="" id="{00000000-0008-0000-1100-00007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6" name="Line 7">
            <a:extLst>
              <a:ext uri="{FF2B5EF4-FFF2-40B4-BE49-F238E27FC236}">
                <a16:creationId xmlns:a16="http://schemas.microsoft.com/office/drawing/2014/main" xmlns="" id="{00000000-0008-0000-1100-00007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7" name="Line 8">
            <a:extLst>
              <a:ext uri="{FF2B5EF4-FFF2-40B4-BE49-F238E27FC236}">
                <a16:creationId xmlns:a16="http://schemas.microsoft.com/office/drawing/2014/main" xmlns="" id="{00000000-0008-0000-1100-00007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8" name="Line 9">
            <a:extLst>
              <a:ext uri="{FF2B5EF4-FFF2-40B4-BE49-F238E27FC236}">
                <a16:creationId xmlns:a16="http://schemas.microsoft.com/office/drawing/2014/main" xmlns="" id="{00000000-0008-0000-1100-00007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59" name="Line 7">
            <a:extLst>
              <a:ext uri="{FF2B5EF4-FFF2-40B4-BE49-F238E27FC236}">
                <a16:creationId xmlns:a16="http://schemas.microsoft.com/office/drawing/2014/main" xmlns="" id="{00000000-0008-0000-1100-00007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0" name="Line 8">
            <a:extLst>
              <a:ext uri="{FF2B5EF4-FFF2-40B4-BE49-F238E27FC236}">
                <a16:creationId xmlns:a16="http://schemas.microsoft.com/office/drawing/2014/main" xmlns="" id="{00000000-0008-0000-1100-00007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1" name="Line 9">
            <a:extLst>
              <a:ext uri="{FF2B5EF4-FFF2-40B4-BE49-F238E27FC236}">
                <a16:creationId xmlns:a16="http://schemas.microsoft.com/office/drawing/2014/main" xmlns="" id="{00000000-0008-0000-1100-00007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2" name="Line 7">
            <a:extLst>
              <a:ext uri="{FF2B5EF4-FFF2-40B4-BE49-F238E27FC236}">
                <a16:creationId xmlns:a16="http://schemas.microsoft.com/office/drawing/2014/main" xmlns="" id="{00000000-0008-0000-1100-00007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3" name="Line 8">
            <a:extLst>
              <a:ext uri="{FF2B5EF4-FFF2-40B4-BE49-F238E27FC236}">
                <a16:creationId xmlns:a16="http://schemas.microsoft.com/office/drawing/2014/main" xmlns="" id="{00000000-0008-0000-1100-00007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4" name="Line 9">
            <a:extLst>
              <a:ext uri="{FF2B5EF4-FFF2-40B4-BE49-F238E27FC236}">
                <a16:creationId xmlns:a16="http://schemas.microsoft.com/office/drawing/2014/main" xmlns="" id="{00000000-0008-0000-1100-00008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5" name="Line 7">
            <a:extLst>
              <a:ext uri="{FF2B5EF4-FFF2-40B4-BE49-F238E27FC236}">
                <a16:creationId xmlns:a16="http://schemas.microsoft.com/office/drawing/2014/main" xmlns="" id="{00000000-0008-0000-1100-00008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6" name="Line 8">
            <a:extLst>
              <a:ext uri="{FF2B5EF4-FFF2-40B4-BE49-F238E27FC236}">
                <a16:creationId xmlns:a16="http://schemas.microsoft.com/office/drawing/2014/main" xmlns="" id="{00000000-0008-0000-1100-00008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7" name="Line 9">
            <a:extLst>
              <a:ext uri="{FF2B5EF4-FFF2-40B4-BE49-F238E27FC236}">
                <a16:creationId xmlns:a16="http://schemas.microsoft.com/office/drawing/2014/main" xmlns="" id="{00000000-0008-0000-1100-00008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8" name="Line 7">
            <a:extLst>
              <a:ext uri="{FF2B5EF4-FFF2-40B4-BE49-F238E27FC236}">
                <a16:creationId xmlns:a16="http://schemas.microsoft.com/office/drawing/2014/main" xmlns="" id="{00000000-0008-0000-1100-00008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69" name="Line 8">
            <a:extLst>
              <a:ext uri="{FF2B5EF4-FFF2-40B4-BE49-F238E27FC236}">
                <a16:creationId xmlns:a16="http://schemas.microsoft.com/office/drawing/2014/main" xmlns="" id="{00000000-0008-0000-1100-00008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0" name="Line 9">
            <a:extLst>
              <a:ext uri="{FF2B5EF4-FFF2-40B4-BE49-F238E27FC236}">
                <a16:creationId xmlns:a16="http://schemas.microsoft.com/office/drawing/2014/main" xmlns="" id="{00000000-0008-0000-1100-00008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1" name="Line 7">
            <a:extLst>
              <a:ext uri="{FF2B5EF4-FFF2-40B4-BE49-F238E27FC236}">
                <a16:creationId xmlns:a16="http://schemas.microsoft.com/office/drawing/2014/main" xmlns="" id="{00000000-0008-0000-1100-00008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2" name="Line 8">
            <a:extLst>
              <a:ext uri="{FF2B5EF4-FFF2-40B4-BE49-F238E27FC236}">
                <a16:creationId xmlns:a16="http://schemas.microsoft.com/office/drawing/2014/main" xmlns="" id="{00000000-0008-0000-1100-00008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3" name="Line 9">
            <a:extLst>
              <a:ext uri="{FF2B5EF4-FFF2-40B4-BE49-F238E27FC236}">
                <a16:creationId xmlns:a16="http://schemas.microsoft.com/office/drawing/2014/main" xmlns="" id="{00000000-0008-0000-1100-00008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4" name="Line 7">
            <a:extLst>
              <a:ext uri="{FF2B5EF4-FFF2-40B4-BE49-F238E27FC236}">
                <a16:creationId xmlns:a16="http://schemas.microsoft.com/office/drawing/2014/main" xmlns="" id="{00000000-0008-0000-1100-00008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5" name="Line 8">
            <a:extLst>
              <a:ext uri="{FF2B5EF4-FFF2-40B4-BE49-F238E27FC236}">
                <a16:creationId xmlns:a16="http://schemas.microsoft.com/office/drawing/2014/main" xmlns="" id="{00000000-0008-0000-1100-00008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6" name="Line 9">
            <a:extLst>
              <a:ext uri="{FF2B5EF4-FFF2-40B4-BE49-F238E27FC236}">
                <a16:creationId xmlns:a16="http://schemas.microsoft.com/office/drawing/2014/main" xmlns="" id="{00000000-0008-0000-1100-00008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7" name="Line 7">
            <a:extLst>
              <a:ext uri="{FF2B5EF4-FFF2-40B4-BE49-F238E27FC236}">
                <a16:creationId xmlns:a16="http://schemas.microsoft.com/office/drawing/2014/main" xmlns="" id="{00000000-0008-0000-1100-00008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8" name="Line 8">
            <a:extLst>
              <a:ext uri="{FF2B5EF4-FFF2-40B4-BE49-F238E27FC236}">
                <a16:creationId xmlns:a16="http://schemas.microsoft.com/office/drawing/2014/main" xmlns="" id="{00000000-0008-0000-1100-00008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79" name="Line 9">
            <a:extLst>
              <a:ext uri="{FF2B5EF4-FFF2-40B4-BE49-F238E27FC236}">
                <a16:creationId xmlns:a16="http://schemas.microsoft.com/office/drawing/2014/main" xmlns="" id="{00000000-0008-0000-1100-00008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0" name="Line 7">
            <a:extLst>
              <a:ext uri="{FF2B5EF4-FFF2-40B4-BE49-F238E27FC236}">
                <a16:creationId xmlns:a16="http://schemas.microsoft.com/office/drawing/2014/main" xmlns="" id="{00000000-0008-0000-1100-00009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1" name="Line 8">
            <a:extLst>
              <a:ext uri="{FF2B5EF4-FFF2-40B4-BE49-F238E27FC236}">
                <a16:creationId xmlns:a16="http://schemas.microsoft.com/office/drawing/2014/main" xmlns="" id="{00000000-0008-0000-1100-00009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2" name="Line 9">
            <a:extLst>
              <a:ext uri="{FF2B5EF4-FFF2-40B4-BE49-F238E27FC236}">
                <a16:creationId xmlns:a16="http://schemas.microsoft.com/office/drawing/2014/main" xmlns="" id="{00000000-0008-0000-1100-00009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3" name="Line 7">
            <a:extLst>
              <a:ext uri="{FF2B5EF4-FFF2-40B4-BE49-F238E27FC236}">
                <a16:creationId xmlns:a16="http://schemas.microsoft.com/office/drawing/2014/main" xmlns="" id="{00000000-0008-0000-1100-00009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4" name="Line 8">
            <a:extLst>
              <a:ext uri="{FF2B5EF4-FFF2-40B4-BE49-F238E27FC236}">
                <a16:creationId xmlns:a16="http://schemas.microsoft.com/office/drawing/2014/main" xmlns="" id="{00000000-0008-0000-1100-00009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5" name="Line 9">
            <a:extLst>
              <a:ext uri="{FF2B5EF4-FFF2-40B4-BE49-F238E27FC236}">
                <a16:creationId xmlns:a16="http://schemas.microsoft.com/office/drawing/2014/main" xmlns="" id="{00000000-0008-0000-1100-00009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6" name="Line 7">
            <a:extLst>
              <a:ext uri="{FF2B5EF4-FFF2-40B4-BE49-F238E27FC236}">
                <a16:creationId xmlns:a16="http://schemas.microsoft.com/office/drawing/2014/main" xmlns="" id="{00000000-0008-0000-1100-00009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7" name="Line 8">
            <a:extLst>
              <a:ext uri="{FF2B5EF4-FFF2-40B4-BE49-F238E27FC236}">
                <a16:creationId xmlns:a16="http://schemas.microsoft.com/office/drawing/2014/main" xmlns="" id="{00000000-0008-0000-1100-00009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8" name="Line 9">
            <a:extLst>
              <a:ext uri="{FF2B5EF4-FFF2-40B4-BE49-F238E27FC236}">
                <a16:creationId xmlns:a16="http://schemas.microsoft.com/office/drawing/2014/main" xmlns="" id="{00000000-0008-0000-1100-00009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89" name="Line 7">
            <a:extLst>
              <a:ext uri="{FF2B5EF4-FFF2-40B4-BE49-F238E27FC236}">
                <a16:creationId xmlns:a16="http://schemas.microsoft.com/office/drawing/2014/main" xmlns="" id="{00000000-0008-0000-1100-00009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0" name="Line 8">
            <a:extLst>
              <a:ext uri="{FF2B5EF4-FFF2-40B4-BE49-F238E27FC236}">
                <a16:creationId xmlns:a16="http://schemas.microsoft.com/office/drawing/2014/main" xmlns="" id="{00000000-0008-0000-1100-00009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1" name="Line 9">
            <a:extLst>
              <a:ext uri="{FF2B5EF4-FFF2-40B4-BE49-F238E27FC236}">
                <a16:creationId xmlns:a16="http://schemas.microsoft.com/office/drawing/2014/main" xmlns="" id="{00000000-0008-0000-1100-00009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2" name="Line 7">
            <a:extLst>
              <a:ext uri="{FF2B5EF4-FFF2-40B4-BE49-F238E27FC236}">
                <a16:creationId xmlns:a16="http://schemas.microsoft.com/office/drawing/2014/main" xmlns="" id="{00000000-0008-0000-1100-00009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3" name="Line 8">
            <a:extLst>
              <a:ext uri="{FF2B5EF4-FFF2-40B4-BE49-F238E27FC236}">
                <a16:creationId xmlns:a16="http://schemas.microsoft.com/office/drawing/2014/main" xmlns="" id="{00000000-0008-0000-1100-00009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4" name="Line 9">
            <a:extLst>
              <a:ext uri="{FF2B5EF4-FFF2-40B4-BE49-F238E27FC236}">
                <a16:creationId xmlns:a16="http://schemas.microsoft.com/office/drawing/2014/main" xmlns="" id="{00000000-0008-0000-1100-00009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5" name="Line 7">
            <a:extLst>
              <a:ext uri="{FF2B5EF4-FFF2-40B4-BE49-F238E27FC236}">
                <a16:creationId xmlns:a16="http://schemas.microsoft.com/office/drawing/2014/main" xmlns="" id="{00000000-0008-0000-1100-00009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6" name="Line 8">
            <a:extLst>
              <a:ext uri="{FF2B5EF4-FFF2-40B4-BE49-F238E27FC236}">
                <a16:creationId xmlns:a16="http://schemas.microsoft.com/office/drawing/2014/main" xmlns="" id="{00000000-0008-0000-1100-0000A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7" name="Line 9">
            <a:extLst>
              <a:ext uri="{FF2B5EF4-FFF2-40B4-BE49-F238E27FC236}">
                <a16:creationId xmlns:a16="http://schemas.microsoft.com/office/drawing/2014/main" xmlns="" id="{00000000-0008-0000-1100-0000A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8" name="Line 7">
            <a:extLst>
              <a:ext uri="{FF2B5EF4-FFF2-40B4-BE49-F238E27FC236}">
                <a16:creationId xmlns:a16="http://schemas.microsoft.com/office/drawing/2014/main" xmlns="" id="{00000000-0008-0000-1100-0000A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599" name="Line 8">
            <a:extLst>
              <a:ext uri="{FF2B5EF4-FFF2-40B4-BE49-F238E27FC236}">
                <a16:creationId xmlns:a16="http://schemas.microsoft.com/office/drawing/2014/main" xmlns="" id="{00000000-0008-0000-1100-0000A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0" name="Line 9">
            <a:extLst>
              <a:ext uri="{FF2B5EF4-FFF2-40B4-BE49-F238E27FC236}">
                <a16:creationId xmlns:a16="http://schemas.microsoft.com/office/drawing/2014/main" xmlns="" id="{00000000-0008-0000-1100-0000A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1" name="Line 7">
            <a:extLst>
              <a:ext uri="{FF2B5EF4-FFF2-40B4-BE49-F238E27FC236}">
                <a16:creationId xmlns:a16="http://schemas.microsoft.com/office/drawing/2014/main" xmlns="" id="{00000000-0008-0000-1100-0000A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2" name="Line 8">
            <a:extLst>
              <a:ext uri="{FF2B5EF4-FFF2-40B4-BE49-F238E27FC236}">
                <a16:creationId xmlns:a16="http://schemas.microsoft.com/office/drawing/2014/main" xmlns="" id="{00000000-0008-0000-1100-0000A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3" name="Line 9">
            <a:extLst>
              <a:ext uri="{FF2B5EF4-FFF2-40B4-BE49-F238E27FC236}">
                <a16:creationId xmlns:a16="http://schemas.microsoft.com/office/drawing/2014/main" xmlns="" id="{00000000-0008-0000-1100-0000A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4" name="Line 7">
            <a:extLst>
              <a:ext uri="{FF2B5EF4-FFF2-40B4-BE49-F238E27FC236}">
                <a16:creationId xmlns:a16="http://schemas.microsoft.com/office/drawing/2014/main" xmlns="" id="{00000000-0008-0000-1100-0000A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5" name="Line 8">
            <a:extLst>
              <a:ext uri="{FF2B5EF4-FFF2-40B4-BE49-F238E27FC236}">
                <a16:creationId xmlns:a16="http://schemas.microsoft.com/office/drawing/2014/main" xmlns="" id="{00000000-0008-0000-1100-0000A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6" name="Line 9">
            <a:extLst>
              <a:ext uri="{FF2B5EF4-FFF2-40B4-BE49-F238E27FC236}">
                <a16:creationId xmlns:a16="http://schemas.microsoft.com/office/drawing/2014/main" xmlns="" id="{00000000-0008-0000-1100-0000A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7" name="Line 7">
            <a:extLst>
              <a:ext uri="{FF2B5EF4-FFF2-40B4-BE49-F238E27FC236}">
                <a16:creationId xmlns:a16="http://schemas.microsoft.com/office/drawing/2014/main" xmlns="" id="{00000000-0008-0000-1100-0000A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8" name="Line 8">
            <a:extLst>
              <a:ext uri="{FF2B5EF4-FFF2-40B4-BE49-F238E27FC236}">
                <a16:creationId xmlns:a16="http://schemas.microsoft.com/office/drawing/2014/main" xmlns="" id="{00000000-0008-0000-1100-0000A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09" name="Line 9">
            <a:extLst>
              <a:ext uri="{FF2B5EF4-FFF2-40B4-BE49-F238E27FC236}">
                <a16:creationId xmlns:a16="http://schemas.microsoft.com/office/drawing/2014/main" xmlns="" id="{00000000-0008-0000-1100-0000A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0" name="Line 7">
            <a:extLst>
              <a:ext uri="{FF2B5EF4-FFF2-40B4-BE49-F238E27FC236}">
                <a16:creationId xmlns:a16="http://schemas.microsoft.com/office/drawing/2014/main" xmlns="" id="{00000000-0008-0000-1100-0000A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1" name="Line 8">
            <a:extLst>
              <a:ext uri="{FF2B5EF4-FFF2-40B4-BE49-F238E27FC236}">
                <a16:creationId xmlns:a16="http://schemas.microsoft.com/office/drawing/2014/main" xmlns="" id="{00000000-0008-0000-1100-0000A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2" name="Line 9">
            <a:extLst>
              <a:ext uri="{FF2B5EF4-FFF2-40B4-BE49-F238E27FC236}">
                <a16:creationId xmlns:a16="http://schemas.microsoft.com/office/drawing/2014/main" xmlns="" id="{00000000-0008-0000-1100-0000B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3" name="Line 7">
            <a:extLst>
              <a:ext uri="{FF2B5EF4-FFF2-40B4-BE49-F238E27FC236}">
                <a16:creationId xmlns:a16="http://schemas.microsoft.com/office/drawing/2014/main" xmlns="" id="{00000000-0008-0000-1100-0000B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4" name="Line 8">
            <a:extLst>
              <a:ext uri="{FF2B5EF4-FFF2-40B4-BE49-F238E27FC236}">
                <a16:creationId xmlns:a16="http://schemas.microsoft.com/office/drawing/2014/main" xmlns="" id="{00000000-0008-0000-1100-0000B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5" name="Line 9">
            <a:extLst>
              <a:ext uri="{FF2B5EF4-FFF2-40B4-BE49-F238E27FC236}">
                <a16:creationId xmlns:a16="http://schemas.microsoft.com/office/drawing/2014/main" xmlns="" id="{00000000-0008-0000-1100-0000B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6" name="Line 7">
            <a:extLst>
              <a:ext uri="{FF2B5EF4-FFF2-40B4-BE49-F238E27FC236}">
                <a16:creationId xmlns:a16="http://schemas.microsoft.com/office/drawing/2014/main" xmlns="" id="{00000000-0008-0000-1100-0000B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7" name="Line 8">
            <a:extLst>
              <a:ext uri="{FF2B5EF4-FFF2-40B4-BE49-F238E27FC236}">
                <a16:creationId xmlns:a16="http://schemas.microsoft.com/office/drawing/2014/main" xmlns="" id="{00000000-0008-0000-1100-0000B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8" name="Line 9">
            <a:extLst>
              <a:ext uri="{FF2B5EF4-FFF2-40B4-BE49-F238E27FC236}">
                <a16:creationId xmlns:a16="http://schemas.microsoft.com/office/drawing/2014/main" xmlns="" id="{00000000-0008-0000-1100-0000B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19" name="Line 7">
            <a:extLst>
              <a:ext uri="{FF2B5EF4-FFF2-40B4-BE49-F238E27FC236}">
                <a16:creationId xmlns:a16="http://schemas.microsoft.com/office/drawing/2014/main" xmlns="" id="{00000000-0008-0000-1100-0000C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0" name="Line 8">
            <a:extLst>
              <a:ext uri="{FF2B5EF4-FFF2-40B4-BE49-F238E27FC236}">
                <a16:creationId xmlns:a16="http://schemas.microsoft.com/office/drawing/2014/main" xmlns="" id="{00000000-0008-0000-1100-0000C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1" name="Line 9">
            <a:extLst>
              <a:ext uri="{FF2B5EF4-FFF2-40B4-BE49-F238E27FC236}">
                <a16:creationId xmlns:a16="http://schemas.microsoft.com/office/drawing/2014/main" xmlns="" id="{00000000-0008-0000-1100-0000C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2" name="Line 7">
            <a:extLst>
              <a:ext uri="{FF2B5EF4-FFF2-40B4-BE49-F238E27FC236}">
                <a16:creationId xmlns:a16="http://schemas.microsoft.com/office/drawing/2014/main" xmlns="" id="{00000000-0008-0000-1100-0000D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3" name="Line 8">
            <a:extLst>
              <a:ext uri="{FF2B5EF4-FFF2-40B4-BE49-F238E27FC236}">
                <a16:creationId xmlns:a16="http://schemas.microsoft.com/office/drawing/2014/main" xmlns="" id="{00000000-0008-0000-1100-0000D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4" name="Line 9">
            <a:extLst>
              <a:ext uri="{FF2B5EF4-FFF2-40B4-BE49-F238E27FC236}">
                <a16:creationId xmlns:a16="http://schemas.microsoft.com/office/drawing/2014/main" xmlns="" id="{00000000-0008-0000-1100-0000D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5" name="Line 7">
            <a:extLst>
              <a:ext uri="{FF2B5EF4-FFF2-40B4-BE49-F238E27FC236}">
                <a16:creationId xmlns:a16="http://schemas.microsoft.com/office/drawing/2014/main" xmlns="" id="{00000000-0008-0000-1100-0000D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6" name="Line 8">
            <a:extLst>
              <a:ext uri="{FF2B5EF4-FFF2-40B4-BE49-F238E27FC236}">
                <a16:creationId xmlns:a16="http://schemas.microsoft.com/office/drawing/2014/main" xmlns="" id="{00000000-0008-0000-1100-0000D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7" name="Line 9">
            <a:extLst>
              <a:ext uri="{FF2B5EF4-FFF2-40B4-BE49-F238E27FC236}">
                <a16:creationId xmlns:a16="http://schemas.microsoft.com/office/drawing/2014/main" xmlns="" id="{00000000-0008-0000-1100-0000D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8" name="Line 7">
            <a:extLst>
              <a:ext uri="{FF2B5EF4-FFF2-40B4-BE49-F238E27FC236}">
                <a16:creationId xmlns:a16="http://schemas.microsoft.com/office/drawing/2014/main" xmlns="" id="{00000000-0008-0000-1100-0000D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29" name="Line 8">
            <a:extLst>
              <a:ext uri="{FF2B5EF4-FFF2-40B4-BE49-F238E27FC236}">
                <a16:creationId xmlns:a16="http://schemas.microsoft.com/office/drawing/2014/main" xmlns="" id="{00000000-0008-0000-1100-0000D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0" name="Line 9">
            <a:extLst>
              <a:ext uri="{FF2B5EF4-FFF2-40B4-BE49-F238E27FC236}">
                <a16:creationId xmlns:a16="http://schemas.microsoft.com/office/drawing/2014/main" xmlns="" id="{00000000-0008-0000-1100-0000D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1" name="Line 7">
            <a:extLst>
              <a:ext uri="{FF2B5EF4-FFF2-40B4-BE49-F238E27FC236}">
                <a16:creationId xmlns:a16="http://schemas.microsoft.com/office/drawing/2014/main" xmlns="" id="{00000000-0008-0000-1100-0000D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2" name="Line 8">
            <a:extLst>
              <a:ext uri="{FF2B5EF4-FFF2-40B4-BE49-F238E27FC236}">
                <a16:creationId xmlns:a16="http://schemas.microsoft.com/office/drawing/2014/main" xmlns="" id="{00000000-0008-0000-1100-0000D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3" name="Line 9">
            <a:extLst>
              <a:ext uri="{FF2B5EF4-FFF2-40B4-BE49-F238E27FC236}">
                <a16:creationId xmlns:a16="http://schemas.microsoft.com/office/drawing/2014/main" xmlns="" id="{00000000-0008-0000-1100-0000D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4" name="Line 7">
            <a:extLst>
              <a:ext uri="{FF2B5EF4-FFF2-40B4-BE49-F238E27FC236}">
                <a16:creationId xmlns:a16="http://schemas.microsoft.com/office/drawing/2014/main" xmlns="" id="{00000000-0008-0000-1100-0000D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5" name="Line 8">
            <a:extLst>
              <a:ext uri="{FF2B5EF4-FFF2-40B4-BE49-F238E27FC236}">
                <a16:creationId xmlns:a16="http://schemas.microsoft.com/office/drawing/2014/main" xmlns="" id="{00000000-0008-0000-1100-0000D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6" name="Line 9">
            <a:extLst>
              <a:ext uri="{FF2B5EF4-FFF2-40B4-BE49-F238E27FC236}">
                <a16:creationId xmlns:a16="http://schemas.microsoft.com/office/drawing/2014/main" xmlns="" id="{00000000-0008-0000-1100-0000E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7" name="Line 7">
            <a:extLst>
              <a:ext uri="{FF2B5EF4-FFF2-40B4-BE49-F238E27FC236}">
                <a16:creationId xmlns:a16="http://schemas.microsoft.com/office/drawing/2014/main" xmlns="" id="{00000000-0008-0000-1100-0000E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8" name="Line 8">
            <a:extLst>
              <a:ext uri="{FF2B5EF4-FFF2-40B4-BE49-F238E27FC236}">
                <a16:creationId xmlns:a16="http://schemas.microsoft.com/office/drawing/2014/main" xmlns="" id="{00000000-0008-0000-1100-0000E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39" name="Line 9">
            <a:extLst>
              <a:ext uri="{FF2B5EF4-FFF2-40B4-BE49-F238E27FC236}">
                <a16:creationId xmlns:a16="http://schemas.microsoft.com/office/drawing/2014/main" xmlns="" id="{00000000-0008-0000-1100-0000E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0" name="Line 7">
            <a:extLst>
              <a:ext uri="{FF2B5EF4-FFF2-40B4-BE49-F238E27FC236}">
                <a16:creationId xmlns:a16="http://schemas.microsoft.com/office/drawing/2014/main" xmlns="" id="{00000000-0008-0000-1100-0000E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1" name="Line 8">
            <a:extLst>
              <a:ext uri="{FF2B5EF4-FFF2-40B4-BE49-F238E27FC236}">
                <a16:creationId xmlns:a16="http://schemas.microsoft.com/office/drawing/2014/main" xmlns="" id="{00000000-0008-0000-1100-0000E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2" name="Line 9">
            <a:extLst>
              <a:ext uri="{FF2B5EF4-FFF2-40B4-BE49-F238E27FC236}">
                <a16:creationId xmlns:a16="http://schemas.microsoft.com/office/drawing/2014/main" xmlns="" id="{00000000-0008-0000-1100-0000E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3" name="Line 7">
            <a:extLst>
              <a:ext uri="{FF2B5EF4-FFF2-40B4-BE49-F238E27FC236}">
                <a16:creationId xmlns:a16="http://schemas.microsoft.com/office/drawing/2014/main" xmlns="" id="{00000000-0008-0000-1100-0000E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4" name="Line 8">
            <a:extLst>
              <a:ext uri="{FF2B5EF4-FFF2-40B4-BE49-F238E27FC236}">
                <a16:creationId xmlns:a16="http://schemas.microsoft.com/office/drawing/2014/main" xmlns="" id="{00000000-0008-0000-1100-0000E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5" name="Line 9">
            <a:extLst>
              <a:ext uri="{FF2B5EF4-FFF2-40B4-BE49-F238E27FC236}">
                <a16:creationId xmlns:a16="http://schemas.microsoft.com/office/drawing/2014/main" xmlns="" id="{00000000-0008-0000-1100-0000E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6" name="Line 7">
            <a:extLst>
              <a:ext uri="{FF2B5EF4-FFF2-40B4-BE49-F238E27FC236}">
                <a16:creationId xmlns:a16="http://schemas.microsoft.com/office/drawing/2014/main" xmlns="" id="{00000000-0008-0000-1100-0000E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7" name="Line 8">
            <a:extLst>
              <a:ext uri="{FF2B5EF4-FFF2-40B4-BE49-F238E27FC236}">
                <a16:creationId xmlns:a16="http://schemas.microsoft.com/office/drawing/2014/main" xmlns="" id="{00000000-0008-0000-1100-0000E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8" name="Line 9">
            <a:extLst>
              <a:ext uri="{FF2B5EF4-FFF2-40B4-BE49-F238E27FC236}">
                <a16:creationId xmlns:a16="http://schemas.microsoft.com/office/drawing/2014/main" xmlns="" id="{00000000-0008-0000-1100-0000E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49" name="Line 7">
            <a:extLst>
              <a:ext uri="{FF2B5EF4-FFF2-40B4-BE49-F238E27FC236}">
                <a16:creationId xmlns:a16="http://schemas.microsoft.com/office/drawing/2014/main" xmlns="" id="{00000000-0008-0000-1100-0000E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0" name="Line 8">
            <a:extLst>
              <a:ext uri="{FF2B5EF4-FFF2-40B4-BE49-F238E27FC236}">
                <a16:creationId xmlns:a16="http://schemas.microsoft.com/office/drawing/2014/main" xmlns="" id="{00000000-0008-0000-1100-0000E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1" name="Line 9">
            <a:extLst>
              <a:ext uri="{FF2B5EF4-FFF2-40B4-BE49-F238E27FC236}">
                <a16:creationId xmlns:a16="http://schemas.microsoft.com/office/drawing/2014/main" xmlns="" id="{00000000-0008-0000-1100-0000E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2" name="Line 7">
            <a:extLst>
              <a:ext uri="{FF2B5EF4-FFF2-40B4-BE49-F238E27FC236}">
                <a16:creationId xmlns:a16="http://schemas.microsoft.com/office/drawing/2014/main" xmlns="" id="{00000000-0008-0000-1100-0000F0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3" name="Line 8">
            <a:extLst>
              <a:ext uri="{FF2B5EF4-FFF2-40B4-BE49-F238E27FC236}">
                <a16:creationId xmlns:a16="http://schemas.microsoft.com/office/drawing/2014/main" xmlns="" id="{00000000-0008-0000-1100-0000F1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4" name="Line 9">
            <a:extLst>
              <a:ext uri="{FF2B5EF4-FFF2-40B4-BE49-F238E27FC236}">
                <a16:creationId xmlns:a16="http://schemas.microsoft.com/office/drawing/2014/main" xmlns="" id="{00000000-0008-0000-1100-0000F2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5" name="Line 7">
            <a:extLst>
              <a:ext uri="{FF2B5EF4-FFF2-40B4-BE49-F238E27FC236}">
                <a16:creationId xmlns:a16="http://schemas.microsoft.com/office/drawing/2014/main" xmlns="" id="{00000000-0008-0000-1100-0000F3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6" name="Line 8">
            <a:extLst>
              <a:ext uri="{FF2B5EF4-FFF2-40B4-BE49-F238E27FC236}">
                <a16:creationId xmlns:a16="http://schemas.microsoft.com/office/drawing/2014/main" xmlns="" id="{00000000-0008-0000-1100-0000F4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7" name="Line 9">
            <a:extLst>
              <a:ext uri="{FF2B5EF4-FFF2-40B4-BE49-F238E27FC236}">
                <a16:creationId xmlns:a16="http://schemas.microsoft.com/office/drawing/2014/main" xmlns="" id="{00000000-0008-0000-1100-0000F5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8" name="Line 7">
            <a:extLst>
              <a:ext uri="{FF2B5EF4-FFF2-40B4-BE49-F238E27FC236}">
                <a16:creationId xmlns:a16="http://schemas.microsoft.com/office/drawing/2014/main" xmlns="" id="{00000000-0008-0000-1100-0000F6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59" name="Line 8">
            <a:extLst>
              <a:ext uri="{FF2B5EF4-FFF2-40B4-BE49-F238E27FC236}">
                <a16:creationId xmlns:a16="http://schemas.microsoft.com/office/drawing/2014/main" xmlns="" id="{00000000-0008-0000-1100-0000F7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0" name="Line 9">
            <a:extLst>
              <a:ext uri="{FF2B5EF4-FFF2-40B4-BE49-F238E27FC236}">
                <a16:creationId xmlns:a16="http://schemas.microsoft.com/office/drawing/2014/main" xmlns="" id="{00000000-0008-0000-1100-0000F8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1" name="Line 7">
            <a:extLst>
              <a:ext uri="{FF2B5EF4-FFF2-40B4-BE49-F238E27FC236}">
                <a16:creationId xmlns:a16="http://schemas.microsoft.com/office/drawing/2014/main" xmlns="" id="{00000000-0008-0000-1100-0000F9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2" name="Line 8">
            <a:extLst>
              <a:ext uri="{FF2B5EF4-FFF2-40B4-BE49-F238E27FC236}">
                <a16:creationId xmlns:a16="http://schemas.microsoft.com/office/drawing/2014/main" xmlns="" id="{00000000-0008-0000-1100-0000FA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3" name="Line 9">
            <a:extLst>
              <a:ext uri="{FF2B5EF4-FFF2-40B4-BE49-F238E27FC236}">
                <a16:creationId xmlns:a16="http://schemas.microsoft.com/office/drawing/2014/main" xmlns="" id="{00000000-0008-0000-1100-0000FB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4" name="Line 7">
            <a:extLst>
              <a:ext uri="{FF2B5EF4-FFF2-40B4-BE49-F238E27FC236}">
                <a16:creationId xmlns:a16="http://schemas.microsoft.com/office/drawing/2014/main" xmlns="" id="{00000000-0008-0000-1100-0000FC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5" name="Line 8">
            <a:extLst>
              <a:ext uri="{FF2B5EF4-FFF2-40B4-BE49-F238E27FC236}">
                <a16:creationId xmlns:a16="http://schemas.microsoft.com/office/drawing/2014/main" xmlns="" id="{00000000-0008-0000-1100-0000FD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6" name="Line 9">
            <a:extLst>
              <a:ext uri="{FF2B5EF4-FFF2-40B4-BE49-F238E27FC236}">
                <a16:creationId xmlns:a16="http://schemas.microsoft.com/office/drawing/2014/main" xmlns="" id="{00000000-0008-0000-1100-0000FE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7" name="Line 7">
            <a:extLst>
              <a:ext uri="{FF2B5EF4-FFF2-40B4-BE49-F238E27FC236}">
                <a16:creationId xmlns:a16="http://schemas.microsoft.com/office/drawing/2014/main" xmlns="" id="{00000000-0008-0000-1100-0000FF0A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8" name="Line 8">
            <a:extLst>
              <a:ext uri="{FF2B5EF4-FFF2-40B4-BE49-F238E27FC236}">
                <a16:creationId xmlns:a16="http://schemas.microsoft.com/office/drawing/2014/main" xmlns="" id="{00000000-0008-0000-1100-00000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69" name="Line 9">
            <a:extLst>
              <a:ext uri="{FF2B5EF4-FFF2-40B4-BE49-F238E27FC236}">
                <a16:creationId xmlns:a16="http://schemas.microsoft.com/office/drawing/2014/main" xmlns="" id="{00000000-0008-0000-1100-00000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0" name="Line 7">
            <a:extLst>
              <a:ext uri="{FF2B5EF4-FFF2-40B4-BE49-F238E27FC236}">
                <a16:creationId xmlns:a16="http://schemas.microsoft.com/office/drawing/2014/main" xmlns="" id="{00000000-0008-0000-1100-00000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1" name="Line 8">
            <a:extLst>
              <a:ext uri="{FF2B5EF4-FFF2-40B4-BE49-F238E27FC236}">
                <a16:creationId xmlns:a16="http://schemas.microsoft.com/office/drawing/2014/main" xmlns="" id="{00000000-0008-0000-1100-00000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2" name="Line 9">
            <a:extLst>
              <a:ext uri="{FF2B5EF4-FFF2-40B4-BE49-F238E27FC236}">
                <a16:creationId xmlns:a16="http://schemas.microsoft.com/office/drawing/2014/main" xmlns="" id="{00000000-0008-0000-1100-00000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3" name="Line 7">
            <a:extLst>
              <a:ext uri="{FF2B5EF4-FFF2-40B4-BE49-F238E27FC236}">
                <a16:creationId xmlns:a16="http://schemas.microsoft.com/office/drawing/2014/main" xmlns="" id="{00000000-0008-0000-1100-00000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4" name="Line 8">
            <a:extLst>
              <a:ext uri="{FF2B5EF4-FFF2-40B4-BE49-F238E27FC236}">
                <a16:creationId xmlns:a16="http://schemas.microsoft.com/office/drawing/2014/main" xmlns="" id="{00000000-0008-0000-1100-00000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5" name="Line 9">
            <a:extLst>
              <a:ext uri="{FF2B5EF4-FFF2-40B4-BE49-F238E27FC236}">
                <a16:creationId xmlns:a16="http://schemas.microsoft.com/office/drawing/2014/main" xmlns="" id="{00000000-0008-0000-1100-00000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6" name="Line 7">
            <a:extLst>
              <a:ext uri="{FF2B5EF4-FFF2-40B4-BE49-F238E27FC236}">
                <a16:creationId xmlns:a16="http://schemas.microsoft.com/office/drawing/2014/main" xmlns="" id="{00000000-0008-0000-1100-00000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7" name="Line 8">
            <a:extLst>
              <a:ext uri="{FF2B5EF4-FFF2-40B4-BE49-F238E27FC236}">
                <a16:creationId xmlns:a16="http://schemas.microsoft.com/office/drawing/2014/main" xmlns="" id="{00000000-0008-0000-1100-000009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8" name="Line 9">
            <a:extLst>
              <a:ext uri="{FF2B5EF4-FFF2-40B4-BE49-F238E27FC236}">
                <a16:creationId xmlns:a16="http://schemas.microsoft.com/office/drawing/2014/main" xmlns="" id="{00000000-0008-0000-1100-00000A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79" name="Line 7">
            <a:extLst>
              <a:ext uri="{FF2B5EF4-FFF2-40B4-BE49-F238E27FC236}">
                <a16:creationId xmlns:a16="http://schemas.microsoft.com/office/drawing/2014/main" xmlns="" id="{00000000-0008-0000-1100-00000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0" name="Line 8">
            <a:extLst>
              <a:ext uri="{FF2B5EF4-FFF2-40B4-BE49-F238E27FC236}">
                <a16:creationId xmlns:a16="http://schemas.microsoft.com/office/drawing/2014/main" xmlns="" id="{00000000-0008-0000-1100-00000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1" name="Line 9">
            <a:extLst>
              <a:ext uri="{FF2B5EF4-FFF2-40B4-BE49-F238E27FC236}">
                <a16:creationId xmlns:a16="http://schemas.microsoft.com/office/drawing/2014/main" xmlns="" id="{00000000-0008-0000-1100-00000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2" name="Line 7">
            <a:extLst>
              <a:ext uri="{FF2B5EF4-FFF2-40B4-BE49-F238E27FC236}">
                <a16:creationId xmlns:a16="http://schemas.microsoft.com/office/drawing/2014/main" xmlns="" id="{00000000-0008-0000-1100-00000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3" name="Line 8">
            <a:extLst>
              <a:ext uri="{FF2B5EF4-FFF2-40B4-BE49-F238E27FC236}">
                <a16:creationId xmlns:a16="http://schemas.microsoft.com/office/drawing/2014/main" xmlns="" id="{00000000-0008-0000-1100-00000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4" name="Line 9">
            <a:extLst>
              <a:ext uri="{FF2B5EF4-FFF2-40B4-BE49-F238E27FC236}">
                <a16:creationId xmlns:a16="http://schemas.microsoft.com/office/drawing/2014/main" xmlns="" id="{00000000-0008-0000-1100-00001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5" name="Line 7">
            <a:extLst>
              <a:ext uri="{FF2B5EF4-FFF2-40B4-BE49-F238E27FC236}">
                <a16:creationId xmlns:a16="http://schemas.microsoft.com/office/drawing/2014/main" xmlns="" id="{00000000-0008-0000-1100-00001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6" name="Line 8">
            <a:extLst>
              <a:ext uri="{FF2B5EF4-FFF2-40B4-BE49-F238E27FC236}">
                <a16:creationId xmlns:a16="http://schemas.microsoft.com/office/drawing/2014/main" xmlns="" id="{00000000-0008-0000-1100-00001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7" name="Line 9">
            <a:extLst>
              <a:ext uri="{FF2B5EF4-FFF2-40B4-BE49-F238E27FC236}">
                <a16:creationId xmlns:a16="http://schemas.microsoft.com/office/drawing/2014/main" xmlns="" id="{00000000-0008-0000-1100-00001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8" name="Line 7">
            <a:extLst>
              <a:ext uri="{FF2B5EF4-FFF2-40B4-BE49-F238E27FC236}">
                <a16:creationId xmlns:a16="http://schemas.microsoft.com/office/drawing/2014/main" xmlns="" id="{00000000-0008-0000-1100-00001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89" name="Line 8">
            <a:extLst>
              <a:ext uri="{FF2B5EF4-FFF2-40B4-BE49-F238E27FC236}">
                <a16:creationId xmlns:a16="http://schemas.microsoft.com/office/drawing/2014/main" xmlns="" id="{00000000-0008-0000-1100-00001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0" name="Line 9">
            <a:extLst>
              <a:ext uri="{FF2B5EF4-FFF2-40B4-BE49-F238E27FC236}">
                <a16:creationId xmlns:a16="http://schemas.microsoft.com/office/drawing/2014/main" xmlns="" id="{00000000-0008-0000-1100-00001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1" name="Line 7">
            <a:extLst>
              <a:ext uri="{FF2B5EF4-FFF2-40B4-BE49-F238E27FC236}">
                <a16:creationId xmlns:a16="http://schemas.microsoft.com/office/drawing/2014/main" xmlns="" id="{00000000-0008-0000-1100-00001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2" name="Line 8">
            <a:extLst>
              <a:ext uri="{FF2B5EF4-FFF2-40B4-BE49-F238E27FC236}">
                <a16:creationId xmlns:a16="http://schemas.microsoft.com/office/drawing/2014/main" xmlns="" id="{00000000-0008-0000-1100-00001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3" name="Line 9">
            <a:extLst>
              <a:ext uri="{FF2B5EF4-FFF2-40B4-BE49-F238E27FC236}">
                <a16:creationId xmlns:a16="http://schemas.microsoft.com/office/drawing/2014/main" xmlns="" id="{00000000-0008-0000-1100-000019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4" name="Line 7">
            <a:extLst>
              <a:ext uri="{FF2B5EF4-FFF2-40B4-BE49-F238E27FC236}">
                <a16:creationId xmlns:a16="http://schemas.microsoft.com/office/drawing/2014/main" xmlns="" id="{00000000-0008-0000-1100-00001A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5" name="Line 8">
            <a:extLst>
              <a:ext uri="{FF2B5EF4-FFF2-40B4-BE49-F238E27FC236}">
                <a16:creationId xmlns:a16="http://schemas.microsoft.com/office/drawing/2014/main" xmlns="" id="{00000000-0008-0000-1100-00001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6" name="Line 9">
            <a:extLst>
              <a:ext uri="{FF2B5EF4-FFF2-40B4-BE49-F238E27FC236}">
                <a16:creationId xmlns:a16="http://schemas.microsoft.com/office/drawing/2014/main" xmlns="" id="{00000000-0008-0000-1100-00001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7" name="Line 7">
            <a:extLst>
              <a:ext uri="{FF2B5EF4-FFF2-40B4-BE49-F238E27FC236}">
                <a16:creationId xmlns:a16="http://schemas.microsoft.com/office/drawing/2014/main" xmlns="" id="{00000000-0008-0000-1100-00001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8" name="Line 8">
            <a:extLst>
              <a:ext uri="{FF2B5EF4-FFF2-40B4-BE49-F238E27FC236}">
                <a16:creationId xmlns:a16="http://schemas.microsoft.com/office/drawing/2014/main" xmlns="" id="{00000000-0008-0000-1100-00001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699" name="Line 9">
            <a:extLst>
              <a:ext uri="{FF2B5EF4-FFF2-40B4-BE49-F238E27FC236}">
                <a16:creationId xmlns:a16="http://schemas.microsoft.com/office/drawing/2014/main" xmlns="" id="{00000000-0008-0000-1100-00001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0" name="Line 7">
            <a:extLst>
              <a:ext uri="{FF2B5EF4-FFF2-40B4-BE49-F238E27FC236}">
                <a16:creationId xmlns:a16="http://schemas.microsoft.com/office/drawing/2014/main" xmlns="" id="{00000000-0008-0000-1100-00002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1" name="Line 8">
            <a:extLst>
              <a:ext uri="{FF2B5EF4-FFF2-40B4-BE49-F238E27FC236}">
                <a16:creationId xmlns:a16="http://schemas.microsoft.com/office/drawing/2014/main" xmlns="" id="{00000000-0008-0000-1100-00002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2" name="Line 9">
            <a:extLst>
              <a:ext uri="{FF2B5EF4-FFF2-40B4-BE49-F238E27FC236}">
                <a16:creationId xmlns:a16="http://schemas.microsoft.com/office/drawing/2014/main" xmlns="" id="{00000000-0008-0000-1100-00002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3" name="Line 7">
            <a:extLst>
              <a:ext uri="{FF2B5EF4-FFF2-40B4-BE49-F238E27FC236}">
                <a16:creationId xmlns:a16="http://schemas.microsoft.com/office/drawing/2014/main" xmlns="" id="{00000000-0008-0000-1100-00002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4" name="Line 8">
            <a:extLst>
              <a:ext uri="{FF2B5EF4-FFF2-40B4-BE49-F238E27FC236}">
                <a16:creationId xmlns:a16="http://schemas.microsoft.com/office/drawing/2014/main" xmlns="" id="{00000000-0008-0000-1100-00002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5" name="Line 9">
            <a:extLst>
              <a:ext uri="{FF2B5EF4-FFF2-40B4-BE49-F238E27FC236}">
                <a16:creationId xmlns:a16="http://schemas.microsoft.com/office/drawing/2014/main" xmlns="" id="{00000000-0008-0000-1100-00002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6" name="Line 7">
            <a:extLst>
              <a:ext uri="{FF2B5EF4-FFF2-40B4-BE49-F238E27FC236}">
                <a16:creationId xmlns:a16="http://schemas.microsoft.com/office/drawing/2014/main" xmlns="" id="{00000000-0008-0000-1100-00002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7" name="Line 8">
            <a:extLst>
              <a:ext uri="{FF2B5EF4-FFF2-40B4-BE49-F238E27FC236}">
                <a16:creationId xmlns:a16="http://schemas.microsoft.com/office/drawing/2014/main" xmlns="" id="{00000000-0008-0000-1100-00002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8" name="Line 9">
            <a:extLst>
              <a:ext uri="{FF2B5EF4-FFF2-40B4-BE49-F238E27FC236}">
                <a16:creationId xmlns:a16="http://schemas.microsoft.com/office/drawing/2014/main" xmlns="" id="{00000000-0008-0000-1100-00002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09" name="Line 7">
            <a:extLst>
              <a:ext uri="{FF2B5EF4-FFF2-40B4-BE49-F238E27FC236}">
                <a16:creationId xmlns:a16="http://schemas.microsoft.com/office/drawing/2014/main" xmlns="" id="{00000000-0008-0000-1100-00002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0" name="Line 8">
            <a:extLst>
              <a:ext uri="{FF2B5EF4-FFF2-40B4-BE49-F238E27FC236}">
                <a16:creationId xmlns:a16="http://schemas.microsoft.com/office/drawing/2014/main" xmlns="" id="{00000000-0008-0000-1100-00002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1" name="Line 9">
            <a:extLst>
              <a:ext uri="{FF2B5EF4-FFF2-40B4-BE49-F238E27FC236}">
                <a16:creationId xmlns:a16="http://schemas.microsoft.com/office/drawing/2014/main" xmlns="" id="{00000000-0008-0000-1100-00002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2" name="Line 7">
            <a:extLst>
              <a:ext uri="{FF2B5EF4-FFF2-40B4-BE49-F238E27FC236}">
                <a16:creationId xmlns:a16="http://schemas.microsoft.com/office/drawing/2014/main" xmlns="" id="{00000000-0008-0000-1100-00003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3" name="Line 8">
            <a:extLst>
              <a:ext uri="{FF2B5EF4-FFF2-40B4-BE49-F238E27FC236}">
                <a16:creationId xmlns:a16="http://schemas.microsoft.com/office/drawing/2014/main" xmlns="" id="{00000000-0008-0000-1100-00003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4" name="Line 9">
            <a:extLst>
              <a:ext uri="{FF2B5EF4-FFF2-40B4-BE49-F238E27FC236}">
                <a16:creationId xmlns:a16="http://schemas.microsoft.com/office/drawing/2014/main" xmlns="" id="{00000000-0008-0000-1100-00003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3535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5" name="Line 7">
            <a:extLst>
              <a:ext uri="{FF2B5EF4-FFF2-40B4-BE49-F238E27FC236}">
                <a16:creationId xmlns:a16="http://schemas.microsoft.com/office/drawing/2014/main" xmlns="" id="{00000000-0008-0000-1100-00004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6" name="Line 8">
            <a:extLst>
              <a:ext uri="{FF2B5EF4-FFF2-40B4-BE49-F238E27FC236}">
                <a16:creationId xmlns:a16="http://schemas.microsoft.com/office/drawing/2014/main" xmlns="" id="{00000000-0008-0000-1100-00004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7" name="Line 9">
            <a:extLst>
              <a:ext uri="{FF2B5EF4-FFF2-40B4-BE49-F238E27FC236}">
                <a16:creationId xmlns:a16="http://schemas.microsoft.com/office/drawing/2014/main" xmlns="" id="{00000000-0008-0000-1100-00004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8" name="Line 7">
            <a:extLst>
              <a:ext uri="{FF2B5EF4-FFF2-40B4-BE49-F238E27FC236}">
                <a16:creationId xmlns:a16="http://schemas.microsoft.com/office/drawing/2014/main" xmlns="" id="{00000000-0008-0000-1100-00005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19" name="Line 8">
            <a:extLst>
              <a:ext uri="{FF2B5EF4-FFF2-40B4-BE49-F238E27FC236}">
                <a16:creationId xmlns:a16="http://schemas.microsoft.com/office/drawing/2014/main" xmlns="" id="{00000000-0008-0000-1100-00005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0" name="Line 9">
            <a:extLst>
              <a:ext uri="{FF2B5EF4-FFF2-40B4-BE49-F238E27FC236}">
                <a16:creationId xmlns:a16="http://schemas.microsoft.com/office/drawing/2014/main" xmlns="" id="{00000000-0008-0000-1100-00005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1" name="Line 7">
            <a:extLst>
              <a:ext uri="{FF2B5EF4-FFF2-40B4-BE49-F238E27FC236}">
                <a16:creationId xmlns:a16="http://schemas.microsoft.com/office/drawing/2014/main" xmlns="" id="{00000000-0008-0000-1100-00005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2" name="Line 8">
            <a:extLst>
              <a:ext uri="{FF2B5EF4-FFF2-40B4-BE49-F238E27FC236}">
                <a16:creationId xmlns:a16="http://schemas.microsoft.com/office/drawing/2014/main" xmlns="" id="{00000000-0008-0000-1100-00005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3" name="Line 9">
            <a:extLst>
              <a:ext uri="{FF2B5EF4-FFF2-40B4-BE49-F238E27FC236}">
                <a16:creationId xmlns:a16="http://schemas.microsoft.com/office/drawing/2014/main" xmlns="" id="{00000000-0008-0000-1100-00005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4" name="Line 7">
            <a:extLst>
              <a:ext uri="{FF2B5EF4-FFF2-40B4-BE49-F238E27FC236}">
                <a16:creationId xmlns:a16="http://schemas.microsoft.com/office/drawing/2014/main" xmlns="" id="{00000000-0008-0000-1100-00005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5" name="Line 8">
            <a:extLst>
              <a:ext uri="{FF2B5EF4-FFF2-40B4-BE49-F238E27FC236}">
                <a16:creationId xmlns:a16="http://schemas.microsoft.com/office/drawing/2014/main" xmlns="" id="{00000000-0008-0000-1100-00005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6" name="Line 9">
            <a:extLst>
              <a:ext uri="{FF2B5EF4-FFF2-40B4-BE49-F238E27FC236}">
                <a16:creationId xmlns:a16="http://schemas.microsoft.com/office/drawing/2014/main" xmlns="" id="{00000000-0008-0000-1100-00005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7" name="Line 7">
            <a:extLst>
              <a:ext uri="{FF2B5EF4-FFF2-40B4-BE49-F238E27FC236}">
                <a16:creationId xmlns:a16="http://schemas.microsoft.com/office/drawing/2014/main" xmlns="" id="{00000000-0008-0000-1100-000059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8" name="Line 8">
            <a:extLst>
              <a:ext uri="{FF2B5EF4-FFF2-40B4-BE49-F238E27FC236}">
                <a16:creationId xmlns:a16="http://schemas.microsoft.com/office/drawing/2014/main" xmlns="" id="{00000000-0008-0000-1100-00005A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29" name="Line 9">
            <a:extLst>
              <a:ext uri="{FF2B5EF4-FFF2-40B4-BE49-F238E27FC236}">
                <a16:creationId xmlns:a16="http://schemas.microsoft.com/office/drawing/2014/main" xmlns="" id="{00000000-0008-0000-1100-00005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0" name="Line 7">
            <a:extLst>
              <a:ext uri="{FF2B5EF4-FFF2-40B4-BE49-F238E27FC236}">
                <a16:creationId xmlns:a16="http://schemas.microsoft.com/office/drawing/2014/main" xmlns="" id="{00000000-0008-0000-1100-00005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1" name="Line 8">
            <a:extLst>
              <a:ext uri="{FF2B5EF4-FFF2-40B4-BE49-F238E27FC236}">
                <a16:creationId xmlns:a16="http://schemas.microsoft.com/office/drawing/2014/main" xmlns="" id="{00000000-0008-0000-1100-00005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2" name="Line 9">
            <a:extLst>
              <a:ext uri="{FF2B5EF4-FFF2-40B4-BE49-F238E27FC236}">
                <a16:creationId xmlns:a16="http://schemas.microsoft.com/office/drawing/2014/main" xmlns="" id="{00000000-0008-0000-1100-00005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3" name="Line 7">
            <a:extLst>
              <a:ext uri="{FF2B5EF4-FFF2-40B4-BE49-F238E27FC236}">
                <a16:creationId xmlns:a16="http://schemas.microsoft.com/office/drawing/2014/main" xmlns="" id="{00000000-0008-0000-1100-00005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4" name="Line 8">
            <a:extLst>
              <a:ext uri="{FF2B5EF4-FFF2-40B4-BE49-F238E27FC236}">
                <a16:creationId xmlns:a16="http://schemas.microsoft.com/office/drawing/2014/main" xmlns="" id="{00000000-0008-0000-1100-00006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5" name="Line 9">
            <a:extLst>
              <a:ext uri="{FF2B5EF4-FFF2-40B4-BE49-F238E27FC236}">
                <a16:creationId xmlns:a16="http://schemas.microsoft.com/office/drawing/2014/main" xmlns="" id="{00000000-0008-0000-1100-00006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6" name="Line 7">
            <a:extLst>
              <a:ext uri="{FF2B5EF4-FFF2-40B4-BE49-F238E27FC236}">
                <a16:creationId xmlns:a16="http://schemas.microsoft.com/office/drawing/2014/main" xmlns="" id="{00000000-0008-0000-1100-00006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7" name="Line 8">
            <a:extLst>
              <a:ext uri="{FF2B5EF4-FFF2-40B4-BE49-F238E27FC236}">
                <a16:creationId xmlns:a16="http://schemas.microsoft.com/office/drawing/2014/main" xmlns="" id="{00000000-0008-0000-1100-00006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8" name="Line 9">
            <a:extLst>
              <a:ext uri="{FF2B5EF4-FFF2-40B4-BE49-F238E27FC236}">
                <a16:creationId xmlns:a16="http://schemas.microsoft.com/office/drawing/2014/main" xmlns="" id="{00000000-0008-0000-1100-00006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39" name="Line 7">
            <a:extLst>
              <a:ext uri="{FF2B5EF4-FFF2-40B4-BE49-F238E27FC236}">
                <a16:creationId xmlns:a16="http://schemas.microsoft.com/office/drawing/2014/main" xmlns="" id="{00000000-0008-0000-1100-00006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0" name="Line 8">
            <a:extLst>
              <a:ext uri="{FF2B5EF4-FFF2-40B4-BE49-F238E27FC236}">
                <a16:creationId xmlns:a16="http://schemas.microsoft.com/office/drawing/2014/main" xmlns="" id="{00000000-0008-0000-1100-00006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1" name="Line 9">
            <a:extLst>
              <a:ext uri="{FF2B5EF4-FFF2-40B4-BE49-F238E27FC236}">
                <a16:creationId xmlns:a16="http://schemas.microsoft.com/office/drawing/2014/main" xmlns="" id="{00000000-0008-0000-1100-00006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2" name="Line 7">
            <a:extLst>
              <a:ext uri="{FF2B5EF4-FFF2-40B4-BE49-F238E27FC236}">
                <a16:creationId xmlns:a16="http://schemas.microsoft.com/office/drawing/2014/main" xmlns="" id="{00000000-0008-0000-1100-00006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3" name="Line 8">
            <a:extLst>
              <a:ext uri="{FF2B5EF4-FFF2-40B4-BE49-F238E27FC236}">
                <a16:creationId xmlns:a16="http://schemas.microsoft.com/office/drawing/2014/main" xmlns="" id="{00000000-0008-0000-1100-000069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4" name="Line 9">
            <a:extLst>
              <a:ext uri="{FF2B5EF4-FFF2-40B4-BE49-F238E27FC236}">
                <a16:creationId xmlns:a16="http://schemas.microsoft.com/office/drawing/2014/main" xmlns="" id="{00000000-0008-0000-1100-00006A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5" name="Line 7">
            <a:extLst>
              <a:ext uri="{FF2B5EF4-FFF2-40B4-BE49-F238E27FC236}">
                <a16:creationId xmlns:a16="http://schemas.microsoft.com/office/drawing/2014/main" xmlns="" id="{00000000-0008-0000-1100-00006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6" name="Line 8">
            <a:extLst>
              <a:ext uri="{FF2B5EF4-FFF2-40B4-BE49-F238E27FC236}">
                <a16:creationId xmlns:a16="http://schemas.microsoft.com/office/drawing/2014/main" xmlns="" id="{00000000-0008-0000-1100-00006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7" name="Line 9">
            <a:extLst>
              <a:ext uri="{FF2B5EF4-FFF2-40B4-BE49-F238E27FC236}">
                <a16:creationId xmlns:a16="http://schemas.microsoft.com/office/drawing/2014/main" xmlns="" id="{00000000-0008-0000-1100-00006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8" name="Line 7">
            <a:extLst>
              <a:ext uri="{FF2B5EF4-FFF2-40B4-BE49-F238E27FC236}">
                <a16:creationId xmlns:a16="http://schemas.microsoft.com/office/drawing/2014/main" xmlns="" id="{00000000-0008-0000-1100-00006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49" name="Line 8">
            <a:extLst>
              <a:ext uri="{FF2B5EF4-FFF2-40B4-BE49-F238E27FC236}">
                <a16:creationId xmlns:a16="http://schemas.microsoft.com/office/drawing/2014/main" xmlns="" id="{00000000-0008-0000-1100-00006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0" name="Line 9">
            <a:extLst>
              <a:ext uri="{FF2B5EF4-FFF2-40B4-BE49-F238E27FC236}">
                <a16:creationId xmlns:a16="http://schemas.microsoft.com/office/drawing/2014/main" xmlns="" id="{00000000-0008-0000-1100-00007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1" name="Line 7">
            <a:extLst>
              <a:ext uri="{FF2B5EF4-FFF2-40B4-BE49-F238E27FC236}">
                <a16:creationId xmlns:a16="http://schemas.microsoft.com/office/drawing/2014/main" xmlns="" id="{00000000-0008-0000-1100-00007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2" name="Line 8">
            <a:extLst>
              <a:ext uri="{FF2B5EF4-FFF2-40B4-BE49-F238E27FC236}">
                <a16:creationId xmlns:a16="http://schemas.microsoft.com/office/drawing/2014/main" xmlns="" id="{00000000-0008-0000-1100-00007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3" name="Line 9">
            <a:extLst>
              <a:ext uri="{FF2B5EF4-FFF2-40B4-BE49-F238E27FC236}">
                <a16:creationId xmlns:a16="http://schemas.microsoft.com/office/drawing/2014/main" xmlns="" id="{00000000-0008-0000-1100-00007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4" name="Line 7">
            <a:extLst>
              <a:ext uri="{FF2B5EF4-FFF2-40B4-BE49-F238E27FC236}">
                <a16:creationId xmlns:a16="http://schemas.microsoft.com/office/drawing/2014/main" xmlns="" id="{00000000-0008-0000-1100-00007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5" name="Line 8">
            <a:extLst>
              <a:ext uri="{FF2B5EF4-FFF2-40B4-BE49-F238E27FC236}">
                <a16:creationId xmlns:a16="http://schemas.microsoft.com/office/drawing/2014/main" xmlns="" id="{00000000-0008-0000-1100-00007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6" name="Line 9">
            <a:extLst>
              <a:ext uri="{FF2B5EF4-FFF2-40B4-BE49-F238E27FC236}">
                <a16:creationId xmlns:a16="http://schemas.microsoft.com/office/drawing/2014/main" xmlns="" id="{00000000-0008-0000-1100-00007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7" name="Line 7">
            <a:extLst>
              <a:ext uri="{FF2B5EF4-FFF2-40B4-BE49-F238E27FC236}">
                <a16:creationId xmlns:a16="http://schemas.microsoft.com/office/drawing/2014/main" xmlns="" id="{00000000-0008-0000-1100-00007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8" name="Line 8">
            <a:extLst>
              <a:ext uri="{FF2B5EF4-FFF2-40B4-BE49-F238E27FC236}">
                <a16:creationId xmlns:a16="http://schemas.microsoft.com/office/drawing/2014/main" xmlns="" id="{00000000-0008-0000-1100-00007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59" name="Line 9">
            <a:extLst>
              <a:ext uri="{FF2B5EF4-FFF2-40B4-BE49-F238E27FC236}">
                <a16:creationId xmlns:a16="http://schemas.microsoft.com/office/drawing/2014/main" xmlns="" id="{00000000-0008-0000-1100-000079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0" name="Line 7">
            <a:extLst>
              <a:ext uri="{FF2B5EF4-FFF2-40B4-BE49-F238E27FC236}">
                <a16:creationId xmlns:a16="http://schemas.microsoft.com/office/drawing/2014/main" xmlns="" id="{00000000-0008-0000-1100-00007A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1" name="Line 8">
            <a:extLst>
              <a:ext uri="{FF2B5EF4-FFF2-40B4-BE49-F238E27FC236}">
                <a16:creationId xmlns:a16="http://schemas.microsoft.com/office/drawing/2014/main" xmlns="" id="{00000000-0008-0000-1100-00007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2" name="Line 9">
            <a:extLst>
              <a:ext uri="{FF2B5EF4-FFF2-40B4-BE49-F238E27FC236}">
                <a16:creationId xmlns:a16="http://schemas.microsoft.com/office/drawing/2014/main" xmlns="" id="{00000000-0008-0000-1100-00007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3" name="Line 7">
            <a:extLst>
              <a:ext uri="{FF2B5EF4-FFF2-40B4-BE49-F238E27FC236}">
                <a16:creationId xmlns:a16="http://schemas.microsoft.com/office/drawing/2014/main" xmlns="" id="{00000000-0008-0000-1100-00007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4" name="Line 8">
            <a:extLst>
              <a:ext uri="{FF2B5EF4-FFF2-40B4-BE49-F238E27FC236}">
                <a16:creationId xmlns:a16="http://schemas.microsoft.com/office/drawing/2014/main" xmlns="" id="{00000000-0008-0000-1100-00007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5" name="Line 9">
            <a:extLst>
              <a:ext uri="{FF2B5EF4-FFF2-40B4-BE49-F238E27FC236}">
                <a16:creationId xmlns:a16="http://schemas.microsoft.com/office/drawing/2014/main" xmlns="" id="{00000000-0008-0000-1100-00007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6" name="Line 7">
            <a:extLst>
              <a:ext uri="{FF2B5EF4-FFF2-40B4-BE49-F238E27FC236}">
                <a16:creationId xmlns:a16="http://schemas.microsoft.com/office/drawing/2014/main" xmlns="" id="{00000000-0008-0000-1100-00008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7" name="Line 8">
            <a:extLst>
              <a:ext uri="{FF2B5EF4-FFF2-40B4-BE49-F238E27FC236}">
                <a16:creationId xmlns:a16="http://schemas.microsoft.com/office/drawing/2014/main" xmlns="" id="{00000000-0008-0000-1100-00008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8" name="Line 9">
            <a:extLst>
              <a:ext uri="{FF2B5EF4-FFF2-40B4-BE49-F238E27FC236}">
                <a16:creationId xmlns:a16="http://schemas.microsoft.com/office/drawing/2014/main" xmlns="" id="{00000000-0008-0000-1100-00008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69" name="Line 7">
            <a:extLst>
              <a:ext uri="{FF2B5EF4-FFF2-40B4-BE49-F238E27FC236}">
                <a16:creationId xmlns:a16="http://schemas.microsoft.com/office/drawing/2014/main" xmlns="" id="{00000000-0008-0000-1100-00008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0" name="Line 8">
            <a:extLst>
              <a:ext uri="{FF2B5EF4-FFF2-40B4-BE49-F238E27FC236}">
                <a16:creationId xmlns:a16="http://schemas.microsoft.com/office/drawing/2014/main" xmlns="" id="{00000000-0008-0000-1100-00008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1" name="Line 9">
            <a:extLst>
              <a:ext uri="{FF2B5EF4-FFF2-40B4-BE49-F238E27FC236}">
                <a16:creationId xmlns:a16="http://schemas.microsoft.com/office/drawing/2014/main" xmlns="" id="{00000000-0008-0000-1100-00008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2" name="Line 7">
            <a:extLst>
              <a:ext uri="{FF2B5EF4-FFF2-40B4-BE49-F238E27FC236}">
                <a16:creationId xmlns:a16="http://schemas.microsoft.com/office/drawing/2014/main" xmlns="" id="{00000000-0008-0000-1100-00008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3" name="Line 8">
            <a:extLst>
              <a:ext uri="{FF2B5EF4-FFF2-40B4-BE49-F238E27FC236}">
                <a16:creationId xmlns:a16="http://schemas.microsoft.com/office/drawing/2014/main" xmlns="" id="{00000000-0008-0000-1100-00008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4" name="Line 9">
            <a:extLst>
              <a:ext uri="{FF2B5EF4-FFF2-40B4-BE49-F238E27FC236}">
                <a16:creationId xmlns:a16="http://schemas.microsoft.com/office/drawing/2014/main" xmlns="" id="{00000000-0008-0000-1100-00008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5" name="Line 7">
            <a:extLst>
              <a:ext uri="{FF2B5EF4-FFF2-40B4-BE49-F238E27FC236}">
                <a16:creationId xmlns:a16="http://schemas.microsoft.com/office/drawing/2014/main" xmlns="" id="{00000000-0008-0000-1100-000089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6" name="Line 8">
            <a:extLst>
              <a:ext uri="{FF2B5EF4-FFF2-40B4-BE49-F238E27FC236}">
                <a16:creationId xmlns:a16="http://schemas.microsoft.com/office/drawing/2014/main" xmlns="" id="{00000000-0008-0000-1100-00008A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7" name="Line 9">
            <a:extLst>
              <a:ext uri="{FF2B5EF4-FFF2-40B4-BE49-F238E27FC236}">
                <a16:creationId xmlns:a16="http://schemas.microsoft.com/office/drawing/2014/main" xmlns="" id="{00000000-0008-0000-1100-00008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8" name="Line 7">
            <a:extLst>
              <a:ext uri="{FF2B5EF4-FFF2-40B4-BE49-F238E27FC236}">
                <a16:creationId xmlns:a16="http://schemas.microsoft.com/office/drawing/2014/main" xmlns="" id="{00000000-0008-0000-1100-00008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79" name="Line 8">
            <a:extLst>
              <a:ext uri="{FF2B5EF4-FFF2-40B4-BE49-F238E27FC236}">
                <a16:creationId xmlns:a16="http://schemas.microsoft.com/office/drawing/2014/main" xmlns="" id="{00000000-0008-0000-1100-00008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0" name="Line 9">
            <a:extLst>
              <a:ext uri="{FF2B5EF4-FFF2-40B4-BE49-F238E27FC236}">
                <a16:creationId xmlns:a16="http://schemas.microsoft.com/office/drawing/2014/main" xmlns="" id="{00000000-0008-0000-1100-00008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1" name="Line 7">
            <a:extLst>
              <a:ext uri="{FF2B5EF4-FFF2-40B4-BE49-F238E27FC236}">
                <a16:creationId xmlns:a16="http://schemas.microsoft.com/office/drawing/2014/main" xmlns="" id="{00000000-0008-0000-1100-00008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2" name="Line 8">
            <a:extLst>
              <a:ext uri="{FF2B5EF4-FFF2-40B4-BE49-F238E27FC236}">
                <a16:creationId xmlns:a16="http://schemas.microsoft.com/office/drawing/2014/main" xmlns="" id="{00000000-0008-0000-1100-00009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3" name="Line 9">
            <a:extLst>
              <a:ext uri="{FF2B5EF4-FFF2-40B4-BE49-F238E27FC236}">
                <a16:creationId xmlns:a16="http://schemas.microsoft.com/office/drawing/2014/main" xmlns="" id="{00000000-0008-0000-1100-00009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4" name="Line 7">
            <a:extLst>
              <a:ext uri="{FF2B5EF4-FFF2-40B4-BE49-F238E27FC236}">
                <a16:creationId xmlns:a16="http://schemas.microsoft.com/office/drawing/2014/main" xmlns="" id="{00000000-0008-0000-1100-00009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5" name="Line 8">
            <a:extLst>
              <a:ext uri="{FF2B5EF4-FFF2-40B4-BE49-F238E27FC236}">
                <a16:creationId xmlns:a16="http://schemas.microsoft.com/office/drawing/2014/main" xmlns="" id="{00000000-0008-0000-1100-00009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6" name="Line 9">
            <a:extLst>
              <a:ext uri="{FF2B5EF4-FFF2-40B4-BE49-F238E27FC236}">
                <a16:creationId xmlns:a16="http://schemas.microsoft.com/office/drawing/2014/main" xmlns="" id="{00000000-0008-0000-1100-00009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7" name="Line 7">
            <a:extLst>
              <a:ext uri="{FF2B5EF4-FFF2-40B4-BE49-F238E27FC236}">
                <a16:creationId xmlns:a16="http://schemas.microsoft.com/office/drawing/2014/main" xmlns="" id="{00000000-0008-0000-1100-00009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8" name="Line 8">
            <a:extLst>
              <a:ext uri="{FF2B5EF4-FFF2-40B4-BE49-F238E27FC236}">
                <a16:creationId xmlns:a16="http://schemas.microsoft.com/office/drawing/2014/main" xmlns="" id="{00000000-0008-0000-1100-00009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89" name="Line 9">
            <a:extLst>
              <a:ext uri="{FF2B5EF4-FFF2-40B4-BE49-F238E27FC236}">
                <a16:creationId xmlns:a16="http://schemas.microsoft.com/office/drawing/2014/main" xmlns="" id="{00000000-0008-0000-1100-00009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0" name="Line 7">
            <a:extLst>
              <a:ext uri="{FF2B5EF4-FFF2-40B4-BE49-F238E27FC236}">
                <a16:creationId xmlns:a16="http://schemas.microsoft.com/office/drawing/2014/main" xmlns="" id="{00000000-0008-0000-1100-00009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1" name="Line 8">
            <a:extLst>
              <a:ext uri="{FF2B5EF4-FFF2-40B4-BE49-F238E27FC236}">
                <a16:creationId xmlns:a16="http://schemas.microsoft.com/office/drawing/2014/main" xmlns="" id="{00000000-0008-0000-1100-000099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2" name="Line 9">
            <a:extLst>
              <a:ext uri="{FF2B5EF4-FFF2-40B4-BE49-F238E27FC236}">
                <a16:creationId xmlns:a16="http://schemas.microsoft.com/office/drawing/2014/main" xmlns="" id="{00000000-0008-0000-1100-00009A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3" name="Line 7">
            <a:extLst>
              <a:ext uri="{FF2B5EF4-FFF2-40B4-BE49-F238E27FC236}">
                <a16:creationId xmlns:a16="http://schemas.microsoft.com/office/drawing/2014/main" xmlns="" id="{00000000-0008-0000-1100-00009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4" name="Line 8">
            <a:extLst>
              <a:ext uri="{FF2B5EF4-FFF2-40B4-BE49-F238E27FC236}">
                <a16:creationId xmlns:a16="http://schemas.microsoft.com/office/drawing/2014/main" xmlns="" id="{00000000-0008-0000-1100-00009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5" name="Line 9">
            <a:extLst>
              <a:ext uri="{FF2B5EF4-FFF2-40B4-BE49-F238E27FC236}">
                <a16:creationId xmlns:a16="http://schemas.microsoft.com/office/drawing/2014/main" xmlns="" id="{00000000-0008-0000-1100-00009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6" name="Line 7">
            <a:extLst>
              <a:ext uri="{FF2B5EF4-FFF2-40B4-BE49-F238E27FC236}">
                <a16:creationId xmlns:a16="http://schemas.microsoft.com/office/drawing/2014/main" xmlns="" id="{00000000-0008-0000-1100-00009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7" name="Line 8">
            <a:extLst>
              <a:ext uri="{FF2B5EF4-FFF2-40B4-BE49-F238E27FC236}">
                <a16:creationId xmlns:a16="http://schemas.microsoft.com/office/drawing/2014/main" xmlns="" id="{00000000-0008-0000-1100-00009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8" name="Line 9">
            <a:extLst>
              <a:ext uri="{FF2B5EF4-FFF2-40B4-BE49-F238E27FC236}">
                <a16:creationId xmlns:a16="http://schemas.microsoft.com/office/drawing/2014/main" xmlns="" id="{00000000-0008-0000-1100-0000A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799" name="Line 7">
            <a:extLst>
              <a:ext uri="{FF2B5EF4-FFF2-40B4-BE49-F238E27FC236}">
                <a16:creationId xmlns:a16="http://schemas.microsoft.com/office/drawing/2014/main" xmlns="" id="{00000000-0008-0000-1100-0000A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0" name="Line 8">
            <a:extLst>
              <a:ext uri="{FF2B5EF4-FFF2-40B4-BE49-F238E27FC236}">
                <a16:creationId xmlns:a16="http://schemas.microsoft.com/office/drawing/2014/main" xmlns="" id="{00000000-0008-0000-1100-0000A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1" name="Line 9">
            <a:extLst>
              <a:ext uri="{FF2B5EF4-FFF2-40B4-BE49-F238E27FC236}">
                <a16:creationId xmlns:a16="http://schemas.microsoft.com/office/drawing/2014/main" xmlns="" id="{00000000-0008-0000-1100-0000A3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4104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2" name="Line 7">
            <a:extLst>
              <a:ext uri="{FF2B5EF4-FFF2-40B4-BE49-F238E27FC236}">
                <a16:creationId xmlns:a16="http://schemas.microsoft.com/office/drawing/2014/main" xmlns="" id="{00000000-0008-0000-1100-0000A4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3" name="Line 8">
            <a:extLst>
              <a:ext uri="{FF2B5EF4-FFF2-40B4-BE49-F238E27FC236}">
                <a16:creationId xmlns:a16="http://schemas.microsoft.com/office/drawing/2014/main" xmlns="" id="{00000000-0008-0000-1100-0000A5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4" name="Line 9">
            <a:extLst>
              <a:ext uri="{FF2B5EF4-FFF2-40B4-BE49-F238E27FC236}">
                <a16:creationId xmlns:a16="http://schemas.microsoft.com/office/drawing/2014/main" xmlns="" id="{00000000-0008-0000-1100-0000A6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5" name="Line 7">
            <a:extLst>
              <a:ext uri="{FF2B5EF4-FFF2-40B4-BE49-F238E27FC236}">
                <a16:creationId xmlns:a16="http://schemas.microsoft.com/office/drawing/2014/main" xmlns="" id="{00000000-0008-0000-1100-0000A7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6" name="Line 8">
            <a:extLst>
              <a:ext uri="{FF2B5EF4-FFF2-40B4-BE49-F238E27FC236}">
                <a16:creationId xmlns:a16="http://schemas.microsoft.com/office/drawing/2014/main" xmlns="" id="{00000000-0008-0000-1100-0000A8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7" name="Line 9">
            <a:extLst>
              <a:ext uri="{FF2B5EF4-FFF2-40B4-BE49-F238E27FC236}">
                <a16:creationId xmlns:a16="http://schemas.microsoft.com/office/drawing/2014/main" xmlns="" id="{00000000-0008-0000-1100-0000A9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77533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8" name="Line 7">
            <a:extLst>
              <a:ext uri="{FF2B5EF4-FFF2-40B4-BE49-F238E27FC236}">
                <a16:creationId xmlns:a16="http://schemas.microsoft.com/office/drawing/2014/main" xmlns="" id="{00000000-0008-0000-1100-0000AA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09" name="Line 8">
            <a:extLst>
              <a:ext uri="{FF2B5EF4-FFF2-40B4-BE49-F238E27FC236}">
                <a16:creationId xmlns:a16="http://schemas.microsoft.com/office/drawing/2014/main" xmlns="" id="{00000000-0008-0000-1100-0000AB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10" name="Line 9">
            <a:extLst>
              <a:ext uri="{FF2B5EF4-FFF2-40B4-BE49-F238E27FC236}">
                <a16:creationId xmlns:a16="http://schemas.microsoft.com/office/drawing/2014/main" xmlns="" id="{00000000-0008-0000-1100-0000AC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6677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11" name="Line 7">
            <a:extLst>
              <a:ext uri="{FF2B5EF4-FFF2-40B4-BE49-F238E27FC236}">
                <a16:creationId xmlns:a16="http://schemas.microsoft.com/office/drawing/2014/main" xmlns="" id="{00000000-0008-0000-1100-0000AD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12" name="Line 8">
            <a:extLst>
              <a:ext uri="{FF2B5EF4-FFF2-40B4-BE49-F238E27FC236}">
                <a16:creationId xmlns:a16="http://schemas.microsoft.com/office/drawing/2014/main" xmlns="" id="{00000000-0008-0000-1100-0000AE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13" name="Line 9">
            <a:extLst>
              <a:ext uri="{FF2B5EF4-FFF2-40B4-BE49-F238E27FC236}">
                <a16:creationId xmlns:a16="http://schemas.microsoft.com/office/drawing/2014/main" xmlns="" id="{00000000-0008-0000-1100-0000AF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83248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14" name="Line 7">
            <a:extLst>
              <a:ext uri="{FF2B5EF4-FFF2-40B4-BE49-F238E27FC236}">
                <a16:creationId xmlns:a16="http://schemas.microsoft.com/office/drawing/2014/main" xmlns="" id="{00000000-0008-0000-1100-0000B0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15" name="Line 8">
            <a:extLst>
              <a:ext uri="{FF2B5EF4-FFF2-40B4-BE49-F238E27FC236}">
                <a16:creationId xmlns:a16="http://schemas.microsoft.com/office/drawing/2014/main" xmlns="" id="{00000000-0008-0000-1100-0000B1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sp>
        <p:nvSpPr>
          <p:cNvPr id="5816" name="Line 9">
            <a:extLst>
              <a:ext uri="{FF2B5EF4-FFF2-40B4-BE49-F238E27FC236}">
                <a16:creationId xmlns:a16="http://schemas.microsoft.com/office/drawing/2014/main" xmlns="" id="{00000000-0008-0000-1100-0000B20B0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9010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sp>
      <p:cxnSp>
        <p:nvCxnSpPr>
          <p:cNvPr id="5817" name="Straight Connector 5816">
            <a:extLst>
              <a:ext uri="{FF2B5EF4-FFF2-40B4-BE49-F238E27FC236}">
                <a16:creationId xmlns:a16="http://schemas.microsoft.com/office/drawing/2014/main" xmlns="" id="{00000000-0008-0000-1100-0000B30B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53125" y="6877050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5818" name="Straight Connector 5817">
            <a:extLst>
              <a:ext uri="{FF2B5EF4-FFF2-40B4-BE49-F238E27FC236}">
                <a16:creationId xmlns:a16="http://schemas.microsoft.com/office/drawing/2014/main" xmlns="" id="{00000000-0008-0000-1100-0000B40B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53125" y="6877050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5819" name="Straight Connector 5818">
            <a:extLst>
              <a:ext uri="{FF2B5EF4-FFF2-40B4-BE49-F238E27FC236}">
                <a16:creationId xmlns:a16="http://schemas.microsoft.com/office/drawing/2014/main" xmlns="" id="{00000000-0008-0000-1100-0000B50B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53125" y="6877050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5820" name="Straight Connector 5819">
            <a:extLst>
              <a:ext uri="{FF2B5EF4-FFF2-40B4-BE49-F238E27FC236}">
                <a16:creationId xmlns:a16="http://schemas.microsoft.com/office/drawing/2014/main" xmlns="" id="{00000000-0008-0000-1100-0000B60B00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53125" y="6877050"/>
            <a:ext cx="447675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860085"/>
              </p:ext>
            </p:extLst>
          </p:nvPr>
        </p:nvGraphicFramePr>
        <p:xfrm>
          <a:off x="1066800" y="1658144"/>
          <a:ext cx="7620001" cy="4742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399">
                  <a:extLst>
                    <a:ext uri="{9D8B030D-6E8A-4147-A177-3AD203B41FA5}">
                      <a16:colId xmlns:a16="http://schemas.microsoft.com/office/drawing/2014/main" xmlns="" val="3934434015"/>
                    </a:ext>
                  </a:extLst>
                </a:gridCol>
                <a:gridCol w="1298249">
                  <a:extLst>
                    <a:ext uri="{9D8B030D-6E8A-4147-A177-3AD203B41FA5}">
                      <a16:colId xmlns:a16="http://schemas.microsoft.com/office/drawing/2014/main" xmlns="" val="2583019454"/>
                    </a:ext>
                  </a:extLst>
                </a:gridCol>
                <a:gridCol w="919592">
                  <a:extLst>
                    <a:ext uri="{9D8B030D-6E8A-4147-A177-3AD203B41FA5}">
                      <a16:colId xmlns:a16="http://schemas.microsoft.com/office/drawing/2014/main" xmlns="" val="3558160542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xmlns="" val="4033202351"/>
                    </a:ext>
                  </a:extLst>
                </a:gridCol>
                <a:gridCol w="923200">
                  <a:extLst>
                    <a:ext uri="{9D8B030D-6E8A-4147-A177-3AD203B41FA5}">
                      <a16:colId xmlns:a16="http://schemas.microsoft.com/office/drawing/2014/main" xmlns="" val="4004112452"/>
                    </a:ext>
                  </a:extLst>
                </a:gridCol>
                <a:gridCol w="923200">
                  <a:extLst>
                    <a:ext uri="{9D8B030D-6E8A-4147-A177-3AD203B41FA5}">
                      <a16:colId xmlns:a16="http://schemas.microsoft.com/office/drawing/2014/main" xmlns="" val="2317992841"/>
                    </a:ext>
                  </a:extLst>
                </a:gridCol>
                <a:gridCol w="923200">
                  <a:extLst>
                    <a:ext uri="{9D8B030D-6E8A-4147-A177-3AD203B41FA5}">
                      <a16:colId xmlns:a16="http://schemas.microsoft.com/office/drawing/2014/main" xmlns="" val="3578472679"/>
                    </a:ext>
                  </a:extLst>
                </a:gridCol>
                <a:gridCol w="923200">
                  <a:extLst>
                    <a:ext uri="{9D8B030D-6E8A-4147-A177-3AD203B41FA5}">
                      <a16:colId xmlns:a16="http://schemas.microsoft.com/office/drawing/2014/main" xmlns="" val="2712245277"/>
                    </a:ext>
                  </a:extLst>
                </a:gridCol>
              </a:tblGrid>
              <a:tr h="430219">
                <a:tc rowSpan="2" gridSpan="4"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>
                          <a:effectLst/>
                        </a:rPr>
                        <a:t>Салбар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2015 I-II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2016 I-II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2017 I-II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>
                          <a:effectLst/>
                        </a:rPr>
                        <a:t>2017 I-II       2016 I-II</a:t>
                      </a:r>
                      <a:endParaRPr lang="en-US" sz="1100" b="0" i="0" u="sng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840346483"/>
                  </a:ext>
                </a:extLst>
              </a:tr>
              <a:tr h="194623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 dirty="0">
                          <a:effectLst/>
                        </a:rPr>
                        <a:t>сая.төг</a:t>
                      </a:r>
                      <a:endParaRPr lang="mn-MN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mn-MN" sz="1100" u="none" strike="noStrike" dirty="0">
                          <a:effectLst/>
                        </a:rPr>
                        <a:t>хувь</a:t>
                      </a:r>
                      <a:endParaRPr lang="mn-MN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90308617"/>
                  </a:ext>
                </a:extLst>
              </a:tr>
              <a:tr h="24584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Дүн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3039.5</a:t>
                      </a:r>
                      <a:endParaRPr lang="en-US" sz="1000" b="0" i="0" u="none" strike="noStrike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3152.4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8166.8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2.6²</a:t>
                      </a:r>
                      <a:endParaRPr lang="en-US" sz="1000" b="0" i="0" u="none" strike="noStrike" dirty="0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688292085"/>
                  </a:ext>
                </a:extLst>
              </a:tr>
              <a:tr h="2151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Уул уурхай олборлох аж үйлдвэр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105.0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69.9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5676.2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81.2²</a:t>
                      </a:r>
                      <a:endParaRPr lang="en-US" sz="1000" b="0" i="0" u="none" strike="noStrike" dirty="0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697363105"/>
                  </a:ext>
                </a:extLst>
              </a:tr>
              <a:tr h="21511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  Нүүрс олборлолт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69.9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5676.2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81.2²</a:t>
                      </a:r>
                      <a:endParaRPr lang="en-US" sz="1000" b="0" i="0" u="none" strike="noStrike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928506527"/>
                  </a:ext>
                </a:extLst>
              </a:tr>
              <a:tr h="2151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  Бусад ашигт малтмал олборлолт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208941104"/>
                  </a:ext>
                </a:extLst>
              </a:tr>
              <a:tr h="21511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Боловсруулах аж үйлдвэр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157.2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171.5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821.6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4.7²</a:t>
                      </a:r>
                      <a:endParaRPr lang="en-US" sz="1000" b="0" i="0" u="none" strike="noStrike" dirty="0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23312344"/>
                  </a:ext>
                </a:extLst>
              </a:tr>
              <a:tr h="21511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Хүнсний бүтээгдэхүүн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103.9</a:t>
                      </a:r>
                      <a:endParaRPr lang="en-US" sz="1000" b="0" i="0" u="none" strike="noStrike" dirty="0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131.2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788.9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6.0²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263047712"/>
                  </a:ext>
                </a:extLst>
              </a:tr>
              <a:tr h="2151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мах, махан бүтээгдэхүүн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664.4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901526413"/>
                  </a:ext>
                </a:extLst>
              </a:tr>
              <a:tr h="2151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сүү, сүүн бүтээгдэхүүн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9.7</a:t>
                      </a:r>
                      <a:endParaRPr lang="en-US" sz="1000" b="0" i="0" u="none" strike="noStrike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14.1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38.5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2.7²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72024661"/>
                  </a:ext>
                </a:extLst>
              </a:tr>
              <a:tr h="2151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хүнсний бусад бүтээгдэхүүн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86.4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112.9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86.0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76.2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58760149"/>
                  </a:ext>
                </a:extLst>
              </a:tr>
              <a:tr h="21511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Хувцас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15.5</a:t>
                      </a:r>
                      <a:endParaRPr lang="en-US" sz="1000" b="0" i="0" u="none" strike="noStrike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19.6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60.7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001690679"/>
                  </a:ext>
                </a:extLst>
              </a:tr>
              <a:tr h="21511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Гутал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6.5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122.6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755389259"/>
                  </a:ext>
                </a:extLst>
              </a:tr>
              <a:tr h="2151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Мод,  модон эдлэл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4.0</a:t>
                      </a:r>
                      <a:endParaRPr lang="en-US" sz="1000" b="0" i="0" u="none" strike="noStrike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96.3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425010784"/>
                  </a:ext>
                </a:extLst>
              </a:tr>
              <a:tr h="21511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Машин тоног төхөөрөмжөөс бусад төмөр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394613489"/>
                  </a:ext>
                </a:extLst>
              </a:tr>
              <a:tr h="21511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     эдлэл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3.3²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708378894"/>
                  </a:ext>
                </a:extLst>
              </a:tr>
              <a:tr h="2151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Боловсруулах үйлдвэрийн бусад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28.8</a:t>
                      </a:r>
                      <a:endParaRPr lang="en-US" sz="1000" b="0" i="0" u="none" strike="noStrike" dirty="0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6.3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87.5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831465853"/>
                  </a:ext>
                </a:extLst>
              </a:tr>
              <a:tr h="2151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Цахилгаан, дулааны эрчим хүч 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2777.3</a:t>
                      </a:r>
                      <a:endParaRPr lang="en-US" sz="1000" b="0" i="0" u="none" strike="noStrike" dirty="0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2911.0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1669.0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57.3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76371561"/>
                  </a:ext>
                </a:extLst>
              </a:tr>
              <a:tr h="2151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үйлдвэрлэлт, усан хангамж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633551609"/>
                  </a:ext>
                </a:extLst>
              </a:tr>
              <a:tr h="21511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      Цахилгаан, дулаан, уур үйлдвэрлэл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2512.4</a:t>
                      </a:r>
                      <a:endParaRPr lang="en-US" sz="1000" b="0" i="0" u="none" strike="noStrike">
                        <a:effectLst/>
                        <a:latin typeface="Arial Mon" panose="020B0500000000000000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2601.5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1292.2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49.7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350608098"/>
                  </a:ext>
                </a:extLst>
              </a:tr>
              <a:tr h="21511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effectLst/>
                        </a:rPr>
                        <a:t>              Ус ариутгал, усан хангамж</a:t>
                      </a:r>
                      <a:endParaRPr lang="mn-MN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264.9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309.5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376.8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121.7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2938002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Click="0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50467D-0762-4036-8966-7A8BB8753FAB}" type="slidenum">
              <a:rPr lang="en-US" altLang="en-US" smtClean="0">
                <a:cs typeface="Arial" charset="0"/>
              </a:rPr>
              <a:pPr/>
              <a:t>18</a:t>
            </a:fld>
            <a:endParaRPr lang="en-US" altLang="en-US">
              <a:cs typeface="Arial" charset="0"/>
            </a:endParaRPr>
          </a:p>
        </p:txBody>
      </p:sp>
      <p:pic>
        <p:nvPicPr>
          <p:cNvPr id="18435" name="Picture 2" descr="D:\2013\12. December 2013\display1.jpg"/>
          <p:cNvPicPr>
            <a:picLocks noChangeAspect="1" noChangeArrowheads="1"/>
          </p:cNvPicPr>
          <p:nvPr/>
        </p:nvPicPr>
        <p:blipFill>
          <a:blip r:embed="rId3" cstate="print"/>
          <a:srcRect l="23940" t="30411" r="23524" b="47458"/>
          <a:stretch>
            <a:fillRect/>
          </a:stretch>
        </p:blipFill>
        <p:spPr bwMode="auto">
          <a:xfrm>
            <a:off x="1066800" y="838200"/>
            <a:ext cx="716280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 descr="D:\2013\12. December 2013\display1.jpg"/>
          <p:cNvPicPr>
            <a:picLocks noChangeAspect="1" noChangeArrowheads="1"/>
          </p:cNvPicPr>
          <p:nvPr/>
        </p:nvPicPr>
        <p:blipFill>
          <a:blip r:embed="rId3" cstate="print"/>
          <a:srcRect l="23940" t="71233" r="23524" b="12997"/>
          <a:stretch>
            <a:fillRect/>
          </a:stretch>
        </p:blipFill>
        <p:spPr bwMode="auto">
          <a:xfrm>
            <a:off x="1143000" y="4724400"/>
            <a:ext cx="7162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C:\Users\stat.eegii\Desktop\өахаөхаөх.jpg"/>
          <p:cNvPicPr>
            <a:picLocks noChangeAspect="1" noChangeArrowheads="1"/>
          </p:cNvPicPr>
          <p:nvPr/>
        </p:nvPicPr>
        <p:blipFill>
          <a:blip r:embed="rId4" cstate="print"/>
          <a:srcRect t="6154" b="7692"/>
          <a:stretch>
            <a:fillRect/>
          </a:stretch>
        </p:blipFill>
        <p:spPr bwMode="auto">
          <a:xfrm>
            <a:off x="1123950" y="3724275"/>
            <a:ext cx="71818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1371600" y="2751138"/>
            <a:ext cx="7162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u="sng">
                <a:solidFill>
                  <a:srgbClr val="3366CC"/>
                </a:solidFill>
              </a:rPr>
              <a:t>http://dornogovi.nso.mn/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Хүн ам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990600" y="5943600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924800" y="6164263"/>
            <a:ext cx="685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7" name="Picture 2" descr="D:\SARIIN MEDEE\Hevleliin baga hural\2013.12\Information icon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5638800"/>
            <a:ext cx="533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Box 8"/>
          <p:cNvSpPr txBox="1">
            <a:spLocks noChangeArrowheads="1"/>
          </p:cNvSpPr>
          <p:nvPr/>
        </p:nvSpPr>
        <p:spPr bwMode="auto">
          <a:xfrm>
            <a:off x="914400" y="990600"/>
            <a:ext cx="800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mn-MN" sz="1600" b="1" dirty="0">
                <a:latin typeface="Arial" charset="0"/>
              </a:rPr>
              <a:t>Төрөлт, нас баралт, хүн амын цэвэр өсөлт, жил бүрийн</a:t>
            </a:r>
            <a:r>
              <a:rPr lang="en-US" sz="1600" b="1" dirty="0">
                <a:latin typeface="Arial" charset="0"/>
              </a:rPr>
              <a:t> 2</a:t>
            </a:r>
            <a:r>
              <a:rPr lang="mn-MN" sz="1600" b="1" dirty="0">
                <a:latin typeface="Arial" charset="0"/>
              </a:rPr>
              <a:t>-р сарын байдлаар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762000" y="5350366"/>
            <a:ext cx="800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00000000-0008-0000-0200-0000861A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73034732"/>
              </p:ext>
            </p:extLst>
          </p:nvPr>
        </p:nvGraphicFramePr>
        <p:xfrm>
          <a:off x="1447800" y="1752600"/>
          <a:ext cx="7086600" cy="363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- Хөдөлмөр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95400" y="3657600"/>
            <a:ext cx="6858000" cy="0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53000" y="1219200"/>
            <a:ext cx="0" cy="5105400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Rectangle 9"/>
          <p:cNvSpPr>
            <a:spLocks noChangeArrowheads="1"/>
          </p:cNvSpPr>
          <p:nvPr/>
        </p:nvSpPr>
        <p:spPr bwMode="auto">
          <a:xfrm>
            <a:off x="723900" y="914401"/>
            <a:ext cx="4076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altLang="en-US" sz="1200" b="1" dirty="0">
                <a:latin typeface="Arial" charset="0"/>
                <a:cs typeface="Tahoma" pitchFamily="34" charset="0"/>
              </a:rPr>
              <a:t>Хөдөлмөрийн хэлтэст  бүртгэлтэй ажил хайгч иргэд , хүйсээр, оноор 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276600"/>
            <a:ext cx="45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12"/>
          <p:cNvSpPr>
            <a:spLocks noChangeArrowheads="1"/>
          </p:cNvSpPr>
          <p:nvPr/>
        </p:nvSpPr>
        <p:spPr bwMode="auto">
          <a:xfrm>
            <a:off x="762000" y="3581400"/>
            <a:ext cx="7391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altLang="en-US" sz="1200" b="1" dirty="0">
                <a:latin typeface="Arial" charset="0"/>
                <a:cs typeface="Tahoma" pitchFamily="34" charset="0"/>
              </a:rPr>
              <a:t>Бүртгэлтэй ажил хайгч иргэд</a:t>
            </a:r>
            <a:r>
              <a:rPr lang="en-US" altLang="en-US" sz="1200" b="1" dirty="0">
                <a:latin typeface="Arial" charset="0"/>
                <a:cs typeface="Tahoma" pitchFamily="34" charset="0"/>
              </a:rPr>
              <a:t>,</a:t>
            </a:r>
            <a:r>
              <a:rPr lang="mn-MN" altLang="en-US" sz="1200" b="1" dirty="0">
                <a:latin typeface="Arial" charset="0"/>
                <a:cs typeface="Tahoma" pitchFamily="34" charset="0"/>
              </a:rPr>
              <a:t> боловсролын түвшнээр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sp>
        <p:nvSpPr>
          <p:cNvPr id="4106" name="Rectangle 14"/>
          <p:cNvSpPr>
            <a:spLocks noChangeArrowheads="1"/>
          </p:cNvSpPr>
          <p:nvPr/>
        </p:nvSpPr>
        <p:spPr bwMode="auto">
          <a:xfrm>
            <a:off x="4953000" y="914400"/>
            <a:ext cx="4191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sz="1100" b="1" dirty="0">
                <a:latin typeface="Arial" charset="0"/>
              </a:rPr>
              <a:t> АЖИЛД ЗУУЧИЛСАН ИРГЭД,  насны ангилалаар  </a:t>
            </a:r>
            <a:endParaRPr lang="en-US" altLang="en-US" sz="1100" b="1" dirty="0"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39000" y="1905000"/>
            <a:ext cx="1752600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n-MN" sz="9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35,7 ХУВЬ НЬ 25-34 НАСНЫ ЗАЛУУЧУУД БАЙНА</a:t>
            </a:r>
            <a:r>
              <a:rPr lang="mn-MN" sz="9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9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229600" y="2971800"/>
            <a:ext cx="533400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n-MN" dirty="0"/>
              <a:t>14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xmlns="" id="{00000000-0008-0000-0300-00003F000000}"/>
              </a:ext>
            </a:extLst>
          </p:cNvPr>
          <p:cNvGraphicFramePr/>
          <p:nvPr/>
        </p:nvGraphicFramePr>
        <p:xfrm>
          <a:off x="4953000" y="1219200"/>
          <a:ext cx="39878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xmlns="" id="{00000000-0008-0000-0200-0000CC000000}"/>
              </a:ext>
            </a:extLst>
          </p:cNvPr>
          <p:cNvGraphicFramePr/>
          <p:nvPr/>
        </p:nvGraphicFramePr>
        <p:xfrm>
          <a:off x="762000" y="1295401"/>
          <a:ext cx="40386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xmlns="" id="{00000000-0008-0000-0200-0000CA000000}"/>
              </a:ext>
            </a:extLst>
          </p:cNvPr>
          <p:cNvGraphicFramePr/>
          <p:nvPr/>
        </p:nvGraphicFramePr>
        <p:xfrm>
          <a:off x="1143000" y="3657600"/>
          <a:ext cx="7239000" cy="2706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8458200" cy="401638"/>
          </a:xfrm>
          <a:solidFill>
            <a:srgbClr val="996600"/>
          </a:solidFill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- Хөдөлмөр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0" y="1066800"/>
          <a:ext cx="6159501" cy="381000"/>
        </p:xfrm>
        <a:graphic>
          <a:graphicData uri="http://schemas.openxmlformats.org/drawingml/2006/table">
            <a:tbl>
              <a:tblPr/>
              <a:tblGrid>
                <a:gridCol w="54238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56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mn-MN" sz="1100" b="1" i="0" u="none" strike="noStrike" dirty="0">
                          <a:latin typeface="Arial"/>
                        </a:rPr>
                        <a:t>    АЖИЛГҮЙ ИРГЭДИЙН ТОО, сумаар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0198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990600" y="6019800"/>
            <a:ext cx="7696200" cy="0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572000" y="1066800"/>
          <a:ext cx="4038600" cy="304801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4801">
                <a:tc>
                  <a:txBody>
                    <a:bodyPr/>
                    <a:lstStyle/>
                    <a:p>
                      <a:pPr algn="ctr" fontAlgn="b"/>
                      <a:r>
                        <a:rPr lang="mn-MN" sz="1100" b="1" i="0" u="none" strike="noStrike" dirty="0">
                          <a:latin typeface="Arial"/>
                        </a:rPr>
                        <a:t>АЖЛЫН БАЙРНЫ ЗАХИАЛГА, ажил, мэргэжлийн ангилал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4" name="Right Brace 13"/>
          <p:cNvSpPr/>
          <p:nvPr/>
        </p:nvSpPr>
        <p:spPr>
          <a:xfrm rot="16200000" flipH="1">
            <a:off x="2743200" y="4267200"/>
            <a:ext cx="228600" cy="2667000"/>
          </a:xfrm>
          <a:prstGeom prst="rightBrace">
            <a:avLst>
              <a:gd name="adj1" fmla="val 8333"/>
              <a:gd name="adj2" fmla="val 4914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09800" y="5638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42,0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0" y="6096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1705</a:t>
            </a:r>
            <a:endParaRPr lang="en-US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81800" y="6096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123</a:t>
            </a:r>
            <a:endParaRPr lang="en-US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16200000" flipH="1">
            <a:off x="7467600" y="4495800"/>
            <a:ext cx="228600" cy="2209800"/>
          </a:xfrm>
          <a:prstGeom prst="rightBrace">
            <a:avLst>
              <a:gd name="adj1" fmla="val 23333"/>
              <a:gd name="adj2" fmla="val 4914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162800" y="5715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27,6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</a:p>
        </p:txBody>
      </p:sp>
      <p:graphicFrame>
        <p:nvGraphicFramePr>
          <p:cNvPr id="18" name="Chart 17"/>
          <p:cNvGraphicFramePr/>
          <p:nvPr/>
        </p:nvGraphicFramePr>
        <p:xfrm>
          <a:off x="762000" y="1371600"/>
          <a:ext cx="3581400" cy="4086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/>
          <p:cNvGraphicFramePr/>
          <p:nvPr/>
        </p:nvGraphicFramePr>
        <p:xfrm>
          <a:off x="3886200" y="1524000"/>
          <a:ext cx="5105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 advClick="0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Нийгмийн даатгал, халамж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876800" y="914400"/>
            <a:ext cx="19050" cy="28194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762000" y="990600"/>
          <a:ext cx="4059174" cy="426720"/>
        </p:xfrm>
        <a:graphic>
          <a:graphicData uri="http://schemas.openxmlformats.org/drawingml/2006/table">
            <a:tbl>
              <a:tblPr/>
              <a:tblGrid>
                <a:gridCol w="40591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1" i="0" u="none" strike="noStrike" dirty="0">
                          <a:latin typeface="Arial"/>
                        </a:rPr>
                        <a:t>Нийгмийн даатгалын сангийн</a:t>
                      </a:r>
                      <a:r>
                        <a:rPr lang="en-US" sz="1400" b="1" i="0" u="none" strike="noStrike" dirty="0">
                          <a:latin typeface="Arial"/>
                        </a:rPr>
                        <a:t> </a:t>
                      </a:r>
                    </a:p>
                    <a:p>
                      <a:pPr algn="ctr" fontAlgn="ctr"/>
                      <a:r>
                        <a:rPr lang="mn-MN" sz="1400" b="1" i="0" u="none" strike="noStrike" dirty="0">
                          <a:latin typeface="Arial"/>
                        </a:rPr>
                        <a:t>орлого, сая.төг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180" name="Rectangle 13"/>
          <p:cNvSpPr>
            <a:spLocks noChangeArrowheads="1"/>
          </p:cNvSpPr>
          <p:nvPr/>
        </p:nvSpPr>
        <p:spPr bwMode="auto">
          <a:xfrm>
            <a:off x="4953000" y="914400"/>
            <a:ext cx="419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/>
            <a:r>
              <a:rPr lang="mn-MN" sz="1400" b="1" dirty="0">
                <a:latin typeface="Arial" charset="0"/>
              </a:rPr>
              <a:t>Нийгмийн даатгалын сангийн</a:t>
            </a:r>
            <a:endParaRPr lang="en-US" sz="1400" b="1" dirty="0">
              <a:latin typeface="Arial" charset="0"/>
            </a:endParaRPr>
          </a:p>
          <a:p>
            <a:pPr algn="ctr" fontAlgn="ctr"/>
            <a:r>
              <a:rPr lang="mn-MN" sz="1400" b="1" dirty="0">
                <a:latin typeface="Arial" charset="0"/>
              </a:rPr>
              <a:t> зарлага, сая.төг</a:t>
            </a:r>
            <a:endParaRPr lang="mn-MN" sz="1600" b="1" dirty="0">
              <a:latin typeface="Arial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0198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4876800" y="3200400"/>
            <a:ext cx="19050" cy="28194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895600" y="5943600"/>
            <a:ext cx="1219200" cy="30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3960.8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91400" y="5943600"/>
            <a:ext cx="1219200" cy="30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5528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19200" y="5943600"/>
            <a:ext cx="1143000" cy="3048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3185</a:t>
            </a:r>
            <a:r>
              <a:rPr lang="en-US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dirty="0">
              <a:solidFill>
                <a:srgbClr val="3366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3297" y="5725597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38800" y="5943600"/>
            <a:ext cx="1219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4998</a:t>
            </a:r>
            <a:r>
              <a:rPr lang="en-US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rgbClr val="3366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23622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mn-MN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3 %</a:t>
            </a:r>
            <a:endParaRPr lang="en-US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91400" y="23622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mn-MN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6%</a:t>
            </a:r>
            <a:endParaRPr lang="en-US" sz="1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Down Arrow 29"/>
          <p:cNvSpPr/>
          <p:nvPr/>
        </p:nvSpPr>
        <p:spPr>
          <a:xfrm flipV="1">
            <a:off x="3962400" y="2438400"/>
            <a:ext cx="152400" cy="152400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 flipV="1">
            <a:off x="8001000" y="2438400"/>
            <a:ext cx="152400" cy="152400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xmlns="" id="{00000000-0008-0000-0400-000011020000}"/>
              </a:ext>
            </a:extLst>
          </p:cNvPr>
          <p:cNvGraphicFramePr/>
          <p:nvPr/>
        </p:nvGraphicFramePr>
        <p:xfrm>
          <a:off x="4876800" y="1600200"/>
          <a:ext cx="41148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xmlns="" id="{00000000-0008-0000-0400-000010020000}"/>
              </a:ext>
            </a:extLst>
          </p:cNvPr>
          <p:cNvGraphicFramePr/>
          <p:nvPr/>
        </p:nvGraphicFramePr>
        <p:xfrm>
          <a:off x="914400" y="1447800"/>
          <a:ext cx="3962401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Нийгмийн даатгал, халамж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876800" y="1295400"/>
            <a:ext cx="19050" cy="23622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2766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4876800" y="3657600"/>
            <a:ext cx="19050" cy="28194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62000" y="1143000"/>
            <a:ext cx="40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mn-MN" sz="1600" b="1" dirty="0">
                <a:latin typeface="Arial"/>
              </a:rPr>
              <a:t>Нийгмийн халамжийн үйлчилгээнд хамрагдсан хүний тоо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05400" y="1143000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mn-MN" sz="1600" b="1" dirty="0">
                <a:latin typeface="Arial"/>
              </a:rPr>
              <a:t>Олгосон тэтгэвэр, тэтгэмжийн хэмжээ,төрлөөр  </a:t>
            </a:r>
            <a:r>
              <a:rPr lang="mn-MN" sz="1400" b="1" dirty="0">
                <a:latin typeface="Arial"/>
              </a:rPr>
              <a:t>сая. төг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95600" y="6172200"/>
            <a:ext cx="1143000" cy="30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10 714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67400" y="6096000"/>
            <a:ext cx="1143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604 532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47800" y="6172200"/>
            <a:ext cx="11430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7 190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62800" y="6096000"/>
            <a:ext cx="13716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1131 987.6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86200" y="5715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  <a:r>
              <a:rPr lang="en-US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49.</a:t>
            </a:r>
            <a:r>
              <a:rPr lang="mn-MN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82000" y="5715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87</a:t>
            </a:r>
            <a:r>
              <a:rPr lang="en-US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%</a:t>
            </a:r>
          </a:p>
        </p:txBody>
      </p:sp>
      <p:sp>
        <p:nvSpPr>
          <p:cNvPr id="24" name="Down Arrow 23"/>
          <p:cNvSpPr/>
          <p:nvPr/>
        </p:nvSpPr>
        <p:spPr>
          <a:xfrm flipV="1">
            <a:off x="8153400" y="5791200"/>
            <a:ext cx="228600" cy="22860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flipV="1">
            <a:off x="3962400" y="5791200"/>
            <a:ext cx="228600" cy="22860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xmlns="" id="{00000000-0008-0000-0500-0000FC020000}"/>
              </a:ext>
            </a:extLst>
          </p:cNvPr>
          <p:cNvGraphicFramePr/>
          <p:nvPr/>
        </p:nvGraphicFramePr>
        <p:xfrm>
          <a:off x="762000" y="1828800"/>
          <a:ext cx="41148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xmlns="" id="{00000000-0008-0000-0500-0000FD020000}"/>
              </a:ext>
            </a:extLst>
          </p:cNvPr>
          <p:cNvGraphicFramePr/>
          <p:nvPr/>
        </p:nvGraphicFramePr>
        <p:xfrm>
          <a:off x="4953000" y="1828800"/>
          <a:ext cx="398145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Эрүүл мэнд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066800" y="3941763"/>
            <a:ext cx="7696200" cy="2063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24400" y="1219200"/>
            <a:ext cx="19050" cy="281940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0" name="TextBox 17"/>
          <p:cNvSpPr txBox="1">
            <a:spLocks noChangeArrowheads="1"/>
          </p:cNvSpPr>
          <p:nvPr/>
        </p:nvSpPr>
        <p:spPr bwMode="auto">
          <a:xfrm>
            <a:off x="685800" y="838201"/>
            <a:ext cx="396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sz="1400" b="1" dirty="0">
                <a:latin typeface="Arial" charset="0"/>
              </a:rPr>
              <a:t>Эмнэлэгт эмчлүүлсэн хүний тоо, </a:t>
            </a:r>
            <a:r>
              <a:rPr lang="en-US" sz="1400" b="1" dirty="0">
                <a:latin typeface="Arial" charset="0"/>
              </a:rPr>
              <a:t>     </a:t>
            </a:r>
            <a:r>
              <a:rPr lang="mn-MN" sz="1400" b="1" dirty="0">
                <a:latin typeface="Arial" charset="0"/>
              </a:rPr>
              <a:t>амбулторын үзлэгийн тоо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6151" name="TextBox 17"/>
          <p:cNvSpPr txBox="1">
            <a:spLocks noChangeArrowheads="1"/>
          </p:cNvSpPr>
          <p:nvPr/>
        </p:nvSpPr>
        <p:spPr bwMode="auto">
          <a:xfrm>
            <a:off x="5029200" y="914401"/>
            <a:ext cx="358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sz="1400" b="1" dirty="0">
                <a:latin typeface="Arial" charset="0"/>
              </a:rPr>
              <a:t>Нялхсын эндэгдэл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6152" name="TextBox 1"/>
          <p:cNvSpPr txBox="1">
            <a:spLocks noChangeArrowheads="1"/>
          </p:cNvSpPr>
          <p:nvPr/>
        </p:nvSpPr>
        <p:spPr bwMode="auto">
          <a:xfrm>
            <a:off x="838200" y="4038600"/>
            <a:ext cx="784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mn-MN" sz="1600" b="1" dirty="0">
                <a:latin typeface="Arial" charset="0"/>
              </a:rPr>
              <a:t>Бүртгэгдсэн халдварт өвчний тоо, жил бүрийн </a:t>
            </a:r>
            <a:r>
              <a:rPr lang="en-US" sz="1600" b="1" dirty="0">
                <a:latin typeface="Arial" charset="0"/>
              </a:rPr>
              <a:t>2</a:t>
            </a:r>
            <a:r>
              <a:rPr lang="mn-MN" sz="1600" b="1" dirty="0">
                <a:latin typeface="Arial" charset="0"/>
              </a:rPr>
              <a:t>-р сарын байдлаар</a:t>
            </a:r>
            <a:endParaRPr lang="en-US" sz="1600" b="1" dirty="0">
              <a:latin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657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Chart 20"/>
          <p:cNvGraphicFramePr/>
          <p:nvPr/>
        </p:nvGraphicFramePr>
        <p:xfrm>
          <a:off x="5334000" y="4419600"/>
          <a:ext cx="16002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752600" y="46482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70</a:t>
            </a:r>
            <a:r>
              <a:rPr lang="mn-MN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нь буюу 78 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mn-MN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нь улаан бурхан өвчин бүртгэгдсэн байна.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xmlns="" id="{00000000-0008-0000-0200-0000841A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52444137"/>
              </p:ext>
            </p:extLst>
          </p:nvPr>
        </p:nvGraphicFramePr>
        <p:xfrm>
          <a:off x="685799" y="1517400"/>
          <a:ext cx="3962401" cy="2310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xmlns="" id="{00000000-0008-0000-0200-0000871A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86269816"/>
              </p:ext>
            </p:extLst>
          </p:nvPr>
        </p:nvGraphicFramePr>
        <p:xfrm>
          <a:off x="4885509" y="1551503"/>
          <a:ext cx="3728787" cy="2320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xmlns="" id="{00000000-0008-0000-0200-0000851A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79176380"/>
              </p:ext>
            </p:extLst>
          </p:nvPr>
        </p:nvGraphicFramePr>
        <p:xfrm>
          <a:off x="3032459" y="4152900"/>
          <a:ext cx="3673141" cy="231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Гэмт хэрэг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914400" y="3505200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876800" y="3429000"/>
            <a:ext cx="11112" cy="32004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924800" y="6164263"/>
            <a:ext cx="685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9" name="TextBox 18"/>
          <p:cNvSpPr txBox="1">
            <a:spLocks noChangeArrowheads="1"/>
          </p:cNvSpPr>
          <p:nvPr/>
        </p:nvSpPr>
        <p:spPr bwMode="auto">
          <a:xfrm>
            <a:off x="1600200" y="914400"/>
            <a:ext cx="6096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sz="1600" b="1" dirty="0">
                <a:latin typeface="Arial" charset="0"/>
              </a:rPr>
              <a:t>Бүртгэгдсэн гэмт хэргийн тоо,</a:t>
            </a:r>
            <a:r>
              <a:rPr lang="en-US" sz="1600" b="1" dirty="0">
                <a:latin typeface="Arial" charset="0"/>
              </a:rPr>
              <a:t> </a:t>
            </a:r>
            <a:r>
              <a:rPr lang="mn-MN" sz="1600" b="1" dirty="0">
                <a:latin typeface="Arial" charset="0"/>
              </a:rPr>
              <a:t>үйлдэгдсэн цагаар 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8200" name="TextBox 1"/>
          <p:cNvSpPr txBox="1">
            <a:spLocks noChangeArrowheads="1"/>
          </p:cNvSpPr>
          <p:nvPr/>
        </p:nvSpPr>
        <p:spPr bwMode="auto">
          <a:xfrm>
            <a:off x="609600" y="34290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mn-MN" sz="1400" b="1" dirty="0">
                <a:latin typeface="Arial" charset="0"/>
              </a:rPr>
              <a:t>Гэмт хэргийн улмаас гэмтсэн, нас барсан хүний тоо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8201" name="TextBox 1"/>
          <p:cNvSpPr txBox="1">
            <a:spLocks noChangeArrowheads="1"/>
          </p:cNvSpPr>
          <p:nvPr/>
        </p:nvSpPr>
        <p:spPr bwMode="auto">
          <a:xfrm>
            <a:off x="5029200" y="34290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mn-MN" sz="1400" b="1" dirty="0">
                <a:latin typeface="Arial" charset="0"/>
              </a:rPr>
              <a:t>Гэмт хэргийн улмаас учирсан хохирлын хэмжээ, сая,</a:t>
            </a:r>
            <a:r>
              <a:rPr lang="en-US" sz="1400" b="1" dirty="0">
                <a:latin typeface="Arial" charset="0"/>
              </a:rPr>
              <a:t> </a:t>
            </a:r>
            <a:r>
              <a:rPr lang="mn-MN" sz="1400" b="1" dirty="0">
                <a:latin typeface="Arial" charset="0"/>
              </a:rPr>
              <a:t>төг</a:t>
            </a:r>
            <a:endParaRPr lang="en-US" sz="1400" b="1" dirty="0">
              <a:latin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505200"/>
            <a:ext cx="461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xmlns="" id="{00000000-0008-0000-0800-0000C7000000}"/>
              </a:ext>
            </a:extLst>
          </p:cNvPr>
          <p:cNvGraphicFramePr/>
          <p:nvPr/>
        </p:nvGraphicFramePr>
        <p:xfrm>
          <a:off x="990600" y="1295400"/>
          <a:ext cx="3248025" cy="2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xmlns="" id="{00000000-0008-0000-0800-0000C6000000}"/>
              </a:ext>
            </a:extLst>
          </p:cNvPr>
          <p:cNvGraphicFramePr/>
          <p:nvPr/>
        </p:nvGraphicFramePr>
        <p:xfrm>
          <a:off x="4876800" y="1371600"/>
          <a:ext cx="3968750" cy="192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xmlns="" id="{00000000-0008-0000-0800-0000C8000000}"/>
              </a:ext>
            </a:extLst>
          </p:cNvPr>
          <p:cNvGraphicFramePr/>
          <p:nvPr/>
        </p:nvGraphicFramePr>
        <p:xfrm>
          <a:off x="990600" y="3733800"/>
          <a:ext cx="3267075" cy="293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xmlns="" id="{00000000-0008-0000-0800-0000C9000000}"/>
              </a:ext>
            </a:extLst>
          </p:cNvPr>
          <p:cNvGraphicFramePr/>
          <p:nvPr/>
        </p:nvGraphicFramePr>
        <p:xfrm>
          <a:off x="5118100" y="4114800"/>
          <a:ext cx="37211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59023"/>
            <a:ext cx="388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mn-MN" sz="1800" b="1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БАНК,</a:t>
            </a:r>
            <a:r>
              <a:rPr kumimoji="0" lang="mn-MN" sz="1800" b="1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 САНХҮҮ</a:t>
            </a:r>
            <a:endParaRPr kumimoji="0" lang="eu-ES" sz="1800" b="1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85800"/>
            <a:ext cx="473075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>
          <a:xfrm>
            <a:off x="5486400" y="838200"/>
            <a:ext cx="3505200" cy="5410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r>
              <a:rPr lang="eu-ES" sz="1600" dirty="0">
                <a:latin typeface="Arial" pitchFamily="34" charset="0"/>
                <a:cs typeface="Arial" pitchFamily="34" charset="0"/>
              </a:rPr>
              <a:t>Иргэдийн мөнгөн хадгаламж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64.4 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тэрбум төгрөг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болж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 </a:t>
            </a:r>
            <a:endParaRPr lang="mn-MN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u-E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          43.6</a:t>
            </a:r>
            <a:r>
              <a:rPr lang="mn-MN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тэрбум </a:t>
            </a:r>
          </a:p>
          <a:p>
            <a:pPr algn="just">
              <a:buFontTx/>
              <a:buChar char="-"/>
            </a:pPr>
            <a:r>
              <a:rPr lang="mn-MN" sz="1600" dirty="0">
                <a:latin typeface="Arial" pitchFamily="34" charset="0"/>
                <a:cs typeface="Arial" pitchFamily="34" charset="0"/>
              </a:rPr>
              <a:t> Н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эг хадгаламж эзэмшигч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дэ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д 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96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6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.4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мянган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 төгрөг</a:t>
            </a:r>
            <a:endParaRPr lang="mn-MN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mn-MN" sz="1600" dirty="0"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mn-MN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248.1</a:t>
            </a:r>
            <a:r>
              <a:rPr lang="mn-MN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мян.төг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 algn="just"/>
            <a:r>
              <a:rPr lang="en-US" sz="1600" dirty="0">
                <a:latin typeface="Arial" pitchFamily="34" charset="0"/>
                <a:cs typeface="Arial" pitchFamily="34" charset="0"/>
              </a:rPr>
              <a:t>-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Н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эг хүнд дундажаар 966.4 мянган төгрөг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 болж                </a:t>
            </a:r>
          </a:p>
          <a:p>
            <a:pPr algn="just"/>
            <a:r>
              <a:rPr lang="mn-MN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260.6</a:t>
            </a:r>
            <a:r>
              <a:rPr lang="mn-MN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мян.төг</a:t>
            </a:r>
          </a:p>
          <a:p>
            <a:pPr algn="just">
              <a:buFontTx/>
              <a:buChar char="-"/>
            </a:pPr>
            <a:r>
              <a:rPr lang="mn-MN" sz="1600" dirty="0">
                <a:latin typeface="Arial" pitchFamily="34" charset="0"/>
                <a:cs typeface="Arial" pitchFamily="34" charset="0"/>
              </a:rPr>
              <a:t> Х</a:t>
            </a:r>
            <a:r>
              <a:rPr lang="eu-ES" sz="1600" dirty="0">
                <a:latin typeface="Arial" pitchFamily="34" charset="0"/>
                <a:cs typeface="Arial" pitchFamily="34" charset="0"/>
              </a:rPr>
              <a:t>адгаламж эзэмшигчийн тоо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66.6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мянган хүн болж</a:t>
            </a:r>
            <a:r>
              <a:rPr lang="mn-MN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</a:t>
            </a:r>
          </a:p>
          <a:p>
            <a:pPr algn="just"/>
            <a:r>
              <a:rPr lang="mn-MN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6.7</a:t>
            </a:r>
            <a:r>
              <a:rPr lang="mn-MN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%  </a:t>
            </a:r>
          </a:p>
          <a:p>
            <a:pPr algn="just">
              <a:buFontTx/>
              <a:buChar char="-"/>
            </a:pPr>
            <a:r>
              <a:rPr lang="mn-MN" sz="1600" dirty="0">
                <a:latin typeface="Arial" pitchFamily="34" charset="0"/>
                <a:cs typeface="Arial" pitchFamily="34" charset="0"/>
              </a:rPr>
              <a:t>Зээлдэгчийн тоо 27.2 мянган хүн болж </a:t>
            </a:r>
          </a:p>
          <a:p>
            <a:pPr algn="just"/>
            <a:r>
              <a:rPr lang="mn-MN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- 4.4 %</a:t>
            </a:r>
            <a:endParaRPr lang="mn-MN" sz="1600" dirty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mn-MN" sz="1600" dirty="0">
                <a:latin typeface="Arial" pitchFamily="34" charset="0"/>
                <a:cs typeface="Arial" pitchFamily="34" charset="0"/>
              </a:rPr>
              <a:t> Зээлийн өрийн үлдэгдэл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186.5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тэрбум болж </a:t>
            </a:r>
          </a:p>
          <a:p>
            <a:pPr algn="just"/>
            <a:r>
              <a:rPr lang="mn-MN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                            </a:t>
            </a:r>
            <a:r>
              <a:rPr lang="mn-MN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14.3</a:t>
            </a:r>
            <a:r>
              <a:rPr lang="mn-MN" sz="1600" b="1" dirty="0">
                <a:solidFill>
                  <a:schemeClr val="tx2"/>
                </a:solidFill>
              </a:rPr>
              <a:t> </a:t>
            </a:r>
            <a:r>
              <a:rPr lang="mn-MN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%</a:t>
            </a:r>
            <a:endParaRPr lang="mn-MN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Enkhbayar\Desktop\hun am 2014.png"/>
          <p:cNvPicPr>
            <a:picLocks noChangeAspect="1" noChangeArrowheads="1"/>
          </p:cNvPicPr>
          <p:nvPr/>
        </p:nvPicPr>
        <p:blipFill>
          <a:blip r:embed="rId3" cstate="print"/>
          <a:srcRect l="13503" t="9048" r="30086"/>
          <a:stretch>
            <a:fillRect/>
          </a:stretch>
        </p:blipFill>
        <p:spPr bwMode="auto">
          <a:xfrm>
            <a:off x="914400" y="1371600"/>
            <a:ext cx="4572000" cy="5334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30344" y="3012124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44819.7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6200" y="3015050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64363.9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2438400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201</a:t>
            </a:r>
            <a:r>
              <a:rPr lang="mn-MN" sz="3200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 I-II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2178" y="2438400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2017 I-II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3778" y="5054025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2016 I-II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400" y="5054025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2017 I-II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0200" y="5613104"/>
            <a:ext cx="1560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163163.6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89132" y="5618836"/>
            <a:ext cx="1560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186534.3</a:t>
            </a:r>
          </a:p>
        </p:txBody>
      </p:sp>
      <p:sp>
        <p:nvSpPr>
          <p:cNvPr id="24" name="Up Arrow 23"/>
          <p:cNvSpPr/>
          <p:nvPr/>
        </p:nvSpPr>
        <p:spPr>
          <a:xfrm>
            <a:off x="8568904" y="1797166"/>
            <a:ext cx="114300" cy="228600"/>
          </a:xfrm>
          <a:prstGeom prst="up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6" name="Up Arrow 23"/>
          <p:cNvSpPr/>
          <p:nvPr/>
        </p:nvSpPr>
        <p:spPr>
          <a:xfrm>
            <a:off x="8568904" y="2533286"/>
            <a:ext cx="114300" cy="228600"/>
          </a:xfrm>
          <a:prstGeom prst="up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7" name="Up Arrow 23"/>
          <p:cNvSpPr/>
          <p:nvPr/>
        </p:nvSpPr>
        <p:spPr>
          <a:xfrm>
            <a:off x="8572500" y="3244966"/>
            <a:ext cx="114300" cy="228600"/>
          </a:xfrm>
          <a:prstGeom prst="up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8" name="Up Arrow 15"/>
          <p:cNvSpPr/>
          <p:nvPr/>
        </p:nvSpPr>
        <p:spPr>
          <a:xfrm flipV="1">
            <a:off x="8597877" y="4767530"/>
            <a:ext cx="88923" cy="19845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Up Arrow 23"/>
          <p:cNvSpPr/>
          <p:nvPr/>
        </p:nvSpPr>
        <p:spPr>
          <a:xfrm>
            <a:off x="8559926" y="5486400"/>
            <a:ext cx="114300" cy="228600"/>
          </a:xfrm>
          <a:prstGeom prst="up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0" name="Up Arrow 23"/>
          <p:cNvSpPr/>
          <p:nvPr/>
        </p:nvSpPr>
        <p:spPr>
          <a:xfrm>
            <a:off x="8610600" y="3962400"/>
            <a:ext cx="114300" cy="228600"/>
          </a:xfrm>
          <a:prstGeom prst="up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0154665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19574</TotalTime>
  <Words>1061</Words>
  <Application>Microsoft Office PowerPoint</Application>
  <PresentationFormat>On-screen Show (4:3)</PresentationFormat>
  <Paragraphs>357</Paragraphs>
  <Slides>18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ХҮН АМ, НИЙГМИЙН ҮЗҮҮЛЭЛТ - Хөдөлмөр</vt:lpstr>
      <vt:lpstr>Slide 5</vt:lpstr>
      <vt:lpstr>Slide 6</vt:lpstr>
      <vt:lpstr>Slide 7</vt:lpstr>
      <vt:lpstr>Slide 8</vt:lpstr>
      <vt:lpstr>БАНК, САНХҮҮ</vt:lpstr>
      <vt:lpstr>ЗЭЭЛ, төрлөөр,  дүнд эзлэх хувиар, 2017.2-р сард</vt:lpstr>
      <vt:lpstr> 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Batbuyan</dc:creator>
  <cp:lastModifiedBy>Munkhzul_G</cp:lastModifiedBy>
  <cp:revision>2194</cp:revision>
  <cp:lastPrinted>2014-12-09T03:24:15Z</cp:lastPrinted>
  <dcterms:created xsi:type="dcterms:W3CDTF">2011-11-16T04:07:02Z</dcterms:created>
  <dcterms:modified xsi:type="dcterms:W3CDTF">2017-03-16T07:37:11Z</dcterms:modified>
</cp:coreProperties>
</file>