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9" r:id="rId2"/>
    <p:sldId id="494" r:id="rId3"/>
    <p:sldId id="508" r:id="rId4"/>
    <p:sldId id="509" r:id="rId5"/>
    <p:sldId id="511" r:id="rId6"/>
    <p:sldId id="512" r:id="rId7"/>
    <p:sldId id="495" r:id="rId8"/>
    <p:sldId id="496" r:id="rId9"/>
    <p:sldId id="506" r:id="rId10"/>
    <p:sldId id="507" r:id="rId11"/>
    <p:sldId id="505" r:id="rId12"/>
    <p:sldId id="443" r:id="rId13"/>
    <p:sldId id="500" r:id="rId14"/>
    <p:sldId id="513" r:id="rId15"/>
    <p:sldId id="439" r:id="rId16"/>
    <p:sldId id="473" r:id="rId17"/>
    <p:sldId id="497" r:id="rId18"/>
    <p:sldId id="432" r:id="rId1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3366CC"/>
    <a:srgbClr val="00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5" autoAdjust="0"/>
    <p:restoredTop sz="92443" autoAdjust="0"/>
  </p:normalViewPr>
  <p:slideViewPr>
    <p:cSldViewPr>
      <p:cViewPr varScale="1">
        <p:scale>
          <a:sx n="108" d="100"/>
          <a:sy n="108" d="100"/>
        </p:scale>
        <p:origin x="-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40" y="-84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SERENDORJ\Users\Public\2016%20ONII%20BULLETEN\3-sar%202016\tantsuulga_03(2016)negtge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'1.1'!$H$65:$I$65</c:f>
              <c:strCache>
                <c:ptCount val="2"/>
                <c:pt idx="0">
                  <c:v>Төрсөн хүүхдийн тоо 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'1.1'!$J$64:$N$64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'1.1'!$J$65:$N$65</c:f>
              <c:numCache>
                <c:formatCode>General</c:formatCode>
                <c:ptCount val="5"/>
                <c:pt idx="0">
                  <c:v>155</c:v>
                </c:pt>
                <c:pt idx="1">
                  <c:v>102</c:v>
                </c:pt>
                <c:pt idx="2">
                  <c:v>118</c:v>
                </c:pt>
                <c:pt idx="3">
                  <c:v>121</c:v>
                </c:pt>
                <c:pt idx="4">
                  <c:v>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90-4D85-8FF4-B215904C1FB2}"/>
            </c:ext>
          </c:extLst>
        </c:ser>
        <c:ser>
          <c:idx val="1"/>
          <c:order val="1"/>
          <c:tx>
            <c:strRef>
              <c:f>'1.1'!$H$66:$I$66</c:f>
              <c:strCache>
                <c:ptCount val="2"/>
                <c:pt idx="0">
                  <c:v>Нас барсан  хүний тоо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'1.1'!$J$64:$N$64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'1.1'!$J$66:$N$66</c:f>
              <c:numCache>
                <c:formatCode>General</c:formatCode>
                <c:ptCount val="5"/>
                <c:pt idx="0">
                  <c:v>34</c:v>
                </c:pt>
                <c:pt idx="1">
                  <c:v>20</c:v>
                </c:pt>
                <c:pt idx="2">
                  <c:v>27</c:v>
                </c:pt>
                <c:pt idx="3">
                  <c:v>28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90-4D85-8FF4-B215904C1FB2}"/>
            </c:ext>
          </c:extLst>
        </c:ser>
        <c:dLbls>
          <c:showVal val="1"/>
        </c:dLbls>
        <c:gapWidth val="75"/>
        <c:axId val="102966784"/>
        <c:axId val="102968320"/>
      </c:barChart>
      <c:catAx>
        <c:axId val="1029667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2968320"/>
        <c:crosses val="autoZero"/>
        <c:auto val="1"/>
        <c:lblAlgn val="ctr"/>
        <c:lblOffset val="100"/>
      </c:catAx>
      <c:valAx>
        <c:axId val="102968320"/>
        <c:scaling>
          <c:orientation val="minMax"/>
        </c:scaling>
        <c:axPos val="l"/>
        <c:numFmt formatCode="General" sourceLinked="1"/>
        <c:majorTickMark val="none"/>
        <c:tickLblPos val="nextTo"/>
        <c:crossAx val="102966784"/>
        <c:crosses val="autoZero"/>
        <c:crossBetween val="between"/>
      </c:valAx>
    </c:plotArea>
    <c:legend>
      <c:legendPos val="b"/>
      <c:layout/>
    </c:legend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3.8277511961722493E-2"/>
          <c:y val="0.12470570168090708"/>
          <c:w val="0.92982456140350955"/>
          <c:h val="0.62329089183001063"/>
        </c:manualLayout>
      </c:layout>
      <c:barChart>
        <c:barDir val="col"/>
        <c:grouping val="clustered"/>
        <c:ser>
          <c:idx val="0"/>
          <c:order val="0"/>
          <c:tx>
            <c:strRef>
              <c:f>'2.3'!$I$41</c:f>
              <c:strCache>
                <c:ptCount val="1"/>
                <c:pt idx="0">
                  <c:v>2016 I-II</c:v>
                </c:pt>
              </c:strCache>
            </c:strRef>
          </c:tx>
          <c:dLbls>
            <c:dLbl>
              <c:idx val="0"/>
              <c:layout>
                <c:manualLayout>
                  <c:x val="-7.6120508859837503E-3"/>
                  <c:y val="-2.203356229407500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A9-437B-B858-C5BD03AEF460}"/>
                </c:ext>
              </c:extLst>
            </c:dLbl>
            <c:dLbl>
              <c:idx val="1"/>
              <c:layout>
                <c:manualLayout>
                  <c:x val="-2.8708133971291867E-2"/>
                  <c:y val="1.06380186519237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A9-437B-B858-C5BD03AEF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'2.3'!$H$42:$H$44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'2.3'!$I$42:$I$44</c:f>
              <c:numCache>
                <c:formatCode>_(* #,##0.0_);_(* \(#,##0.0\);_(* "-"??_);_(@_)</c:formatCode>
                <c:ptCount val="3"/>
                <c:pt idx="0">
                  <c:v>271050.09999999998</c:v>
                </c:pt>
                <c:pt idx="1">
                  <c:v>207106.7</c:v>
                </c:pt>
                <c:pt idx="2">
                  <c:v>72.3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B-4C9F-8696-8A87F153A4FB}"/>
            </c:ext>
          </c:extLst>
        </c:ser>
        <c:ser>
          <c:idx val="1"/>
          <c:order val="1"/>
          <c:tx>
            <c:strRef>
              <c:f>'2.3'!$J$41</c:f>
              <c:strCache>
                <c:ptCount val="1"/>
                <c:pt idx="0">
                  <c:v>2017 I-II</c:v>
                </c:pt>
              </c:strCache>
            </c:strRef>
          </c:tx>
          <c:dLbls>
            <c:dLbl>
              <c:idx val="0"/>
              <c:layout>
                <c:manualLayout>
                  <c:x val="2.2328548644338107E-2"/>
                  <c:y val="3.546099290780144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A9-437B-B858-C5BD03AEF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'2.3'!$H$42:$H$44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'2.3'!$J$42:$J$44</c:f>
              <c:numCache>
                <c:formatCode>_(* #,##0.0_);_(* \(#,##0.0\);_(* "-"??_);_(@_)</c:formatCode>
                <c:ptCount val="3"/>
                <c:pt idx="0">
                  <c:v>252975.9</c:v>
                </c:pt>
                <c:pt idx="1">
                  <c:v>711810.4</c:v>
                </c:pt>
                <c:pt idx="2">
                  <c:v>32.800000000000004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FB-4C9F-8696-8A87F153A4FB}"/>
            </c:ext>
          </c:extLst>
        </c:ser>
        <c:dLbls>
          <c:showVal val="1"/>
        </c:dLbls>
        <c:overlap val="-25"/>
        <c:axId val="74895744"/>
        <c:axId val="74897280"/>
      </c:barChart>
      <c:catAx>
        <c:axId val="7489574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897280"/>
        <c:crosses val="autoZero"/>
        <c:auto val="1"/>
        <c:lblAlgn val="ctr"/>
        <c:lblOffset val="100"/>
      </c:catAx>
      <c:valAx>
        <c:axId val="74897280"/>
        <c:scaling>
          <c:orientation val="minMax"/>
        </c:scaling>
        <c:delete val="1"/>
        <c:axPos val="l"/>
        <c:numFmt formatCode="_(* #,##0.0_);_(* \(#,##0.0\);_(* &quot;-&quot;??_);_(@_)" sourceLinked="1"/>
        <c:tickLblPos val="none"/>
        <c:crossAx val="748957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4660211731906814"/>
          <c:y val="8.3351009695216763E-2"/>
          <c:w val="0.33890638670166623"/>
          <c:h val="8.4009284966546818E-2"/>
        </c:manualLayout>
      </c:layout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  <a:effectLst>
      <a:softEdge rad="635000"/>
    </a:effectLst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0909090909090922"/>
          <c:y val="6.7901234567901494E-2"/>
          <c:w val="0.78181818181818186"/>
          <c:h val="0.74043258481578456"/>
        </c:manualLayout>
      </c:layout>
      <c:barChart>
        <c:barDir val="col"/>
        <c:grouping val="clustered"/>
        <c:dLbls>
          <c:showVal val="1"/>
        </c:dLbls>
        <c:axId val="74933376"/>
        <c:axId val="74934912"/>
      </c:barChart>
      <c:catAx>
        <c:axId val="749333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934912"/>
        <c:crosses val="autoZero"/>
        <c:auto val="1"/>
        <c:lblAlgn val="ctr"/>
        <c:lblOffset val="100"/>
      </c:catAx>
      <c:valAx>
        <c:axId val="74934912"/>
        <c:scaling>
          <c:orientation val="minMax"/>
        </c:scaling>
        <c:delete val="1"/>
        <c:axPos val="l"/>
        <c:numFmt formatCode="General" sourceLinked="1"/>
        <c:tickLblPos val="none"/>
        <c:crossAx val="74933376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9.0400492024911155E-2"/>
          <c:y val="6.1271489132547464E-2"/>
          <c:w val="0.90959950797508882"/>
          <c:h val="0.66605975681182816"/>
        </c:manualLayout>
      </c:layout>
      <c:barChart>
        <c:barDir val="col"/>
        <c:grouping val="clustered"/>
        <c:ser>
          <c:idx val="0"/>
          <c:order val="0"/>
          <c:tx>
            <c:strRef>
              <c:f>'1.1'!$I$10:$J$10</c:f>
              <c:strCache>
                <c:ptCount val="2"/>
                <c:pt idx="0">
                  <c:v> Амбулаторийн үзлэг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'1.1'!$K$7:$L$7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'1.1'!$K$10:$L$10</c:f>
              <c:numCache>
                <c:formatCode>0.0</c:formatCode>
                <c:ptCount val="2"/>
                <c:pt idx="0" formatCode="General">
                  <c:v>59.3</c:v>
                </c:pt>
                <c:pt idx="1">
                  <c:v>63.4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B3-42D3-8464-446723AB6709}"/>
            </c:ext>
          </c:extLst>
        </c:ser>
        <c:ser>
          <c:idx val="1"/>
          <c:order val="1"/>
          <c:tx>
            <c:strRef>
              <c:f>'1.1'!$I$12:$J$12</c:f>
              <c:strCache>
                <c:ptCount val="2"/>
                <c:pt idx="0">
                  <c:v>Эмчлүүлсэн хүний тоо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'1.1'!$K$7:$L$7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'1.1'!$K$12:$L$12</c:f>
              <c:numCache>
                <c:formatCode>0.0</c:formatCode>
                <c:ptCount val="2"/>
                <c:pt idx="0">
                  <c:v>2.7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B3-42D3-8464-446723AB6709}"/>
            </c:ext>
          </c:extLst>
        </c:ser>
        <c:dLbls>
          <c:showVal val="1"/>
        </c:dLbls>
        <c:gapWidth val="75"/>
        <c:axId val="80633856"/>
        <c:axId val="80635392"/>
      </c:barChart>
      <c:catAx>
        <c:axId val="806338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635392"/>
        <c:crosses val="autoZero"/>
        <c:auto val="1"/>
        <c:lblAlgn val="ctr"/>
        <c:lblOffset val="100"/>
      </c:catAx>
      <c:valAx>
        <c:axId val="80635392"/>
        <c:scaling>
          <c:orientation val="minMax"/>
        </c:scaling>
        <c:axPos val="l"/>
        <c:numFmt formatCode="General" sourceLinked="1"/>
        <c:majorTickMark val="none"/>
        <c:tickLblPos val="nextTo"/>
        <c:crossAx val="8063385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'1.1'!$O$7:$P$7</c:f>
              <c:strCache>
                <c:ptCount val="2"/>
                <c:pt idx="0">
                  <c:v>халдварт өвчний гаралт </c:v>
                </c:pt>
              </c:strCache>
            </c:strRef>
          </c:tx>
          <c:dLbls>
            <c:dLbl>
              <c:idx val="0"/>
              <c:layout>
                <c:manualLayout>
                  <c:x val="3.333333333333334E-2"/>
                  <c:y val="-3.240740740740830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4-4757-A923-DE5E558BC5FF}"/>
                </c:ext>
              </c:extLst>
            </c:dLbl>
            <c:dLbl>
              <c:idx val="1"/>
              <c:layout>
                <c:manualLayout>
                  <c:x val="2.5000000000000001E-2"/>
                  <c:y val="-1.851851851851858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4-4757-A923-DE5E558BC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'1.1'!$Q$6:$R$6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'1.1'!$Q$7:$R$7</c:f>
              <c:numCache>
                <c:formatCode>General</c:formatCode>
                <c:ptCount val="2"/>
                <c:pt idx="0">
                  <c:v>352</c:v>
                </c:pt>
                <c:pt idx="1">
                  <c:v>176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A34-4757-A923-DE5E558BC5FF}"/>
            </c:ext>
          </c:extLst>
        </c:ser>
        <c:dLbls>
          <c:showVal val="1"/>
        </c:dLbls>
        <c:gapWidth val="75"/>
        <c:shape val="cone"/>
        <c:axId val="75049600"/>
        <c:axId val="75059584"/>
        <c:axId val="0"/>
      </c:bar3DChart>
      <c:catAx>
        <c:axId val="750496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5059584"/>
        <c:crosses val="autoZero"/>
        <c:auto val="1"/>
        <c:lblAlgn val="ctr"/>
        <c:lblOffset val="100"/>
      </c:catAx>
      <c:valAx>
        <c:axId val="75059584"/>
        <c:scaling>
          <c:orientation val="minMax"/>
        </c:scaling>
        <c:axPos val="l"/>
        <c:numFmt formatCode="General" sourceLinked="1"/>
        <c:majorTickMark val="none"/>
        <c:tickLblPos val="nextTo"/>
        <c:crossAx val="75049600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'1.1'!$M$33</c:f>
              <c:strCache>
                <c:ptCount val="1"/>
                <c:pt idx="0">
                  <c:v>нялхсын эндэгдэл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'1.1'!$N$31:$O$31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'1.1'!$N$33:$O$33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5B-40C6-8CA8-6872C2324900}"/>
            </c:ext>
          </c:extLst>
        </c:ser>
        <c:dLbls>
          <c:showVal val="1"/>
        </c:dLbls>
        <c:gapWidth val="75"/>
        <c:axId val="74994048"/>
        <c:axId val="74995584"/>
      </c:barChart>
      <c:catAx>
        <c:axId val="74994048"/>
        <c:scaling>
          <c:orientation val="minMax"/>
        </c:scaling>
        <c:axPos val="l"/>
        <c:numFmt formatCode="General" sourceLinked="1"/>
        <c:majorTickMark val="none"/>
        <c:tickLblPos val="nextTo"/>
        <c:crossAx val="74995584"/>
        <c:crosses val="autoZero"/>
        <c:auto val="1"/>
        <c:lblAlgn val="ctr"/>
        <c:lblOffset val="100"/>
      </c:catAx>
      <c:valAx>
        <c:axId val="74995584"/>
        <c:scaling>
          <c:orientation val="minMax"/>
        </c:scaling>
        <c:axPos val="b"/>
        <c:numFmt formatCode="General" sourceLinked="1"/>
        <c:majorTickMark val="none"/>
        <c:tickLblPos val="nextTo"/>
        <c:crossAx val="7499404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1.6666666666666701E-2"/>
                  <c:y val="-8.333333333333334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67-4949-AA3C-7DBFB534A844}"/>
                </c:ext>
              </c:extLst>
            </c:dLbl>
            <c:dLbl>
              <c:idx val="1"/>
              <c:layout>
                <c:manualLayout>
                  <c:x val="0"/>
                  <c:y val="-6.94444444444444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67-4949-AA3C-7DBFB534A84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'5.1'!$P$32:$Q$32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'5.1'!$P$33:$Q$33</c:f>
              <c:numCache>
                <c:formatCode>General</c:formatCode>
                <c:ptCount val="2"/>
                <c:pt idx="0">
                  <c:v>101</c:v>
                </c:pt>
                <c:pt idx="1">
                  <c:v>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67-4949-AA3C-7DBFB534A844}"/>
            </c:ext>
          </c:extLst>
        </c:ser>
        <c:dLbls>
          <c:showVal val="1"/>
        </c:dLbls>
        <c:shape val="cylinder"/>
        <c:axId val="86761472"/>
        <c:axId val="86763008"/>
        <c:axId val="0"/>
      </c:bar3DChart>
      <c:catAx>
        <c:axId val="86761472"/>
        <c:scaling>
          <c:orientation val="minMax"/>
        </c:scaling>
        <c:axPos val="b"/>
        <c:numFmt formatCode="General" sourceLinked="1"/>
        <c:majorTickMark val="none"/>
        <c:tickLblPos val="nextTo"/>
        <c:crossAx val="86763008"/>
        <c:crosses val="autoZero"/>
        <c:auto val="1"/>
        <c:lblAlgn val="ctr"/>
        <c:lblOffset val="100"/>
      </c:catAx>
      <c:valAx>
        <c:axId val="86763008"/>
        <c:scaling>
          <c:orientation val="minMax"/>
        </c:scaling>
        <c:delete val="1"/>
        <c:axPos val="l"/>
        <c:numFmt formatCode="General" sourceLinked="1"/>
        <c:tickLblPos val="none"/>
        <c:crossAx val="86761472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31897010434672213"/>
          <c:y val="5.3240740740740741E-2"/>
          <c:w val="0.3902439024390244"/>
          <c:h val="0.8333333333333337"/>
        </c:manualLayout>
      </c:layout>
      <c:pieChart>
        <c:varyColors val="1"/>
        <c:ser>
          <c:idx val="0"/>
          <c:order val="0"/>
          <c:explosion val="2"/>
          <c:dLbls>
            <c:dLbl>
              <c:idx val="0"/>
              <c:layout>
                <c:manualLayout>
                  <c:x val="8.4054712673111001E-2"/>
                  <c:y val="6.48148148148176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06.00 -14.00
27.3%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C-472F-B36F-3C0EEA73602F}"/>
                </c:ext>
              </c:extLst>
            </c:dLbl>
            <c:dLbl>
              <c:idx val="1"/>
              <c:layout>
                <c:manualLayout>
                  <c:x val="1.6979365384205063E-2"/>
                  <c:y val="1.92501458151064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14.00 -19.00
30.5%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C-472F-B36F-3C0EEA73602F}"/>
                </c:ext>
              </c:extLst>
            </c:dLbl>
            <c:dLbl>
              <c:idx val="2"/>
              <c:layout>
                <c:manualLayout>
                  <c:x val="-0.19348978938608291"/>
                  <c:y val="-0.1985414843977893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19.00 - 22.00
11.7%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C-472F-B36F-3C0EEA73602F}"/>
                </c:ext>
              </c:extLst>
            </c:dLbl>
            <c:dLbl>
              <c:idx val="3"/>
              <c:layout>
                <c:manualLayout>
                  <c:x val="-4.7721229968205194E-2"/>
                  <c:y val="-0.1364752843394577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22.00 - 06.00
30.5%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C-472F-B36F-3C0EEA73602F}"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'5.1'!$M$48:$M$51</c:f>
              <c:strCache>
                <c:ptCount val="4"/>
                <c:pt idx="0">
                  <c:v>06.00 -14.00</c:v>
                </c:pt>
                <c:pt idx="1">
                  <c:v>14.00 -19.00</c:v>
                </c:pt>
                <c:pt idx="2">
                  <c:v>19.00 - 22.00</c:v>
                </c:pt>
                <c:pt idx="3">
                  <c:v>22.00 - 06.00</c:v>
                </c:pt>
              </c:strCache>
            </c:strRef>
          </c:cat>
          <c:val>
            <c:numRef>
              <c:f>'5.1'!$N$48:$N$51</c:f>
              <c:numCache>
                <c:formatCode>0.0</c:formatCode>
                <c:ptCount val="4"/>
                <c:pt idx="0">
                  <c:v>27.34375</c:v>
                </c:pt>
                <c:pt idx="1">
                  <c:v>30.468749999999915</c:v>
                </c:pt>
                <c:pt idx="2">
                  <c:v>11.71875</c:v>
                </c:pt>
                <c:pt idx="3">
                  <c:v>30.468749999999915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90C-472F-B36F-3C0EEA73602F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spPr>
    <a:noFill/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15213394244086906"/>
          <c:y val="0.22191255472826521"/>
          <c:w val="0.8053827965382"/>
          <c:h val="0.64808762541046061"/>
        </c:manualLayout>
      </c:layout>
      <c:bar3DChart>
        <c:barDir val="col"/>
        <c:grouping val="clustered"/>
        <c:ser>
          <c:idx val="0"/>
          <c:order val="0"/>
          <c:tx>
            <c:strRef>
              <c:f>'5.1'!$P$14</c:f>
              <c:strCache>
                <c:ptCount val="1"/>
                <c:pt idx="0">
                  <c:v>гэмтэж бэртсэн хүний тоо</c:v>
                </c:pt>
              </c:strCache>
            </c:strRef>
          </c:tx>
          <c:dLbls>
            <c:dLbl>
              <c:idx val="0"/>
              <c:layout>
                <c:manualLayout>
                  <c:x val="2.7141645462257349E-2"/>
                  <c:y val="-2.30880230880232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8D-4027-8D23-38076E5EBC75}"/>
                </c:ext>
              </c:extLst>
            </c:dLbl>
            <c:dLbl>
              <c:idx val="1"/>
              <c:layout>
                <c:manualLayout>
                  <c:x val="2.0356234096692107E-2"/>
                  <c:y val="-3.463203463203461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8D-4027-8D23-38076E5EB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'5.1'!$Q$13:$R$13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'5.1'!$Q$14:$R$14</c:f>
              <c:numCache>
                <c:formatCode>General</c:formatCode>
                <c:ptCount val="2"/>
                <c:pt idx="0">
                  <c:v>38</c:v>
                </c:pt>
                <c:pt idx="1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F8D-4027-8D23-38076E5EBC75}"/>
            </c:ext>
          </c:extLst>
        </c:ser>
        <c:ser>
          <c:idx val="1"/>
          <c:order val="1"/>
          <c:tx>
            <c:strRef>
              <c:f>'5.1'!$P$15</c:f>
              <c:strCache>
                <c:ptCount val="1"/>
                <c:pt idx="0">
                  <c:v>нас барсан хүний тоо</c:v>
                </c:pt>
              </c:strCache>
            </c:strRef>
          </c:tx>
          <c:dLbls>
            <c:dLbl>
              <c:idx val="0"/>
              <c:layout>
                <c:manualLayout>
                  <c:x val="2.0356234096692107E-2"/>
                  <c:y val="-4.61760461760461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8D-4027-8D23-38076E5EBC75}"/>
                </c:ext>
              </c:extLst>
            </c:dLbl>
            <c:dLbl>
              <c:idx val="1"/>
              <c:layout>
                <c:manualLayout>
                  <c:x val="3.7319762510602282E-2"/>
                  <c:y val="-3.463203463203463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8D-4027-8D23-38076E5EB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'5.1'!$Q$13:$R$13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'5.1'!$Q$15:$R$15</c:f>
              <c:numCache>
                <c:formatCode>General</c:formatCode>
                <c:ptCount val="2"/>
                <c:pt idx="0">
                  <c:v>1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F8D-4027-8D23-38076E5EBC75}"/>
            </c:ext>
          </c:extLst>
        </c:ser>
        <c:dLbls>
          <c:showVal val="1"/>
        </c:dLbls>
        <c:gapWidth val="75"/>
        <c:shape val="box"/>
        <c:axId val="101151104"/>
        <c:axId val="101152640"/>
        <c:axId val="0"/>
      </c:bar3DChart>
      <c:catAx>
        <c:axId val="1011511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1152640"/>
        <c:crosses val="autoZero"/>
        <c:auto val="1"/>
        <c:lblAlgn val="ctr"/>
        <c:lblOffset val="100"/>
      </c:catAx>
      <c:valAx>
        <c:axId val="101152640"/>
        <c:scaling>
          <c:orientation val="minMax"/>
        </c:scaling>
        <c:axPos val="l"/>
        <c:numFmt formatCode="General" sourceLinked="1"/>
        <c:majorTickMark val="none"/>
        <c:tickLblPos val="nextTo"/>
        <c:crossAx val="101151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4766113419496039E-2"/>
          <c:y val="6.5288356909684445E-2"/>
          <c:w val="0.71367232157204841"/>
          <c:h val="0.1321508315269079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2082018927444963E-2"/>
          <c:y val="0.21387798356191462"/>
          <c:w val="0.9305993690851736"/>
          <c:h val="0.61842248592165039"/>
        </c:manualLayout>
      </c:layout>
      <c:barChart>
        <c:barDir val="col"/>
        <c:grouping val="clustered"/>
        <c:ser>
          <c:idx val="0"/>
          <c:order val="0"/>
          <c:tx>
            <c:strRef>
              <c:f>'5.1'!$O$41</c:f>
              <c:strCache>
                <c:ptCount val="1"/>
                <c:pt idx="0">
                  <c:v>учирсан хохирол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'5.1'!$P$40:$Q$40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'5.1'!$P$41:$Q$41</c:f>
              <c:numCache>
                <c:formatCode>General</c:formatCode>
                <c:ptCount val="2"/>
                <c:pt idx="0">
                  <c:v>141.30000000000001</c:v>
                </c:pt>
                <c:pt idx="1">
                  <c:v>920.4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40-4306-8FB7-8B4ADD89280F}"/>
            </c:ext>
          </c:extLst>
        </c:ser>
        <c:ser>
          <c:idx val="1"/>
          <c:order val="1"/>
          <c:tx>
            <c:strRef>
              <c:f>'5.1'!$O$42</c:f>
              <c:strCache>
                <c:ptCount val="1"/>
                <c:pt idx="0">
                  <c:v>нөхөн төлөгдсөн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'5.1'!$P$40:$Q$40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'5.1'!$P$42:$Q$42</c:f>
              <c:numCache>
                <c:formatCode>General</c:formatCode>
                <c:ptCount val="2"/>
                <c:pt idx="0" formatCode="0.0">
                  <c:v>65.7</c:v>
                </c:pt>
                <c:pt idx="1">
                  <c:v>765.1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40-4306-8FB7-8B4ADD89280F}"/>
            </c:ext>
          </c:extLst>
        </c:ser>
        <c:dLbls>
          <c:showVal val="1"/>
        </c:dLbls>
        <c:overlap val="-25"/>
        <c:axId val="101199232"/>
        <c:axId val="101205120"/>
      </c:barChart>
      <c:catAx>
        <c:axId val="101199232"/>
        <c:scaling>
          <c:orientation val="minMax"/>
        </c:scaling>
        <c:axPos val="b"/>
        <c:numFmt formatCode="General" sourceLinked="1"/>
        <c:majorTickMark val="none"/>
        <c:tickLblPos val="nextTo"/>
        <c:crossAx val="101205120"/>
        <c:crosses val="autoZero"/>
        <c:auto val="1"/>
        <c:lblAlgn val="ctr"/>
        <c:lblOffset val="100"/>
      </c:catAx>
      <c:valAx>
        <c:axId val="101205120"/>
        <c:scaling>
          <c:orientation val="minMax"/>
        </c:scaling>
        <c:delete val="1"/>
        <c:axPos val="l"/>
        <c:numFmt formatCode="General" sourceLinked="1"/>
        <c:tickLblPos val="none"/>
        <c:crossAx val="1011992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9456450922359034E-2"/>
          <c:y val="9.2165898617511524E-2"/>
          <c:w val="0.36512152293020855"/>
          <c:h val="0.26471836181768926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8783288367731963"/>
          <c:y val="0.11800539400556558"/>
          <c:w val="0.37489463831746644"/>
          <c:h val="0.88004615259918795"/>
        </c:manualLayout>
      </c:layout>
      <c:pieChart>
        <c:varyColors val="1"/>
        <c:ser>
          <c:idx val="0"/>
          <c:order val="0"/>
          <c:dPt>
            <c:idx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850-4C00-85A6-911D964785EA}"/>
              </c:ext>
            </c:extLst>
          </c:dPt>
          <c:dPt>
            <c:idx val="1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50-4C00-85A6-911D964785EA}"/>
              </c:ext>
            </c:extLst>
          </c:dPt>
          <c:dPt>
            <c:idx val="2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850-4C00-85A6-911D964785EA}"/>
              </c:ext>
            </c:extLst>
          </c:dPt>
          <c:dPt>
            <c:idx val="3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50-4C00-85A6-911D964785EA}"/>
              </c:ext>
            </c:extLst>
          </c:dPt>
          <c:dPt>
            <c:idx val="4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850-4C00-85A6-911D964785EA}"/>
              </c:ext>
            </c:extLst>
          </c:dPt>
          <c:dPt>
            <c:idx val="5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DE-4D35-9909-E72214C124E5}"/>
              </c:ext>
            </c:extLst>
          </c:dPt>
          <c:dLbls>
            <c:dLbl>
              <c:idx val="0"/>
              <c:layout>
                <c:manualLayout>
                  <c:x val="0.15508475503062141"/>
                  <c:y val="0.17592592592592593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50-4C00-85A6-911D964785EA}"/>
                </c:ext>
              </c:extLst>
            </c:dLbl>
            <c:dLbl>
              <c:idx val="1"/>
              <c:layout>
                <c:manualLayout>
                  <c:x val="0.15015244969378819"/>
                  <c:y val="-0.10016185476815494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50-4C00-85A6-911D964785EA}"/>
                </c:ext>
              </c:extLst>
            </c:dLbl>
            <c:dLbl>
              <c:idx val="2"/>
              <c:layout>
                <c:manualLayout>
                  <c:x val="-8.5643101363578569E-2"/>
                  <c:y val="0.30552884663002294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50-4C00-85A6-911D964785EA}"/>
                </c:ext>
              </c:extLst>
            </c:dLbl>
            <c:dLbl>
              <c:idx val="3"/>
              <c:layout>
                <c:manualLayout>
                  <c:x val="-0.15189101515057254"/>
                  <c:y val="0.10105521715445946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50-4C00-85A6-911D964785EA}"/>
                </c:ext>
              </c:extLst>
            </c:dLbl>
            <c:dLbl>
              <c:idx val="4"/>
              <c:layout>
                <c:manualLayout>
                  <c:x val="-2.3694662946422532E-2"/>
                  <c:y val="1.2578616352201238E-3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50-4C00-85A6-911D964785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'6'!$J$52:$J$57</c:f>
              <c:strCache>
                <c:ptCount val="6"/>
                <c:pt idx="0">
                  <c:v>Бизнесийн зээл</c:v>
                </c:pt>
                <c:pt idx="1">
                  <c:v>Хэрэглээний зээл</c:v>
                </c:pt>
                <c:pt idx="2">
                  <c:v>Орон сууцны зээл</c:v>
                </c:pt>
                <c:pt idx="3">
                  <c:v>Ажилчдын зээл</c:v>
                </c:pt>
                <c:pt idx="4">
                  <c:v>ХАА-н зээл</c:v>
                </c:pt>
                <c:pt idx="5">
                  <c:v>Төслийн зээл</c:v>
                </c:pt>
              </c:strCache>
            </c:strRef>
          </c:cat>
          <c:val>
            <c:numRef>
              <c:f>'6'!$K$52:$K$57</c:f>
              <c:numCache>
                <c:formatCode>0.0</c:formatCode>
                <c:ptCount val="6"/>
                <c:pt idx="0">
                  <c:v>13.364995070611679</c:v>
                </c:pt>
                <c:pt idx="1">
                  <c:v>59.919060462338429</c:v>
                </c:pt>
                <c:pt idx="2">
                  <c:v>18.614002893837757</c:v>
                </c:pt>
                <c:pt idx="3">
                  <c:v>2.0861042714396252</c:v>
                </c:pt>
                <c:pt idx="4">
                  <c:v>4.9706675930378639</c:v>
                </c:pt>
                <c:pt idx="5">
                  <c:v>1.0451697087345309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850-4C00-85A6-911D964785EA}"/>
            </c:ext>
          </c:extLst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2888240349221192E-2"/>
          <c:y val="0.19568620116701557"/>
          <c:w val="0.93711175965077964"/>
          <c:h val="0.66146134891046326"/>
        </c:manualLayout>
      </c:layout>
      <c:barChart>
        <c:barDir val="col"/>
        <c:grouping val="clustered"/>
        <c:ser>
          <c:idx val="0"/>
          <c:order val="0"/>
          <c:tx>
            <c:strRef>
              <c:f>'1'!$O$187</c:f>
              <c:strCache>
                <c:ptCount val="1"/>
                <c:pt idx="0">
                  <c:v>Эрэгтэй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'1'!$P$186:$S$186</c:f>
              <c:strCache>
                <c:ptCount val="4"/>
                <c:pt idx="0">
                  <c:v>2014 II</c:v>
                </c:pt>
                <c:pt idx="1">
                  <c:v>2015 II</c:v>
                </c:pt>
                <c:pt idx="2">
                  <c:v>2016 II</c:v>
                </c:pt>
                <c:pt idx="3">
                  <c:v>2017 II</c:v>
                </c:pt>
              </c:strCache>
            </c:strRef>
          </c:cat>
          <c:val>
            <c:numRef>
              <c:f>'1'!$P$187:$S$187</c:f>
              <c:numCache>
                <c:formatCode>#\ ##0</c:formatCode>
                <c:ptCount val="4"/>
                <c:pt idx="0">
                  <c:v>626</c:v>
                </c:pt>
                <c:pt idx="1">
                  <c:v>494</c:v>
                </c:pt>
                <c:pt idx="2">
                  <c:v>579</c:v>
                </c:pt>
                <c:pt idx="3">
                  <c:v>816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5B-44D0-AA3F-84F80AC37CE9}"/>
            </c:ext>
          </c:extLst>
        </c:ser>
        <c:ser>
          <c:idx val="1"/>
          <c:order val="1"/>
          <c:tx>
            <c:strRef>
              <c:f>'1'!$O$188</c:f>
              <c:strCache>
                <c:ptCount val="1"/>
                <c:pt idx="0">
                  <c:v>Эмэгтэй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'1'!$P$186:$S$186</c:f>
              <c:strCache>
                <c:ptCount val="4"/>
                <c:pt idx="0">
                  <c:v>2014 II</c:v>
                </c:pt>
                <c:pt idx="1">
                  <c:v>2015 II</c:v>
                </c:pt>
                <c:pt idx="2">
                  <c:v>2016 II</c:v>
                </c:pt>
                <c:pt idx="3">
                  <c:v>2017 II</c:v>
                </c:pt>
              </c:strCache>
            </c:strRef>
          </c:cat>
          <c:val>
            <c:numRef>
              <c:f>'1'!$P$188:$S$188</c:f>
              <c:numCache>
                <c:formatCode>#\ ##0</c:formatCode>
                <c:ptCount val="4"/>
                <c:pt idx="0">
                  <c:v>762</c:v>
                </c:pt>
                <c:pt idx="1">
                  <c:v>778</c:v>
                </c:pt>
                <c:pt idx="2">
                  <c:v>761</c:v>
                </c:pt>
                <c:pt idx="3">
                  <c:v>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5B-44D0-AA3F-84F80AC37CE9}"/>
            </c:ext>
          </c:extLst>
        </c:ser>
        <c:dLbls>
          <c:showVal val="1"/>
        </c:dLbls>
        <c:overlap val="-25"/>
        <c:axId val="70125824"/>
        <c:axId val="70594560"/>
      </c:barChart>
      <c:catAx>
        <c:axId val="7012582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594560"/>
        <c:crosses val="autoZero"/>
        <c:auto val="1"/>
        <c:lblAlgn val="ctr"/>
        <c:lblOffset val="100"/>
      </c:catAx>
      <c:valAx>
        <c:axId val="70594560"/>
        <c:scaling>
          <c:orientation val="minMax"/>
        </c:scaling>
        <c:delete val="1"/>
        <c:axPos val="l"/>
        <c:numFmt formatCode="#\ ##0" sourceLinked="1"/>
        <c:tickLblPos val="none"/>
        <c:crossAx val="7012582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3784579795466471"/>
          <c:y val="8.2186749975125539E-2"/>
          <c:w val="0.71771930924559102"/>
          <c:h val="0.79573154701187265"/>
        </c:manualLayout>
      </c:layout>
      <c:barChart>
        <c:barDir val="bar"/>
        <c:grouping val="clustered"/>
        <c:ser>
          <c:idx val="0"/>
          <c:order val="0"/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'6'!$J$39:$J$44</c:f>
              <c:strCache>
                <c:ptCount val="6"/>
                <c:pt idx="0">
                  <c:v>Бизнесийн зээл</c:v>
                </c:pt>
                <c:pt idx="1">
                  <c:v>Хэрэглээний зээл</c:v>
                </c:pt>
                <c:pt idx="2">
                  <c:v>Орон сууцны зээл</c:v>
                </c:pt>
                <c:pt idx="3">
                  <c:v>Ажилчдын зээл</c:v>
                </c:pt>
                <c:pt idx="4">
                  <c:v>ХАА-н зээл</c:v>
                </c:pt>
                <c:pt idx="5">
                  <c:v>Төслийн зээл</c:v>
                </c:pt>
              </c:strCache>
            </c:strRef>
          </c:cat>
          <c:val>
            <c:numRef>
              <c:f>'6'!$K$39:$K$44</c:f>
              <c:numCache>
                <c:formatCode>General</c:formatCode>
                <c:ptCount val="6"/>
                <c:pt idx="0">
                  <c:v>1315</c:v>
                </c:pt>
                <c:pt idx="1">
                  <c:v>22387</c:v>
                </c:pt>
                <c:pt idx="2">
                  <c:v>997</c:v>
                </c:pt>
                <c:pt idx="3">
                  <c:v>210</c:v>
                </c:pt>
                <c:pt idx="4">
                  <c:v>2947</c:v>
                </c:pt>
                <c:pt idx="5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8D-4D2C-B5EE-B90FB36B7539}"/>
            </c:ext>
          </c:extLst>
        </c:ser>
        <c:dLbls>
          <c:showVal val="1"/>
        </c:dLbls>
        <c:gapWidth val="49"/>
        <c:axId val="85535744"/>
        <c:axId val="85549824"/>
      </c:barChart>
      <c:catAx>
        <c:axId val="855357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49824"/>
        <c:crosses val="autoZero"/>
        <c:auto val="1"/>
        <c:lblAlgn val="ctr"/>
        <c:lblOffset val="100"/>
      </c:catAx>
      <c:valAx>
        <c:axId val="855498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3574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1.1111153581530465E-2"/>
          <c:y val="0.18622990485564445"/>
          <c:w val="0.98888888888888893"/>
          <c:h val="0.55305098226359273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ln w="38100">
              <a:solidFill>
                <a:srgbClr val="2CA46B"/>
              </a:solidFill>
              <a:tailEnd type="stealth"/>
            </a:ln>
          </c:spPr>
          <c:marker>
            <c:symbol val="none"/>
          </c:marker>
          <c:dLbls>
            <c:dLbl>
              <c:idx val="6"/>
              <c:layout>
                <c:manualLayout>
                  <c:x val="4.8543689320388423E-3"/>
                  <c:y val="6.25E-2"/>
                </c:manualLayout>
              </c:layout>
              <c:dLblPos val="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49-4BC6-AD26-27F7962354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2014 I-II</c:v>
                </c:pt>
                <c:pt idx="1">
                  <c:v>2015 I-II</c:v>
                </c:pt>
                <c:pt idx="2">
                  <c:v>2016 I-II</c:v>
                </c:pt>
                <c:pt idx="3">
                  <c:v>2017 I-II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728</c:v>
                </c:pt>
                <c:pt idx="1">
                  <c:v>150</c:v>
                </c:pt>
                <c:pt idx="2">
                  <c:v>21496</c:v>
                </c:pt>
                <c:pt idx="3">
                  <c:v>587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D49-4BC6-AD26-27F7962354A7}"/>
            </c:ext>
          </c:extLst>
        </c:ser>
        <c:dLbls>
          <c:showVal val="1"/>
        </c:dLbls>
        <c:marker val="1"/>
        <c:axId val="124029184"/>
        <c:axId val="124035072"/>
      </c:lineChart>
      <c:catAx>
        <c:axId val="1240291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pPr>
            <a:endParaRPr lang="en-US"/>
          </a:p>
        </c:txPr>
        <c:crossAx val="124035072"/>
        <c:crosses val="autoZero"/>
        <c:auto val="1"/>
        <c:lblAlgn val="ctr"/>
        <c:lblOffset val="100"/>
      </c:catAx>
      <c:valAx>
        <c:axId val="124035072"/>
        <c:scaling>
          <c:orientation val="minMax"/>
        </c:scaling>
        <c:delete val="1"/>
        <c:axPos val="l"/>
        <c:numFmt formatCode="General" sourceLinked="1"/>
        <c:tickLblPos val="none"/>
        <c:crossAx val="124029184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2.1568627450980388E-2"/>
          <c:y val="0.11626892792247123"/>
          <c:w val="0.95686274509803926"/>
          <c:h val="0.55748107207752873"/>
        </c:manualLayout>
      </c:layout>
      <c:barChart>
        <c:barDir val="col"/>
        <c:grouping val="clustered"/>
        <c:ser>
          <c:idx val="0"/>
          <c:order val="0"/>
          <c:tx>
            <c:strRef>
              <c:f>'9.1-9.3'!$L$9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'9.1-9.3'!$K$10:$K$11</c:f>
              <c:strCache>
                <c:ptCount val="2"/>
                <c:pt idx="0">
                  <c:v>Нийт бүтээгдэхүүн</c:v>
                </c:pt>
                <c:pt idx="1">
                  <c:v>Борлуулсан бүтээгдэхүүн</c:v>
                </c:pt>
              </c:strCache>
            </c:strRef>
          </c:cat>
          <c:val>
            <c:numRef>
              <c:f>'9.1-9.3'!$L$10:$L$11</c:f>
              <c:numCache>
                <c:formatCode>0.0</c:formatCode>
                <c:ptCount val="2"/>
                <c:pt idx="0">
                  <c:v>3152.5</c:v>
                </c:pt>
                <c:pt idx="1">
                  <c:v>2201.7000000000003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1C-4A4C-92AD-C4BCE25EA29C}"/>
            </c:ext>
          </c:extLst>
        </c:ser>
        <c:ser>
          <c:idx val="1"/>
          <c:order val="1"/>
          <c:tx>
            <c:strRef>
              <c:f>'9.1-9.3'!$M$9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'9.1-9.3'!$K$10:$K$11</c:f>
              <c:strCache>
                <c:ptCount val="2"/>
                <c:pt idx="0">
                  <c:v>Нийт бүтээгдэхүүн</c:v>
                </c:pt>
                <c:pt idx="1">
                  <c:v>Борлуулсан бүтээгдэхүүн</c:v>
                </c:pt>
              </c:strCache>
            </c:strRef>
          </c:cat>
          <c:val>
            <c:numRef>
              <c:f>'9.1-9.3'!$M$10:$M$11</c:f>
              <c:numCache>
                <c:formatCode>0.0</c:formatCode>
                <c:ptCount val="2"/>
                <c:pt idx="0">
                  <c:v>8166.8</c:v>
                </c:pt>
                <c:pt idx="1">
                  <c:v>21787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1C-4A4C-92AD-C4BCE25EA29C}"/>
            </c:ext>
          </c:extLst>
        </c:ser>
        <c:dLbls>
          <c:showVal val="1"/>
        </c:dLbls>
        <c:overlap val="-25"/>
        <c:axId val="133296128"/>
        <c:axId val="133297664"/>
      </c:barChart>
      <c:catAx>
        <c:axId val="1332961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33297664"/>
        <c:crosses val="autoZero"/>
        <c:auto val="1"/>
        <c:lblAlgn val="ctr"/>
        <c:lblOffset val="100"/>
      </c:catAx>
      <c:valAx>
        <c:axId val="133297664"/>
        <c:scaling>
          <c:orientation val="minMax"/>
        </c:scaling>
        <c:delete val="1"/>
        <c:axPos val="l"/>
        <c:numFmt formatCode="0.0" sourceLinked="1"/>
        <c:tickLblPos val="none"/>
        <c:crossAx val="1332961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366558591940801"/>
          <c:y val="4.3447405612759851E-2"/>
          <c:w val="0.36787901502518194"/>
          <c:h val="6.0453806070421112E-2"/>
        </c:manualLayout>
      </c:layout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100"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bar"/>
        <c:grouping val="clustered"/>
        <c:ser>
          <c:idx val="0"/>
          <c:order val="0"/>
          <c:tx>
            <c:strRef>
              <c:f>'9.1-9.3'!$Z$44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'9.1-9.3'!$Y$45:$Y$48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'9.1-9.3'!$Z$45:$Z$48</c:f>
              <c:numCache>
                <c:formatCode>0.0</c:formatCode>
                <c:ptCount val="4"/>
                <c:pt idx="0" formatCode="General">
                  <c:v>94.6</c:v>
                </c:pt>
                <c:pt idx="1">
                  <c:v>1</c:v>
                </c:pt>
                <c:pt idx="2">
                  <c:v>4</c:v>
                </c:pt>
                <c:pt idx="3" formatCode="General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83-4838-9D8B-066A6FF5CCCC}"/>
            </c:ext>
          </c:extLst>
        </c:ser>
        <c:ser>
          <c:idx val="1"/>
          <c:order val="1"/>
          <c:tx>
            <c:strRef>
              <c:f>'9.1-9.3'!$AA$44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'9.1-9.3'!$Y$45:$Y$48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'9.1-9.3'!$AA$45:$AA$48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78.400000000000006</c:v>
                </c:pt>
                <c:pt idx="2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83-4838-9D8B-066A6FF5CCCC}"/>
            </c:ext>
          </c:extLst>
        </c:ser>
        <c:dLbls>
          <c:showVal val="1"/>
        </c:dLbls>
        <c:gapWidth val="75"/>
        <c:axId val="133468928"/>
        <c:axId val="133470464"/>
      </c:barChart>
      <c:catAx>
        <c:axId val="133468928"/>
        <c:scaling>
          <c:orientation val="minMax"/>
        </c:scaling>
        <c:axPos val="l"/>
        <c:numFmt formatCode="General" sourceLinked="0"/>
        <c:majorTickMark val="none"/>
        <c:tickLblPos val="nextTo"/>
        <c:crossAx val="133470464"/>
        <c:crosses val="autoZero"/>
        <c:auto val="1"/>
        <c:lblAlgn val="ctr"/>
        <c:lblOffset val="100"/>
      </c:catAx>
      <c:valAx>
        <c:axId val="133470464"/>
        <c:scaling>
          <c:orientation val="minMax"/>
        </c:scaling>
        <c:axPos val="b"/>
        <c:numFmt formatCode="General" sourceLinked="1"/>
        <c:majorTickMark val="none"/>
        <c:tickLblPos val="nextTo"/>
        <c:crossAx val="13346892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bar"/>
        <c:grouping val="clustered"/>
        <c:ser>
          <c:idx val="0"/>
          <c:order val="0"/>
          <c:tx>
            <c:strRef>
              <c:f>'9.1-9.3'!$AF$44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'9.1-9.3'!$AE$45:$AE$48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'9.1-9.3'!$AF$45:$AF$48</c:f>
              <c:numCache>
                <c:formatCode>General</c:formatCode>
                <c:ptCount val="4"/>
                <c:pt idx="0">
                  <c:v>89.6</c:v>
                </c:pt>
                <c:pt idx="1">
                  <c:v>1.4</c:v>
                </c:pt>
                <c:pt idx="2">
                  <c:v>7.9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12-4C95-BCF5-D7701452E855}"/>
            </c:ext>
          </c:extLst>
        </c:ser>
        <c:ser>
          <c:idx val="1"/>
          <c:order val="1"/>
          <c:tx>
            <c:strRef>
              <c:f>'9.1-9.3'!$AG$44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'9.1-9.3'!$AE$45:$AE$48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'9.1-9.3'!$AG$45:$AG$48</c:f>
              <c:numCache>
                <c:formatCode>General</c:formatCode>
                <c:ptCount val="4"/>
                <c:pt idx="0">
                  <c:v>7.7</c:v>
                </c:pt>
                <c:pt idx="1">
                  <c:v>91.7</c:v>
                </c:pt>
                <c:pt idx="2">
                  <c:v>0.60000000000000064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12-4C95-BCF5-D7701452E855}"/>
            </c:ext>
          </c:extLst>
        </c:ser>
        <c:dLbls>
          <c:showVal val="1"/>
        </c:dLbls>
        <c:gapWidth val="75"/>
        <c:axId val="138225536"/>
        <c:axId val="138227072"/>
      </c:barChart>
      <c:catAx>
        <c:axId val="138225536"/>
        <c:scaling>
          <c:orientation val="minMax"/>
        </c:scaling>
        <c:axPos val="l"/>
        <c:numFmt formatCode="General" sourceLinked="0"/>
        <c:majorTickMark val="none"/>
        <c:tickLblPos val="nextTo"/>
        <c:crossAx val="138227072"/>
        <c:crosses val="autoZero"/>
        <c:auto val="1"/>
        <c:lblAlgn val="ctr"/>
        <c:lblOffset val="100"/>
      </c:catAx>
      <c:valAx>
        <c:axId val="138227072"/>
        <c:scaling>
          <c:orientation val="minMax"/>
        </c:scaling>
        <c:axPos val="b"/>
        <c:numFmt formatCode="General" sourceLinked="1"/>
        <c:majorTickMark val="none"/>
        <c:tickLblPos val="nextTo"/>
        <c:crossAx val="13822553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autoTitleDeleted val="1"/>
    <c:plotArea>
      <c:layout>
        <c:manualLayout>
          <c:layoutTarget val="inner"/>
          <c:xMode val="edge"/>
          <c:yMode val="edge"/>
          <c:x val="1.0209559331399385E-2"/>
          <c:y val="0.11232670033898925"/>
          <c:w val="0.59216701201823452"/>
          <c:h val="0.81656169926025257"/>
        </c:manualLayout>
      </c:layout>
      <c:ofPieChart>
        <c:ofPieType val="bar"/>
        <c:varyColors val="1"/>
        <c:ser>
          <c:idx val="0"/>
          <c:order val="0"/>
          <c:dLbls>
            <c:dLbl>
              <c:idx val="7"/>
              <c:layout>
                <c:manualLayout>
                  <c:x val="0"/>
                  <c:y val="2.7220573180608786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4A-4A6F-8105-99F8B6A6D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'1'!$N$173:$N$180</c:f>
              <c:strCache>
                <c:ptCount val="8"/>
                <c:pt idx="0">
                  <c:v>Магистр,доктор</c:v>
                </c:pt>
                <c:pt idx="1">
                  <c:v>Дээд боловсролтой </c:v>
                </c:pt>
                <c:pt idx="2">
                  <c:v>Тусгай дунд </c:v>
                </c:pt>
                <c:pt idx="3">
                  <c:v>Техник мэргэжлийн </c:v>
                </c:pt>
                <c:pt idx="4">
                  <c:v>Бүрэн дунд </c:v>
                </c:pt>
                <c:pt idx="5">
                  <c:v>Бүрэн бус дунд </c:v>
                </c:pt>
                <c:pt idx="6">
                  <c:v>Бага </c:v>
                </c:pt>
                <c:pt idx="7">
                  <c:v>Боловсролгүй </c:v>
                </c:pt>
              </c:strCache>
            </c:strRef>
          </c:cat>
          <c:val>
            <c:numRef>
              <c:f>'1'!$O$173:$O$180</c:f>
              <c:numCache>
                <c:formatCode>0.0</c:formatCode>
                <c:ptCount val="8"/>
                <c:pt idx="0">
                  <c:v>0.41055718475073316</c:v>
                </c:pt>
                <c:pt idx="1">
                  <c:v>24.340175953079193</c:v>
                </c:pt>
                <c:pt idx="2">
                  <c:v>10.557184750733137</c:v>
                </c:pt>
                <c:pt idx="3">
                  <c:v>9.7360703812316522</c:v>
                </c:pt>
                <c:pt idx="4">
                  <c:v>41.407624633431027</c:v>
                </c:pt>
                <c:pt idx="5">
                  <c:v>11.085043988269804</c:v>
                </c:pt>
                <c:pt idx="6">
                  <c:v>1.9354838709677435</c:v>
                </c:pt>
                <c:pt idx="7">
                  <c:v>0.52785923753665764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AF4-4E9C-A9FF-BE4CC7692340}"/>
            </c:ext>
          </c:extLst>
        </c:ser>
        <c:dLbls>
          <c:showPercent val="1"/>
        </c:dLbls>
        <c:gapWidth val="100"/>
        <c:secondPieSize val="75"/>
        <c:serLines/>
      </c:ofPieChart>
    </c:plotArea>
    <c:legend>
      <c:legendPos val="r"/>
      <c:layout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zero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991294298089283"/>
          <c:y val="0.14035991912023474"/>
          <c:w val="0.88008705858222136"/>
          <c:h val="0.84253642608893031"/>
        </c:manualLayout>
      </c:layout>
      <c:barChart>
        <c:barDir val="bar"/>
        <c:grouping val="clustered"/>
        <c:ser>
          <c:idx val="0"/>
          <c:order val="0"/>
          <c:tx>
            <c:strRef>
              <c:f>'1-2'!$M$68</c:f>
              <c:strCache>
                <c:ptCount val="1"/>
                <c:pt idx="0">
                  <c:v>Эрэгтэй</c:v>
                </c:pt>
              </c:strCache>
            </c:strRef>
          </c:tx>
          <c:dLbls>
            <c:dLbl>
              <c:idx val="3"/>
              <c:layout>
                <c:manualLayout>
                  <c:x val="0"/>
                  <c:y val="2.6446267223912443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'1-2'!$L$69:$L$73</c:f>
              <c:strCache>
                <c:ptCount val="5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'1-2'!$M$69:$M$73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4B-4739-81D0-154E829F9264}"/>
            </c:ext>
          </c:extLst>
        </c:ser>
        <c:ser>
          <c:idx val="1"/>
          <c:order val="1"/>
          <c:tx>
            <c:strRef>
              <c:f>'1-2'!$N$68</c:f>
              <c:strCache>
                <c:ptCount val="1"/>
                <c:pt idx="0">
                  <c:v>Эмэгтэй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'1-2'!$L$69:$L$73</c:f>
              <c:strCache>
                <c:ptCount val="5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'1-2'!$N$69:$N$73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4B-4739-81D0-154E829F9264}"/>
            </c:ext>
          </c:extLst>
        </c:ser>
        <c:dLbls>
          <c:showVal val="1"/>
        </c:dLbls>
        <c:overlap val="-25"/>
        <c:axId val="70710016"/>
        <c:axId val="70711552"/>
      </c:barChart>
      <c:catAx>
        <c:axId val="70710016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711552"/>
        <c:crosses val="autoZero"/>
        <c:auto val="1"/>
        <c:lblAlgn val="ctr"/>
        <c:lblOffset val="100"/>
      </c:catAx>
      <c:valAx>
        <c:axId val="7071155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7071001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32705501389104186"/>
          <c:y val="4.9719958207830504E-2"/>
          <c:w val="0.61096300236824863"/>
          <c:h val="0.93163505746423481"/>
        </c:manualLayout>
      </c:layout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'1'!$N$220:$N$233</c:f>
              <c:strCache>
                <c:ptCount val="14"/>
                <c:pt idx="0">
                  <c:v>Сайншанд </c:v>
                </c:pt>
                <c:pt idx="1">
                  <c:v>Замын - Үүд </c:v>
                </c:pt>
                <c:pt idx="2">
                  <c:v>Айраг </c:v>
                </c:pt>
                <c:pt idx="3">
                  <c:v>Мандах </c:v>
                </c:pt>
                <c:pt idx="4">
                  <c:v>Өргөн </c:v>
                </c:pt>
                <c:pt idx="5">
                  <c:v>Даланжаргалан </c:v>
                </c:pt>
                <c:pt idx="6">
                  <c:v>Сайхандулаан </c:v>
                </c:pt>
                <c:pt idx="7">
                  <c:v>Дэлгэрэх </c:v>
                </c:pt>
                <c:pt idx="8">
                  <c:v>Хатанбулаг </c:v>
                </c:pt>
                <c:pt idx="9">
                  <c:v>Иххэт </c:v>
                </c:pt>
                <c:pt idx="10">
                  <c:v>Улаанбадрах </c:v>
                </c:pt>
                <c:pt idx="11">
                  <c:v>Хөвсгөл </c:v>
                </c:pt>
                <c:pt idx="12">
                  <c:v>Эрдэнэ </c:v>
                </c:pt>
                <c:pt idx="13">
                  <c:v>Алтанширээ </c:v>
                </c:pt>
              </c:strCache>
            </c:strRef>
          </c:cat>
          <c:val>
            <c:numRef>
              <c:f>'1'!$O$220:$O$233</c:f>
              <c:numCache>
                <c:formatCode>General</c:formatCode>
                <c:ptCount val="14"/>
                <c:pt idx="0">
                  <c:v>717</c:v>
                </c:pt>
                <c:pt idx="1">
                  <c:v>267</c:v>
                </c:pt>
                <c:pt idx="2">
                  <c:v>200</c:v>
                </c:pt>
                <c:pt idx="3">
                  <c:v>95</c:v>
                </c:pt>
                <c:pt idx="4">
                  <c:v>73</c:v>
                </c:pt>
                <c:pt idx="5">
                  <c:v>60</c:v>
                </c:pt>
                <c:pt idx="6">
                  <c:v>47</c:v>
                </c:pt>
                <c:pt idx="7">
                  <c:v>47</c:v>
                </c:pt>
                <c:pt idx="8">
                  <c:v>46</c:v>
                </c:pt>
                <c:pt idx="9">
                  <c:v>41</c:v>
                </c:pt>
                <c:pt idx="10">
                  <c:v>32</c:v>
                </c:pt>
                <c:pt idx="11">
                  <c:v>32</c:v>
                </c:pt>
                <c:pt idx="12">
                  <c:v>27</c:v>
                </c:pt>
                <c:pt idx="1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A9-46F2-8597-620203BCDDD5}"/>
            </c:ext>
          </c:extLst>
        </c:ser>
        <c:dLbls>
          <c:showVal val="1"/>
        </c:dLbls>
        <c:overlap val="-25"/>
        <c:axId val="70454272"/>
        <c:axId val="70456064"/>
      </c:barChart>
      <c:catAx>
        <c:axId val="70454272"/>
        <c:scaling>
          <c:orientation val="minMax"/>
        </c:scaling>
        <c:axPos val="l"/>
        <c:numFmt formatCode="General" sourceLinked="0"/>
        <c:majorTickMark val="none"/>
        <c:tickLblPos val="nextTo"/>
        <c:crossAx val="70456064"/>
        <c:crosses val="autoZero"/>
        <c:auto val="1"/>
        <c:lblAlgn val="ctr"/>
        <c:lblOffset val="100"/>
      </c:catAx>
      <c:valAx>
        <c:axId val="70456064"/>
        <c:scaling>
          <c:orientation val="minMax"/>
        </c:scaling>
        <c:delete val="1"/>
        <c:axPos val="b"/>
        <c:numFmt formatCode="General" sourceLinked="1"/>
        <c:tickLblPos val="none"/>
        <c:crossAx val="70454272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'1'!$N$272:$N$281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C7-4EC2-9732-B1674B75B663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'1'!$O$272:$O$281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C7-4EC2-9732-B1674B75B663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'1'!$P$272:$P$281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3C7-4EC2-9732-B1674B75B663}"/>
            </c:ext>
          </c:extLst>
        </c:ser>
        <c:ser>
          <c:idx val="3"/>
          <c:order val="3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'1'!$Q$272:$Q$281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3C7-4EC2-9732-B1674B75B663}"/>
            </c:ext>
          </c:extLst>
        </c:ser>
        <c:ser>
          <c:idx val="4"/>
          <c:order val="4"/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'1'!$R$272:$R$281</c:f>
              <c:numCache>
                <c:formatCode>General</c:formatCode>
                <c:ptCount val="10"/>
                <c:pt idx="0">
                  <c:v>34</c:v>
                </c:pt>
                <c:pt idx="1">
                  <c:v>27</c:v>
                </c:pt>
                <c:pt idx="2">
                  <c:v>21</c:v>
                </c:pt>
                <c:pt idx="3">
                  <c:v>16</c:v>
                </c:pt>
                <c:pt idx="4">
                  <c:v>8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C7-4EC2-9732-B1674B75B663}"/>
            </c:ext>
          </c:extLst>
        </c:ser>
        <c:dLbls>
          <c:showVal val="1"/>
        </c:dLbls>
        <c:gapWidth val="80"/>
        <c:overlap val="75"/>
        <c:axId val="70789760"/>
        <c:axId val="70799744"/>
      </c:barChart>
      <c:catAx>
        <c:axId val="70789760"/>
        <c:scaling>
          <c:orientation val="minMax"/>
        </c:scaling>
        <c:axPos val="l"/>
        <c:numFmt formatCode="General" sourceLinked="0"/>
        <c:majorTickMark val="none"/>
        <c:tickLblPos val="nextTo"/>
        <c:crossAx val="70799744"/>
        <c:crosses val="autoZero"/>
        <c:auto val="1"/>
        <c:lblAlgn val="ctr"/>
        <c:lblOffset val="100"/>
      </c:catAx>
      <c:valAx>
        <c:axId val="70799744"/>
        <c:scaling>
          <c:orientation val="minMax"/>
        </c:scaling>
        <c:delete val="1"/>
        <c:axPos val="b"/>
        <c:numFmt formatCode="General" sourceLinked="1"/>
        <c:tickLblPos val="none"/>
        <c:crossAx val="70789760"/>
        <c:crosses val="autoZero"/>
        <c:crossBetween val="between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1.1088023719257347E-2"/>
          <c:y val="0.12471744603353165"/>
          <c:w val="0.98582565556343205"/>
          <c:h val="0.71882559507647925"/>
        </c:manualLayout>
      </c:layout>
      <c:barChart>
        <c:barDir val="col"/>
        <c:grouping val="clustered"/>
        <c:ser>
          <c:idx val="0"/>
          <c:order val="0"/>
          <c:tx>
            <c:strRef>
              <c:f>'2.1-2.2'!$J$73</c:f>
              <c:strCache>
                <c:ptCount val="1"/>
                <c:pt idx="0">
                  <c:v>2016 I-II</c:v>
                </c:pt>
              </c:strCache>
            </c:strRef>
          </c:tx>
          <c:dLbls>
            <c:dLbl>
              <c:idx val="0"/>
              <c:layout>
                <c:manualLayout>
                  <c:x val="-1.889912591542642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F5-4DF3-8A29-517FAD9E2963}"/>
                </c:ext>
              </c:extLst>
            </c:dLbl>
            <c:dLbl>
              <c:idx val="1"/>
              <c:layout>
                <c:manualLayout>
                  <c:x val="-1.4174344436569798E-2"/>
                  <c:y val="8.4290214011719257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4F-45BF-B531-3619A1EDCF50}"/>
                </c:ext>
              </c:extLst>
            </c:dLbl>
            <c:dLbl>
              <c:idx val="3"/>
              <c:layout>
                <c:manualLayout>
                  <c:x val="-1.4174344436569798E-2"/>
                  <c:y val="-8.4290214011719257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4F-45BF-B531-3619A1EDC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'2.1-2.2'!$I$74:$I$78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'2.1-2.2'!$J$74:$J$78</c:f>
              <c:numCache>
                <c:formatCode>#\ ##0.0</c:formatCode>
                <c:ptCount val="5"/>
                <c:pt idx="0">
                  <c:v>3991.3</c:v>
                </c:pt>
                <c:pt idx="1">
                  <c:v>273.3</c:v>
                </c:pt>
                <c:pt idx="2">
                  <c:v>509</c:v>
                </c:pt>
                <c:pt idx="3">
                  <c:v>144.4</c:v>
                </c:pt>
                <c:pt idx="4">
                  <c:v>80.400000000000006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18-4C6B-87B5-1004F1B38DEE}"/>
            </c:ext>
          </c:extLst>
        </c:ser>
        <c:ser>
          <c:idx val="1"/>
          <c:order val="1"/>
          <c:tx>
            <c:strRef>
              <c:f>'2.1-2.2'!$K$73</c:f>
              <c:strCache>
                <c:ptCount val="1"/>
                <c:pt idx="0">
                  <c:v>2017 I-II</c:v>
                </c:pt>
              </c:strCache>
            </c:strRef>
          </c:tx>
          <c:dLbls>
            <c:dLbl>
              <c:idx val="0"/>
              <c:layout>
                <c:manualLayout>
                  <c:x val="1.181195369714150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F5-4DF3-8A29-517FAD9E2963}"/>
                </c:ext>
              </c:extLst>
            </c:dLbl>
            <c:dLbl>
              <c:idx val="2"/>
              <c:layout>
                <c:manualLayout>
                  <c:x val="1.3259939729756002E-2"/>
                  <c:y val="-7.730462263645620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F5-4DF3-8A29-517FAD9E2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'2.1-2.2'!$I$74:$I$78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'2.1-2.2'!$K$74:$K$78</c:f>
              <c:numCache>
                <c:formatCode>#\ ##0.0</c:formatCode>
                <c:ptCount val="5"/>
                <c:pt idx="0">
                  <c:v>4480.1000000000004</c:v>
                </c:pt>
                <c:pt idx="1">
                  <c:v>264</c:v>
                </c:pt>
                <c:pt idx="2">
                  <c:v>411.2</c:v>
                </c:pt>
                <c:pt idx="3">
                  <c:v>192.9</c:v>
                </c:pt>
                <c:pt idx="4">
                  <c:v>180.7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18-4C6B-87B5-1004F1B38DEE}"/>
            </c:ext>
          </c:extLst>
        </c:ser>
        <c:dLbls>
          <c:showVal val="1"/>
        </c:dLbls>
        <c:overlap val="-25"/>
        <c:axId val="74762496"/>
        <c:axId val="74776576"/>
      </c:barChart>
      <c:catAx>
        <c:axId val="7476249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776576"/>
        <c:crosses val="autoZero"/>
        <c:auto val="1"/>
        <c:lblAlgn val="ctr"/>
        <c:lblOffset val="100"/>
      </c:catAx>
      <c:valAx>
        <c:axId val="74776576"/>
        <c:scaling>
          <c:orientation val="minMax"/>
        </c:scaling>
        <c:delete val="1"/>
        <c:axPos val="l"/>
        <c:numFmt formatCode="#\ ##0.0" sourceLinked="1"/>
        <c:tickLblPos val="none"/>
        <c:crossAx val="74762496"/>
        <c:crosses val="autoZero"/>
        <c:crossBetween val="between"/>
      </c:valAx>
      <c:spPr>
        <a:ln>
          <a:noFill/>
        </a:ln>
        <a:effectLst>
          <a:softEdge rad="635000"/>
        </a:effectLst>
      </c:spPr>
    </c:plotArea>
    <c:legend>
      <c:legendPos val="t"/>
      <c:layout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"/>
          <c:y val="0.16516463851109539"/>
          <c:w val="0.84464213824171763"/>
          <c:h val="0.40463674073595007"/>
        </c:manualLayout>
      </c:layout>
      <c:barChart>
        <c:barDir val="col"/>
        <c:grouping val="clustered"/>
        <c:ser>
          <c:idx val="0"/>
          <c:order val="0"/>
          <c:tx>
            <c:strRef>
              <c:f>'2.1-2.2'!$J$53</c:f>
              <c:strCache>
                <c:ptCount val="1"/>
                <c:pt idx="0">
                  <c:v>2016 I-II</c:v>
                </c:pt>
              </c:strCache>
            </c:strRef>
          </c:tx>
          <c:dLbls>
            <c:dLbl>
              <c:idx val="0"/>
              <c:layout>
                <c:manualLayout>
                  <c:x val="-3.5897426837919752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DD-473D-BE5D-8B1EB8083A32}"/>
                </c:ext>
              </c:extLst>
            </c:dLbl>
            <c:dLbl>
              <c:idx val="1"/>
              <c:layout>
                <c:manualLayout>
                  <c:x val="-1.999721885796012E-2"/>
                  <c:y val="1.515151515151516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DD-473D-BE5D-8B1EB8083A32}"/>
                </c:ext>
              </c:extLst>
            </c:dLbl>
            <c:dLbl>
              <c:idx val="2"/>
              <c:layout>
                <c:manualLayout>
                  <c:x val="-1.358695652173913E-2"/>
                  <c:y val="4.56308464522016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DD-473D-BE5D-8B1EB8083A32}"/>
                </c:ext>
              </c:extLst>
            </c:dLbl>
            <c:dLbl>
              <c:idx val="3"/>
              <c:layout>
                <c:manualLayout>
                  <c:x val="-9.0579710144926707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DD-473D-BE5D-8B1EB8083A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'2.1-2.2'!$I$54:$I$58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'2.1-2.2'!$J$54:$J$58</c:f>
              <c:numCache>
                <c:formatCode>#\ ##0.0</c:formatCode>
                <c:ptCount val="5"/>
                <c:pt idx="0">
                  <c:v>1885</c:v>
                </c:pt>
                <c:pt idx="1">
                  <c:v>212.9</c:v>
                </c:pt>
                <c:pt idx="2">
                  <c:v>769.7</c:v>
                </c:pt>
                <c:pt idx="3">
                  <c:v>268.39999999999975</c:v>
                </c:pt>
                <c:pt idx="4" formatCode="##\ ##0.0">
                  <c:v>49.9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31-4961-9D13-3216E162411A}"/>
            </c:ext>
          </c:extLst>
        </c:ser>
        <c:ser>
          <c:idx val="1"/>
          <c:order val="1"/>
          <c:tx>
            <c:strRef>
              <c:f>'2.1-2.2'!$K$53</c:f>
              <c:strCache>
                <c:ptCount val="1"/>
                <c:pt idx="0">
                  <c:v>2017 I-II</c:v>
                </c:pt>
              </c:strCache>
            </c:strRef>
          </c:tx>
          <c:dLbls>
            <c:dLbl>
              <c:idx val="2"/>
              <c:layout>
                <c:manualLayout>
                  <c:x val="1.9230764377457028E-2"/>
                  <c:y val="1.212121212121211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6F-4B95-B8A5-86C94AD6618B}"/>
                </c:ext>
              </c:extLst>
            </c:dLbl>
            <c:dLbl>
              <c:idx val="3"/>
              <c:layout>
                <c:manualLayout>
                  <c:x val="1.132228546159990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6F-4B95-B8A5-86C94AD66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'2.1-2.2'!$I$54:$I$58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'2.1-2.2'!$K$54:$K$58</c:f>
              <c:numCache>
                <c:formatCode>#\ ##0.0</c:formatCode>
                <c:ptCount val="5"/>
                <c:pt idx="0">
                  <c:v>2462.4</c:v>
                </c:pt>
                <c:pt idx="1">
                  <c:v>278.2</c:v>
                </c:pt>
                <c:pt idx="2">
                  <c:v>805.1</c:v>
                </c:pt>
                <c:pt idx="3">
                  <c:v>350.3</c:v>
                </c:pt>
                <c:pt idx="4">
                  <c:v>64.8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31-4961-9D13-3216E162411A}"/>
            </c:ext>
          </c:extLst>
        </c:ser>
        <c:dLbls>
          <c:showVal val="1"/>
        </c:dLbls>
        <c:overlap val="-25"/>
        <c:axId val="74817536"/>
        <c:axId val="74819072"/>
      </c:barChart>
      <c:catAx>
        <c:axId val="7481753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819072"/>
        <c:crosses val="autoZero"/>
        <c:auto val="1"/>
        <c:lblAlgn val="ctr"/>
        <c:lblOffset val="100"/>
      </c:catAx>
      <c:valAx>
        <c:axId val="74819072"/>
        <c:scaling>
          <c:orientation val="minMax"/>
        </c:scaling>
        <c:delete val="1"/>
        <c:axPos val="l"/>
        <c:numFmt formatCode="#\ ##0.0" sourceLinked="1"/>
        <c:tickLblPos val="none"/>
        <c:crossAx val="7481753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  <a:effectLst>
      <a:softEdge rad="635000"/>
    </a:effectLst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"/>
          <c:y val="5.7535353535353516E-2"/>
          <c:w val="0.93888888888889244"/>
          <c:h val="0.71283273405853165"/>
        </c:manualLayout>
      </c:layout>
      <c:barChart>
        <c:barDir val="col"/>
        <c:grouping val="clustered"/>
        <c:ser>
          <c:idx val="0"/>
          <c:order val="0"/>
          <c:tx>
            <c:strRef>
              <c:f>'2.3'!$I$31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'2.3'!$H$32:$H$34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'2.3'!$I$32:$I$34</c:f>
              <c:numCache>
                <c:formatCode>_(* #,##0_);_(* \(#,##0\);_(* "-"??_);_(@_)</c:formatCode>
                <c:ptCount val="3"/>
                <c:pt idx="0">
                  <c:v>1273</c:v>
                </c:pt>
                <c:pt idx="1">
                  <c:v>2725</c:v>
                </c:pt>
                <c:pt idx="2">
                  <c:v>3192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67-4A12-B018-3135D88CF9B4}"/>
            </c:ext>
          </c:extLst>
        </c:ser>
        <c:ser>
          <c:idx val="1"/>
          <c:order val="1"/>
          <c:tx>
            <c:strRef>
              <c:f>'2.3'!$J$31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'2.3'!$H$32:$H$34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'2.3'!$J$32:$J$34</c:f>
              <c:numCache>
                <c:formatCode>_(* #,##0_);_(* \(#,##0\);_(* "-"??_);_(@_)</c:formatCode>
                <c:ptCount val="3"/>
                <c:pt idx="0">
                  <c:v>1043</c:v>
                </c:pt>
                <c:pt idx="1">
                  <c:v>6160</c:v>
                </c:pt>
                <c:pt idx="2">
                  <c:v>3511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67-4A12-B018-3135D88CF9B4}"/>
            </c:ext>
          </c:extLst>
        </c:ser>
        <c:dLbls>
          <c:showVal val="1"/>
        </c:dLbls>
        <c:overlap val="-25"/>
        <c:axId val="74842112"/>
        <c:axId val="74843648"/>
      </c:barChart>
      <c:catAx>
        <c:axId val="7484211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843648"/>
        <c:crosses val="autoZero"/>
        <c:auto val="1"/>
        <c:lblAlgn val="ctr"/>
        <c:lblOffset val="100"/>
      </c:catAx>
      <c:valAx>
        <c:axId val="74843648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tickLblPos val="none"/>
        <c:crossAx val="748421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2810707689316714"/>
          <c:y val="6.4531113298337703E-2"/>
          <c:w val="0.33890638670166623"/>
          <c:h val="8.4009284966546818E-2"/>
        </c:manualLayout>
      </c:layout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  <a:effectLst>
      <a:softEdge rad="635000"/>
    </a:effectLst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76D9FFBC-56E5-49AB-A980-6268372BAABF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38" tIns="45720" rIns="91438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ED9021E2-95D1-40F0-88F8-0D3682B0D0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61CC6E-47AF-451B-8ABD-358BC983887B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20" rIns="91438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4838"/>
            <a:ext cx="5486400" cy="4184650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38" tIns="45720" rIns="91438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36B3802E-69BE-4CC8-9AD0-979CAE881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mn-MN" altLang="en-US" dirty="0"/>
              <a:t>Нүүр солих</a:t>
            </a:r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4A78AA-6011-4478-80E5-F60E1D846C60}" type="slidenum">
              <a:rPr lang="en-US" altLang="en-US" smtClean="0">
                <a:cs typeface="Arial" charset="0"/>
              </a:rPr>
              <a:pPr/>
              <a:t>1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салбарт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n-M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оны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эхний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сард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n-M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оны үнээр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13608.5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төгрөгийн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бүтээгдэхүүн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үйлдвэрлэж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8530.6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төгрөгийн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бүтээгдэхүүнийг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зах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зээлд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борлууллаа</a:t>
            </a:r>
            <a:r>
              <a:rPr lang="mn-M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ахуйн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нэгжийн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хариуцлагын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хэлбэрээр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авч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үзвэл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улсын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газар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54.0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42.3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хоршоо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0.1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өрхийн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ахуй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3.6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хувийг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тус тус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үйлдвэрлэжээ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mn-MN" dirty="0"/>
              <a:t>Өмнөх сарынх шиг болгох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E996E-88D1-4F0E-9001-742768549D5F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AB71-C725-4E6C-B1BF-E56ADE36B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92DF-023D-4DB3-AAC9-AC85CF0DCA99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D56E-DC2A-42D2-8FA4-B9B281C67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C7D33-B84A-4A54-8C05-53771A945A77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044DC-833A-49E9-9777-027A273DC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64A6-DDB6-40E9-A9E5-63CF7683B7B3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1EAF6-0564-4063-8608-1D3EBFC64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4FC38-8E5E-4EC4-AED8-A27A0AF64BF5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1770-3321-4527-9E70-2DCAC917E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130A-DA8A-427D-AB5C-B3925BF9B9E1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54EF6-7A79-47FD-B05B-45DF47A5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31125-1052-47BF-BB1F-587EE9B8B9DA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162F4-44EF-47B7-93D9-CC4BB5436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674DE-2C9A-4958-84F4-3287F85291AF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7B5C4-D4F7-483D-95DB-43358F836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71DA-F8B2-42C7-8597-1D139289CC4A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D3820-A0EB-4FBE-83C0-E54F1A0FC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28669-F4F9-4186-BBB7-23B53173985E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8D07-4BE2-44C2-8E12-16E42B2642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953C-8DBA-46FF-A57D-540CC238CE47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93EF9-495C-4E87-BA12-B8A61FBD7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D14D82-B55E-4EDA-B243-2FFC167DE1C4}" type="datetimeFigureOut">
              <a:rPr lang="en-US"/>
              <a:pPr>
                <a:defRPr/>
              </a:pPr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0B9E99-AB32-4032-8104-C5A74A8D6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chart" Target="../charts/char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2.jpe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2.jpe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bright="7000" contrast="-1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14" y="1071703"/>
            <a:ext cx="4040373" cy="5024297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03263" y="2362200"/>
            <a:ext cx="844073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n-MN" altLang="en-US" sz="4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ДОРНОГОВЬ АЙМГИЙН</a:t>
            </a:r>
          </a:p>
          <a:p>
            <a:pPr algn="ctr"/>
            <a:r>
              <a:rPr lang="mn-MN" altLang="en-US" sz="32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НИЙГЭМ, ЭДИЙН ЗАСГИЙН БАЙДАЛ</a:t>
            </a:r>
            <a:endParaRPr lang="en-US" altLang="en-US" sz="32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3263" y="3733800"/>
            <a:ext cx="84407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оны эхний 2 сард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			201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.14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4724400" cy="731838"/>
          </a:xfrm>
        </p:spPr>
        <p:txBody>
          <a:bodyPr>
            <a:normAutofit/>
          </a:bodyPr>
          <a:lstStyle/>
          <a:p>
            <a:r>
              <a:rPr lang="mn-M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ЗЭЭЛ, төрлөөр,  дүнд эзлэх хувиар, 2017.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-р сард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47307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0" y="7620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Зээлдэгчийн тоо, зээлийн төрлөөр, 2017.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mn-M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 сард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="" xmlns:a16="http://schemas.microsoft.com/office/drawing/2014/main" id="{00000000-0008-0000-0A00-000008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828800"/>
          <a:ext cx="4419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00000000-0008-0000-0A00-000007000000}"/>
              </a:ext>
            </a:extLst>
          </p:cNvPr>
          <p:cNvGraphicFramePr/>
          <p:nvPr/>
        </p:nvGraphicFramePr>
        <p:xfrm>
          <a:off x="5334000" y="1752600"/>
          <a:ext cx="341131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35844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471" y="685800"/>
            <a:ext cx="8027995" cy="59755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0" y="6096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ОРОН НУТГИЙН ТӨСВИЙН ОРЛОГО, ЗАРЛАГА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2016-2017 </a:t>
            </a:r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оны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-р сар  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990600"/>
            <a:ext cx="70104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mn-MN" sz="1600" dirty="0">
                <a:latin typeface="Arial" pitchFamily="34" charset="0"/>
                <a:cs typeface="Arial" pitchFamily="34" charset="0"/>
              </a:rPr>
              <a:t>20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1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7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он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ы 2 сарын дүнгээр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орон нутгийн төсөвт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2580.8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сая төгрөгийн орлого төвлөрүүлжээ. Орон нутгийн төсвийн орлогын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86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.7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хувийг татварын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13.3 хувийг татварын бус орлого бүрдүүлсэн байна. Орон нутгийн төсвийн орлогын төлөвлөгөө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ний биелэлт 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93.9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хувьтай байна.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1816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1971.7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51917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2580.8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524762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6466.6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7600" y="52679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7112.1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58674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2016 I-II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2200" y="58674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2017 I-II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3986" y="57912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2016 I-II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3186" y="57912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2017 I-II</a:t>
            </a:r>
          </a:p>
        </p:txBody>
      </p:sp>
    </p:spTree>
    <p:extLst>
      <p:ext uri="{BB962C8B-B14F-4D97-AF65-F5344CB8AC3E}">
        <p14:creationId xmlns="" xmlns:p14="http://schemas.microsoft.com/office/powerpoint/2010/main" val="412572840"/>
      </p:ext>
    </p:extLst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Хэрэглээний үнийн индекс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0" y="1143000"/>
            <a:ext cx="33528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lang="mn-MN" sz="1200" dirty="0">
                <a:latin typeface="Arial" pitchFamily="34" charset="0"/>
                <a:cs typeface="Arial" pitchFamily="34" charset="0"/>
              </a:rPr>
              <a:t> </a:t>
            </a:r>
            <a:endParaRPr lang="eu-E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13"/>
          <p:cNvSpPr>
            <a:spLocks noChangeArrowheads="1"/>
          </p:cNvSpPr>
          <p:nvPr/>
        </p:nvSpPr>
        <p:spPr bwMode="auto">
          <a:xfrm>
            <a:off x="1600200" y="25146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Хэрэглээний үнийн индекс, 2017 оны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mn-MN" dirty="0">
                <a:latin typeface="Times New Roman" pitchFamily="18" charset="0"/>
                <a:cs typeface="Times New Roman" pitchFamily="18" charset="0"/>
              </a:rPr>
              <a:t>сард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667000"/>
            <a:ext cx="457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67200" y="3338512"/>
          <a:ext cx="609600" cy="18097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267200" y="1143000"/>
            <a:ext cx="47244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1" algn="just" eaLnBrk="1" hangingPunct="1">
              <a:buFontTx/>
              <a:buChar char="-"/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endParaRPr lang="eu-E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3962400" y="1524000"/>
            <a:ext cx="533400" cy="381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62000" y="1176920"/>
            <a:ext cx="3352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eu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Хэрэглээний үнийн индекс 2017 оны 0</a:t>
            </a:r>
            <a:r>
              <a:rPr kumimoji="0" lang="mn-M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дугаар </a:t>
            </a:r>
            <a:r>
              <a:rPr kumimoji="0" lang="eu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сард</a:t>
            </a:r>
            <a:r>
              <a:rPr kumimoji="0" lang="mn-M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mn-MN" sz="1400" dirty="0">
                <a:latin typeface="Arial" pitchFamily="34" charset="0"/>
                <a:cs typeface="Arial" pitchFamily="34" charset="0"/>
              </a:rPr>
              <a:t>өмнөх сарынхаас 1,4 хувь,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mn-MN" sz="1400" dirty="0">
                <a:latin typeface="Arial" pitchFamily="34" charset="0"/>
                <a:cs typeface="Arial" pitchFamily="34" charset="0"/>
              </a:rPr>
              <a:t>өмнөх оны мөн үеэс 3,4 хувиар тус тус өсчээ.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419600" y="1157453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Ерөнхий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индекс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өмнөх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сарынхаас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mn-MN" sz="1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1,4</a:t>
            </a:r>
            <a:r>
              <a:rPr kumimoji="0" lang="mn-MN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хувиар </a:t>
            </a:r>
            <a:r>
              <a:rPr kumimoji="0" lang="mn-M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өсөхөд:</a:t>
            </a:r>
          </a:p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endParaRPr lang="mn-MN" sz="12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mn-M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mn-MN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үнсний бараа, ундаа усны бүлэг 2,7, о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рон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сууц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ус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цахилгаан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хийн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болон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бусад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түлш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3 хувь, тээвэр 0,7 хувь,  бусад бараа үйлчилгээ 8,0 хувиар тус тус өссөн байна.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0"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mn-M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mn-M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71601" y="2971799"/>
          <a:ext cx="7315198" cy="3200400"/>
        </p:xfrm>
        <a:graphic>
          <a:graphicData uri="http://schemas.openxmlformats.org/drawingml/2006/table">
            <a:tbl>
              <a:tblPr/>
              <a:tblGrid>
                <a:gridCol w="41481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31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69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69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7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Бараа үйлчилгээний бүлэг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ЖИН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2017-II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2017-II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2016-II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2017-I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Ерөнхий индекс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103.4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101.4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Хүнсний бараа, ундаа, ус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36.0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Согтууруулах ундаа, тамхи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2.5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104.3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Хувцас, бөс бараа, гутал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18.0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Орон сууц, ус, цахилгаан, түлш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9.6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Гэр ахуйн тавилга, бараа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99.0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Эм тариа, эмнэлэгийн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1.6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104.8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Тээвэр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14.3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101.3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Холбооны хэрэгсэл, шуудангийн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4.9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102.1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Амралт, чөлөөт цаг, соёлын бараа,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2.1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Боловсролын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0.2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110.5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Зочид буудал, зоогийн газар, дотуур байр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0.8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108.2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Бусад бараа,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3.9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116.1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108.0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Хэрэглээний үнийн индекс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828800" y="1127453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mn-MN" sz="1400" b="1" dirty="0">
                <a:latin typeface="Arial" charset="0"/>
              </a:rPr>
              <a:t>Хэрэглээний бараа, үйлчилгээний үнэ тарифын индекс, </a:t>
            </a:r>
            <a:endParaRPr lang="en-US" sz="1400" b="1" dirty="0">
              <a:latin typeface="Arial" charset="0"/>
            </a:endParaRPr>
          </a:p>
          <a:p>
            <a:pPr algn="ctr"/>
            <a:r>
              <a:rPr lang="mn-MN" sz="1400" b="1" dirty="0">
                <a:latin typeface="Arial" charset="0"/>
              </a:rPr>
              <a:t>201</a:t>
            </a:r>
            <a:r>
              <a:rPr lang="en-US" sz="1400" b="1" dirty="0">
                <a:latin typeface="Arial" charset="0"/>
              </a:rPr>
              <a:t>6</a:t>
            </a:r>
            <a:r>
              <a:rPr lang="mn-MN" sz="1400" b="1" dirty="0">
                <a:latin typeface="Arial" charset="0"/>
              </a:rPr>
              <a:t>-201</a:t>
            </a:r>
            <a:r>
              <a:rPr lang="en-US" sz="1400" b="1" dirty="0">
                <a:latin typeface="Arial" charset="0"/>
              </a:rPr>
              <a:t>7</a:t>
            </a:r>
            <a:r>
              <a:rPr lang="mn-MN" sz="1400" b="1" dirty="0">
                <a:latin typeface="Arial" charset="0"/>
              </a:rPr>
              <a:t> оны сар бүрээр </a:t>
            </a:r>
            <a:r>
              <a:rPr lang="en-US" sz="1400" b="1" dirty="0">
                <a:latin typeface="Arial" charset="0"/>
              </a:rPr>
              <a:t>(</a:t>
            </a:r>
            <a:r>
              <a:rPr lang="mn-MN" sz="1400" b="1" dirty="0">
                <a:latin typeface="Arial" charset="0"/>
              </a:rPr>
              <a:t> өмнөх сар</a:t>
            </a:r>
            <a:r>
              <a:rPr lang="en-US" sz="1400" b="1" dirty="0">
                <a:latin typeface="Arial" charset="0"/>
              </a:rPr>
              <a:t>= 100)</a:t>
            </a:r>
            <a:endParaRPr lang="eu-E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457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Chart 1"/>
          <p:cNvPicPr>
            <a:picLocks noChangeArrowheads="1"/>
          </p:cNvPicPr>
          <p:nvPr/>
        </p:nvPicPr>
        <p:blipFill>
          <a:blip r:embed="rId4" cstate="print"/>
          <a:srcRect l="-1846" t="-29565" r="-1518" b="-4955"/>
          <a:stretch>
            <a:fillRect/>
          </a:stretch>
        </p:blipFill>
        <p:spPr bwMode="auto">
          <a:xfrm>
            <a:off x="914400" y="167640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sp>
        <p:nvSpPr>
          <p:cNvPr id="12292" name="TextBox 14"/>
          <p:cNvSpPr txBox="1">
            <a:spLocks noChangeArrowheads="1"/>
          </p:cNvSpPr>
          <p:nvPr/>
        </p:nvSpPr>
        <p:spPr bwMode="auto">
          <a:xfrm>
            <a:off x="1371600" y="990600"/>
            <a:ext cx="739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600" b="1" dirty="0">
                <a:latin typeface="Arial" charset="0"/>
              </a:rPr>
              <a:t>Бойжиж буй төлийн тоо, 201</a:t>
            </a:r>
            <a:r>
              <a:rPr lang="en-US" altLang="en-US" sz="1600" b="1" dirty="0">
                <a:latin typeface="Arial" charset="0"/>
              </a:rPr>
              <a:t>4</a:t>
            </a:r>
            <a:r>
              <a:rPr lang="mn-MN" altLang="en-US" sz="1600" b="1" dirty="0">
                <a:latin typeface="Arial" charset="0"/>
              </a:rPr>
              <a:t>-201</a:t>
            </a:r>
            <a:r>
              <a:rPr lang="en-US" altLang="en-US" sz="1600" b="1" dirty="0">
                <a:latin typeface="Arial" charset="0"/>
              </a:rPr>
              <a:t>7</a:t>
            </a:r>
            <a:r>
              <a:rPr lang="mn-MN" altLang="en-US" sz="1600" b="1" dirty="0">
                <a:latin typeface="Arial" charset="0"/>
              </a:rPr>
              <a:t> оны </a:t>
            </a:r>
            <a:r>
              <a:rPr lang="en-US" altLang="en-US" sz="1600" b="1" dirty="0">
                <a:latin typeface="Arial" charset="0"/>
              </a:rPr>
              <a:t>2</a:t>
            </a:r>
            <a:r>
              <a:rPr lang="mn-MN" altLang="en-US" sz="1600" b="1" dirty="0">
                <a:latin typeface="Arial" charset="0"/>
              </a:rPr>
              <a:t>-р сарын байдлаар, толгой</a:t>
            </a:r>
            <a:endParaRPr lang="en-US" altLang="en-US" sz="1600" b="1" dirty="0">
              <a:latin typeface="Arial" charset="0"/>
            </a:endParaRPr>
          </a:p>
        </p:txBody>
      </p:sp>
      <p:pic>
        <p:nvPicPr>
          <p:cNvPr id="16" name="il_fi" descr="http://bj4img.com/d/bb/user_uploads/20110401/195681/24lzll034868-02_1d412b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724399"/>
            <a:ext cx="1676400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l_fi" descr="http://www.unen.mn/resource/unen/photo/2012/11/7fc0642add8681f7/91d665641ca0a0ad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876799"/>
            <a:ext cx="1838325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http://bj4img.com/d/bb/user_uploads/20110401/195681/uher_ea8e11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32860">
            <a:off x="6907098" y="4933960"/>
            <a:ext cx="152400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l_fi" descr="http://www.zavkhan.gov.mn/images/gallery/0904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4876799"/>
            <a:ext cx="1752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l_fi" descr="http://altan-ovoo.mn/Uploads/orig/229o0kjib4vh03rg5joytmmf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10459">
            <a:off x="4021241" y="5009259"/>
            <a:ext cx="1662304" cy="1536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43000" y="1371600"/>
          <a:ext cx="7467599" cy="1676398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04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351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0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r>
                        <a:rPr lang="mn-MN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I-II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I-II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I-II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2017 I-II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Бүгд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4259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4842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2366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1760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Унага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Тугал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Ботго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Хурга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2442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2775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1247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1445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Ишиг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1527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1680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962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334" name="TextBox 14"/>
          <p:cNvSpPr txBox="1">
            <a:spLocks noChangeArrowheads="1"/>
          </p:cNvSpPr>
          <p:nvPr/>
        </p:nvSpPr>
        <p:spPr bwMode="auto">
          <a:xfrm>
            <a:off x="1295400" y="3429000"/>
            <a:ext cx="7239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500" b="1" dirty="0">
                <a:latin typeface="Arial" charset="0"/>
              </a:rPr>
              <a:t>Том малын зүй бус хорогдол, 201</a:t>
            </a:r>
            <a:r>
              <a:rPr lang="en-US" altLang="en-US" sz="1500" b="1" dirty="0">
                <a:latin typeface="Arial" charset="0"/>
              </a:rPr>
              <a:t>4</a:t>
            </a:r>
            <a:r>
              <a:rPr lang="mn-MN" altLang="en-US" sz="1500" b="1" dirty="0">
                <a:latin typeface="Arial" charset="0"/>
              </a:rPr>
              <a:t>-201</a:t>
            </a:r>
            <a:r>
              <a:rPr lang="en-US" altLang="en-US" sz="1500" b="1" dirty="0">
                <a:latin typeface="Arial" charset="0"/>
              </a:rPr>
              <a:t>7</a:t>
            </a:r>
            <a:r>
              <a:rPr lang="mn-MN" altLang="en-US" sz="1500" b="1" dirty="0">
                <a:latin typeface="Arial" charset="0"/>
              </a:rPr>
              <a:t> оны </a:t>
            </a:r>
            <a:r>
              <a:rPr lang="en-US" altLang="en-US" sz="1500" b="1" dirty="0">
                <a:latin typeface="Arial" charset="0"/>
              </a:rPr>
              <a:t>2-</a:t>
            </a:r>
            <a:r>
              <a:rPr lang="mn-MN" altLang="en-US" sz="1500" b="1" dirty="0">
                <a:latin typeface="Arial" charset="0"/>
              </a:rPr>
              <a:t>р сарын байдлаар, толгой</a:t>
            </a:r>
            <a:endParaRPr lang="en-US" altLang="en-US" sz="1500" b="1" dirty="0">
              <a:latin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1066800" y="3200400"/>
            <a:ext cx="77724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3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048000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Chart 20"/>
          <p:cNvGraphicFramePr/>
          <p:nvPr/>
        </p:nvGraphicFramePr>
        <p:xfrm>
          <a:off x="1066800" y="3505200"/>
          <a:ext cx="7848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1143000" y="947738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Аж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үйлдвэрийн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салбарын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нийт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үйлдвэрлэл</a:t>
            </a:r>
            <a:r>
              <a:rPr lang="mn-MN" altLang="en-US" sz="2000" b="1" dirty="0">
                <a:solidFill>
                  <a:schemeClr val="tx2"/>
                </a:solidFill>
                <a:latin typeface="Arial" charset="0"/>
              </a:rPr>
              <a:t>т,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mn-MN" altLang="en-US" sz="2000" b="1" dirty="0">
                <a:solidFill>
                  <a:schemeClr val="tx2"/>
                </a:solidFill>
                <a:latin typeface="Arial" charset="0"/>
              </a:rPr>
              <a:t>борлуулалт </a:t>
            </a:r>
            <a:endParaRPr lang="en-US" altLang="en-US" sz="2000" b="1" dirty="0">
              <a:solidFill>
                <a:schemeClr val="tx2"/>
              </a:solidFill>
              <a:latin typeface="Arial" charset="0"/>
            </a:endParaRPr>
          </a:p>
          <a:p>
            <a:pPr algn="ctr"/>
            <a:r>
              <a:rPr lang="en-US" altLang="en-US" sz="1600" b="1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mn-MN" altLang="en-US" sz="1600" b="1" dirty="0">
                <a:solidFill>
                  <a:srgbClr val="002060"/>
                </a:solidFill>
                <a:latin typeface="Arial" charset="0"/>
              </a:rPr>
              <a:t>оны үнээр, сая төгрөг</a:t>
            </a:r>
            <a:r>
              <a:rPr lang="en-US" altLang="en-US" sz="1600" b="1" dirty="0">
                <a:solidFill>
                  <a:srgbClr val="002060"/>
                </a:solidFill>
                <a:latin typeface="Arial" charset="0"/>
              </a:rPr>
              <a:t> )</a:t>
            </a:r>
            <a:endParaRPr lang="en-US" altLang="en-US" sz="1600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34671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00000000-0008-0000-1000-0000B70B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96638607"/>
              </p:ext>
            </p:extLst>
          </p:nvPr>
        </p:nvGraphicFramePr>
        <p:xfrm>
          <a:off x="1828800" y="2133600"/>
          <a:ext cx="6705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pic>
        <p:nvPicPr>
          <p:cNvPr id="15365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096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TextBox 54"/>
          <p:cNvSpPr txBox="1"/>
          <p:nvPr/>
        </p:nvSpPr>
        <p:spPr>
          <a:xfrm>
            <a:off x="838200" y="99060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latin typeface="Arial" pitchFamily="34" charset="0"/>
                <a:cs typeface="Arial" pitchFamily="34" charset="0"/>
              </a:rPr>
              <a:t>Аж үйлдвэрийн нийт үйлдвэрлэлт салбараар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00600" y="990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latin typeface="Arial" pitchFamily="34" charset="0"/>
                <a:cs typeface="Arial" pitchFamily="34" charset="0"/>
              </a:rPr>
              <a:t>Аж үйлдвэрийн нийт борлуулалт салбараар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>
            <a:endCxn id="15365" idx="0"/>
          </p:cNvCxnSpPr>
          <p:nvPr/>
        </p:nvCxnSpPr>
        <p:spPr>
          <a:xfrm flipH="1">
            <a:off x="4876800" y="1371600"/>
            <a:ext cx="11112" cy="47244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6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n-MN" sz="1800" b="1" dirty="0">
                <a:latin typeface="Arial" pitchFamily="34" charset="0"/>
                <a:cs typeface="Arial" pitchFamily="34" charset="0"/>
              </a:rPr>
              <a:t>         Нийт бүтээгдэхүүн                                    Нийт борлуулалт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0" name="Chart 59">
            <a:extLst>
              <a:ext uri="{FF2B5EF4-FFF2-40B4-BE49-F238E27FC236}">
                <a16:creationId xmlns="" xmlns:a16="http://schemas.microsoft.com/office/drawing/2014/main" id="{00000000-0008-0000-1000-0000C90B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06414583"/>
              </p:ext>
            </p:extLst>
          </p:nvPr>
        </p:nvGraphicFramePr>
        <p:xfrm>
          <a:off x="737507" y="2020093"/>
          <a:ext cx="3924300" cy="410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2" name="Chart 61">
            <a:extLst>
              <a:ext uri="{FF2B5EF4-FFF2-40B4-BE49-F238E27FC236}">
                <a16:creationId xmlns="" xmlns:a16="http://schemas.microsoft.com/office/drawing/2014/main" id="{00000000-0008-0000-1000-0000CA0B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26173846"/>
              </p:ext>
            </p:extLst>
          </p:nvPr>
        </p:nvGraphicFramePr>
        <p:xfrm>
          <a:off x="4876800" y="2020093"/>
          <a:ext cx="4143375" cy="4130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990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err="1">
                <a:latin typeface="Arial" charset="0"/>
              </a:rPr>
              <a:t>Аж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үйлдвэрийн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салбарын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нийт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үйлдвэрлэл</a:t>
            </a:r>
            <a:r>
              <a:rPr lang="mn-MN" altLang="en-US" b="1" dirty="0">
                <a:latin typeface="Arial" charset="0"/>
              </a:rPr>
              <a:t>т, дэд салбараар, оны үнээр, сая төгрөг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4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5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6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5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6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7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1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2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3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4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5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6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9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0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1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0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1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2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6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7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8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9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0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1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3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4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5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5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6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7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0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1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2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3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4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5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3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4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5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9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0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1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0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1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2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9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0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1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5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6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7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4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5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6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5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6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7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0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1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2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2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3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4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5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6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7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5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6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7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9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0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1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1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2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3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7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8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9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0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1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2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2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3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4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7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8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9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6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7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8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6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7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8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2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3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4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5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6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7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7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8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9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2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3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4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1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2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3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1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2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3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7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8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9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0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1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2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2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3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4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7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8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9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6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7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8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6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7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8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2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3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4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5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6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7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7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8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9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2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3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4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1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2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3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3" name="Line 7">
            <a:extLst>
              <a:ext uri="{FF2B5EF4-FFF2-40B4-BE49-F238E27FC236}">
                <a16:creationId xmlns="" xmlns:a16="http://schemas.microsoft.com/office/drawing/2014/main" id="{00000000-0008-0000-1100-00007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4" name="Line 8">
            <a:extLst>
              <a:ext uri="{FF2B5EF4-FFF2-40B4-BE49-F238E27FC236}">
                <a16:creationId xmlns="" xmlns:a16="http://schemas.microsoft.com/office/drawing/2014/main" id="{00000000-0008-0000-1100-00007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5" name="Line 9">
            <a:extLst>
              <a:ext uri="{FF2B5EF4-FFF2-40B4-BE49-F238E27FC236}">
                <a16:creationId xmlns="" xmlns:a16="http://schemas.microsoft.com/office/drawing/2014/main" id="{00000000-0008-0000-1100-00007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3966" name="Straight Connector 3965">
            <a:extLst>
              <a:ext uri="{FF2B5EF4-FFF2-40B4-BE49-F238E27FC236}">
                <a16:creationId xmlns="" xmlns:a16="http://schemas.microsoft.com/office/drawing/2014/main" id="{00000000-0008-0000-1100-00007A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67" name="Straight Connector 3966">
            <a:extLst>
              <a:ext uri="{FF2B5EF4-FFF2-40B4-BE49-F238E27FC236}">
                <a16:creationId xmlns="" xmlns:a16="http://schemas.microsoft.com/office/drawing/2014/main" id="{00000000-0008-0000-1100-00007B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968" name="Line 7">
            <a:extLst>
              <a:ext uri="{FF2B5EF4-FFF2-40B4-BE49-F238E27FC236}">
                <a16:creationId xmlns="" xmlns:a16="http://schemas.microsoft.com/office/drawing/2014/main" id="{00000000-0008-0000-1100-00007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9" name="Line 8">
            <a:extLst>
              <a:ext uri="{FF2B5EF4-FFF2-40B4-BE49-F238E27FC236}">
                <a16:creationId xmlns="" xmlns:a16="http://schemas.microsoft.com/office/drawing/2014/main" id="{00000000-0008-0000-1100-00007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0" name="Line 9">
            <a:extLst>
              <a:ext uri="{FF2B5EF4-FFF2-40B4-BE49-F238E27FC236}">
                <a16:creationId xmlns="" xmlns:a16="http://schemas.microsoft.com/office/drawing/2014/main" id="{00000000-0008-0000-1100-00007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1" name="Line 7">
            <a:extLst>
              <a:ext uri="{FF2B5EF4-FFF2-40B4-BE49-F238E27FC236}">
                <a16:creationId xmlns="" xmlns:a16="http://schemas.microsoft.com/office/drawing/2014/main" id="{00000000-0008-0000-1100-00007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2" name="Line 8">
            <a:extLst>
              <a:ext uri="{FF2B5EF4-FFF2-40B4-BE49-F238E27FC236}">
                <a16:creationId xmlns="" xmlns:a16="http://schemas.microsoft.com/office/drawing/2014/main" id="{00000000-0008-0000-1100-00008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3" name="Line 9">
            <a:extLst>
              <a:ext uri="{FF2B5EF4-FFF2-40B4-BE49-F238E27FC236}">
                <a16:creationId xmlns="" xmlns:a16="http://schemas.microsoft.com/office/drawing/2014/main" id="{00000000-0008-0000-1100-00008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4" name="Line 7">
            <a:extLst>
              <a:ext uri="{FF2B5EF4-FFF2-40B4-BE49-F238E27FC236}">
                <a16:creationId xmlns="" xmlns:a16="http://schemas.microsoft.com/office/drawing/2014/main" id="{00000000-0008-0000-1100-00008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5" name="Line 8">
            <a:extLst>
              <a:ext uri="{FF2B5EF4-FFF2-40B4-BE49-F238E27FC236}">
                <a16:creationId xmlns="" xmlns:a16="http://schemas.microsoft.com/office/drawing/2014/main" id="{00000000-0008-0000-1100-00008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6" name="Line 9">
            <a:extLst>
              <a:ext uri="{FF2B5EF4-FFF2-40B4-BE49-F238E27FC236}">
                <a16:creationId xmlns="" xmlns:a16="http://schemas.microsoft.com/office/drawing/2014/main" id="{00000000-0008-0000-1100-00008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7" name="Line 7">
            <a:extLst>
              <a:ext uri="{FF2B5EF4-FFF2-40B4-BE49-F238E27FC236}">
                <a16:creationId xmlns="" xmlns:a16="http://schemas.microsoft.com/office/drawing/2014/main" id="{00000000-0008-0000-1100-00008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8" name="Line 8">
            <a:extLst>
              <a:ext uri="{FF2B5EF4-FFF2-40B4-BE49-F238E27FC236}">
                <a16:creationId xmlns="" xmlns:a16="http://schemas.microsoft.com/office/drawing/2014/main" id="{00000000-0008-0000-1100-00008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9" name="Line 9">
            <a:extLst>
              <a:ext uri="{FF2B5EF4-FFF2-40B4-BE49-F238E27FC236}">
                <a16:creationId xmlns="" xmlns:a16="http://schemas.microsoft.com/office/drawing/2014/main" id="{00000000-0008-0000-1100-00008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3980" name="Straight Connector 3979">
            <a:extLst>
              <a:ext uri="{FF2B5EF4-FFF2-40B4-BE49-F238E27FC236}">
                <a16:creationId xmlns="" xmlns:a16="http://schemas.microsoft.com/office/drawing/2014/main" id="{00000000-0008-0000-1100-000088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81" name="Straight Connector 3980">
            <a:extLst>
              <a:ext uri="{FF2B5EF4-FFF2-40B4-BE49-F238E27FC236}">
                <a16:creationId xmlns="" xmlns:a16="http://schemas.microsoft.com/office/drawing/2014/main" id="{00000000-0008-0000-1100-000089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982" name="Line 7">
            <a:extLst>
              <a:ext uri="{FF2B5EF4-FFF2-40B4-BE49-F238E27FC236}">
                <a16:creationId xmlns="" xmlns:a16="http://schemas.microsoft.com/office/drawing/2014/main" id="{00000000-0008-0000-1100-00008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3" name="Line 8">
            <a:extLst>
              <a:ext uri="{FF2B5EF4-FFF2-40B4-BE49-F238E27FC236}">
                <a16:creationId xmlns="" xmlns:a16="http://schemas.microsoft.com/office/drawing/2014/main" id="{00000000-0008-0000-1100-00008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4" name="Line 9">
            <a:extLst>
              <a:ext uri="{FF2B5EF4-FFF2-40B4-BE49-F238E27FC236}">
                <a16:creationId xmlns="" xmlns:a16="http://schemas.microsoft.com/office/drawing/2014/main" id="{00000000-0008-0000-1100-00008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5" name="Line 7">
            <a:extLst>
              <a:ext uri="{FF2B5EF4-FFF2-40B4-BE49-F238E27FC236}">
                <a16:creationId xmlns="" xmlns:a16="http://schemas.microsoft.com/office/drawing/2014/main" id="{00000000-0008-0000-1100-00008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6" name="Line 8">
            <a:extLst>
              <a:ext uri="{FF2B5EF4-FFF2-40B4-BE49-F238E27FC236}">
                <a16:creationId xmlns="" xmlns:a16="http://schemas.microsoft.com/office/drawing/2014/main" id="{00000000-0008-0000-1100-00008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7" name="Line 9">
            <a:extLst>
              <a:ext uri="{FF2B5EF4-FFF2-40B4-BE49-F238E27FC236}">
                <a16:creationId xmlns="" xmlns:a16="http://schemas.microsoft.com/office/drawing/2014/main" id="{00000000-0008-0000-1100-00008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8" name="Line 7">
            <a:extLst>
              <a:ext uri="{FF2B5EF4-FFF2-40B4-BE49-F238E27FC236}">
                <a16:creationId xmlns="" xmlns:a16="http://schemas.microsoft.com/office/drawing/2014/main" id="{00000000-0008-0000-1100-00009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9" name="Line 8">
            <a:extLst>
              <a:ext uri="{FF2B5EF4-FFF2-40B4-BE49-F238E27FC236}">
                <a16:creationId xmlns="" xmlns:a16="http://schemas.microsoft.com/office/drawing/2014/main" id="{00000000-0008-0000-1100-00009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0" name="Line 9">
            <a:extLst>
              <a:ext uri="{FF2B5EF4-FFF2-40B4-BE49-F238E27FC236}">
                <a16:creationId xmlns="" xmlns:a16="http://schemas.microsoft.com/office/drawing/2014/main" id="{00000000-0008-0000-1100-00009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1" name="Line 7">
            <a:extLst>
              <a:ext uri="{FF2B5EF4-FFF2-40B4-BE49-F238E27FC236}">
                <a16:creationId xmlns="" xmlns:a16="http://schemas.microsoft.com/office/drawing/2014/main" id="{00000000-0008-0000-1100-00009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2" name="Line 8">
            <a:extLst>
              <a:ext uri="{FF2B5EF4-FFF2-40B4-BE49-F238E27FC236}">
                <a16:creationId xmlns="" xmlns:a16="http://schemas.microsoft.com/office/drawing/2014/main" id="{00000000-0008-0000-1100-00009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3" name="Line 9">
            <a:extLst>
              <a:ext uri="{FF2B5EF4-FFF2-40B4-BE49-F238E27FC236}">
                <a16:creationId xmlns="" xmlns:a16="http://schemas.microsoft.com/office/drawing/2014/main" id="{00000000-0008-0000-1100-00009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4" name="Line 7">
            <a:extLst>
              <a:ext uri="{FF2B5EF4-FFF2-40B4-BE49-F238E27FC236}">
                <a16:creationId xmlns="" xmlns:a16="http://schemas.microsoft.com/office/drawing/2014/main" id="{00000000-0008-0000-1100-00009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5" name="Line 8">
            <a:extLst>
              <a:ext uri="{FF2B5EF4-FFF2-40B4-BE49-F238E27FC236}">
                <a16:creationId xmlns="" xmlns:a16="http://schemas.microsoft.com/office/drawing/2014/main" id="{00000000-0008-0000-1100-00009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6" name="Line 9">
            <a:extLst>
              <a:ext uri="{FF2B5EF4-FFF2-40B4-BE49-F238E27FC236}">
                <a16:creationId xmlns="" xmlns:a16="http://schemas.microsoft.com/office/drawing/2014/main" id="{00000000-0008-0000-1100-00009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7" name="Line 7">
            <a:extLst>
              <a:ext uri="{FF2B5EF4-FFF2-40B4-BE49-F238E27FC236}">
                <a16:creationId xmlns="" xmlns:a16="http://schemas.microsoft.com/office/drawing/2014/main" id="{00000000-0008-0000-1100-00009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8" name="Line 8">
            <a:extLst>
              <a:ext uri="{FF2B5EF4-FFF2-40B4-BE49-F238E27FC236}">
                <a16:creationId xmlns="" xmlns:a16="http://schemas.microsoft.com/office/drawing/2014/main" id="{00000000-0008-0000-1100-00009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9" name="Line 9">
            <a:extLst>
              <a:ext uri="{FF2B5EF4-FFF2-40B4-BE49-F238E27FC236}">
                <a16:creationId xmlns="" xmlns:a16="http://schemas.microsoft.com/office/drawing/2014/main" id="{00000000-0008-0000-1100-00009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0" name="Line 7">
            <a:extLst>
              <a:ext uri="{FF2B5EF4-FFF2-40B4-BE49-F238E27FC236}">
                <a16:creationId xmlns="" xmlns:a16="http://schemas.microsoft.com/office/drawing/2014/main" id="{00000000-0008-0000-1100-00009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1" name="Line 8">
            <a:extLst>
              <a:ext uri="{FF2B5EF4-FFF2-40B4-BE49-F238E27FC236}">
                <a16:creationId xmlns="" xmlns:a16="http://schemas.microsoft.com/office/drawing/2014/main" id="{00000000-0008-0000-1100-00009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2" name="Line 9">
            <a:extLst>
              <a:ext uri="{FF2B5EF4-FFF2-40B4-BE49-F238E27FC236}">
                <a16:creationId xmlns="" xmlns:a16="http://schemas.microsoft.com/office/drawing/2014/main" id="{00000000-0008-0000-1100-00009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3" name="Line 7">
            <a:extLst>
              <a:ext uri="{FF2B5EF4-FFF2-40B4-BE49-F238E27FC236}">
                <a16:creationId xmlns="" xmlns:a16="http://schemas.microsoft.com/office/drawing/2014/main" id="{00000000-0008-0000-1100-00009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4" name="Line 8">
            <a:extLst>
              <a:ext uri="{FF2B5EF4-FFF2-40B4-BE49-F238E27FC236}">
                <a16:creationId xmlns="" xmlns:a16="http://schemas.microsoft.com/office/drawing/2014/main" id="{00000000-0008-0000-1100-0000A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5" name="Line 9">
            <a:extLst>
              <a:ext uri="{FF2B5EF4-FFF2-40B4-BE49-F238E27FC236}">
                <a16:creationId xmlns="" xmlns:a16="http://schemas.microsoft.com/office/drawing/2014/main" id="{00000000-0008-0000-1100-0000A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6" name="Line 7">
            <a:extLst>
              <a:ext uri="{FF2B5EF4-FFF2-40B4-BE49-F238E27FC236}">
                <a16:creationId xmlns="" xmlns:a16="http://schemas.microsoft.com/office/drawing/2014/main" id="{00000000-0008-0000-1100-0000A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7" name="Line 8">
            <a:extLst>
              <a:ext uri="{FF2B5EF4-FFF2-40B4-BE49-F238E27FC236}">
                <a16:creationId xmlns="" xmlns:a16="http://schemas.microsoft.com/office/drawing/2014/main" id="{00000000-0008-0000-1100-0000A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8" name="Line 9">
            <a:extLst>
              <a:ext uri="{FF2B5EF4-FFF2-40B4-BE49-F238E27FC236}">
                <a16:creationId xmlns="" xmlns:a16="http://schemas.microsoft.com/office/drawing/2014/main" id="{00000000-0008-0000-1100-0000A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9" name="Line 7">
            <a:extLst>
              <a:ext uri="{FF2B5EF4-FFF2-40B4-BE49-F238E27FC236}">
                <a16:creationId xmlns="" xmlns:a16="http://schemas.microsoft.com/office/drawing/2014/main" id="{00000000-0008-0000-1100-0000A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0" name="Line 8">
            <a:extLst>
              <a:ext uri="{FF2B5EF4-FFF2-40B4-BE49-F238E27FC236}">
                <a16:creationId xmlns="" xmlns:a16="http://schemas.microsoft.com/office/drawing/2014/main" id="{00000000-0008-0000-1100-0000A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1" name="Line 9">
            <a:extLst>
              <a:ext uri="{FF2B5EF4-FFF2-40B4-BE49-F238E27FC236}">
                <a16:creationId xmlns="" xmlns:a16="http://schemas.microsoft.com/office/drawing/2014/main" id="{00000000-0008-0000-1100-0000A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2" name="Line 7">
            <a:extLst>
              <a:ext uri="{FF2B5EF4-FFF2-40B4-BE49-F238E27FC236}">
                <a16:creationId xmlns="" xmlns:a16="http://schemas.microsoft.com/office/drawing/2014/main" id="{00000000-0008-0000-1100-0000A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3" name="Line 8">
            <a:extLst>
              <a:ext uri="{FF2B5EF4-FFF2-40B4-BE49-F238E27FC236}">
                <a16:creationId xmlns="" xmlns:a16="http://schemas.microsoft.com/office/drawing/2014/main" id="{00000000-0008-0000-1100-0000A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4" name="Line 9">
            <a:extLst>
              <a:ext uri="{FF2B5EF4-FFF2-40B4-BE49-F238E27FC236}">
                <a16:creationId xmlns="" xmlns:a16="http://schemas.microsoft.com/office/drawing/2014/main" id="{00000000-0008-0000-1100-0000A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5" name="Line 7">
            <a:extLst>
              <a:ext uri="{FF2B5EF4-FFF2-40B4-BE49-F238E27FC236}">
                <a16:creationId xmlns="" xmlns:a16="http://schemas.microsoft.com/office/drawing/2014/main" id="{00000000-0008-0000-1100-0000A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6" name="Line 8">
            <a:extLst>
              <a:ext uri="{FF2B5EF4-FFF2-40B4-BE49-F238E27FC236}">
                <a16:creationId xmlns="" xmlns:a16="http://schemas.microsoft.com/office/drawing/2014/main" id="{00000000-0008-0000-1100-0000A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7" name="Line 9">
            <a:extLst>
              <a:ext uri="{FF2B5EF4-FFF2-40B4-BE49-F238E27FC236}">
                <a16:creationId xmlns="" xmlns:a16="http://schemas.microsoft.com/office/drawing/2014/main" id="{00000000-0008-0000-1100-0000B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8" name="Line 7">
            <a:extLst>
              <a:ext uri="{FF2B5EF4-FFF2-40B4-BE49-F238E27FC236}">
                <a16:creationId xmlns="" xmlns:a16="http://schemas.microsoft.com/office/drawing/2014/main" id="{00000000-0008-0000-1100-0000B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9" name="Line 8">
            <a:extLst>
              <a:ext uri="{FF2B5EF4-FFF2-40B4-BE49-F238E27FC236}">
                <a16:creationId xmlns="" xmlns:a16="http://schemas.microsoft.com/office/drawing/2014/main" id="{00000000-0008-0000-1100-0000B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0" name="Line 9">
            <a:extLst>
              <a:ext uri="{FF2B5EF4-FFF2-40B4-BE49-F238E27FC236}">
                <a16:creationId xmlns="" xmlns:a16="http://schemas.microsoft.com/office/drawing/2014/main" id="{00000000-0008-0000-1100-0000B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1" name="Line 7">
            <a:extLst>
              <a:ext uri="{FF2B5EF4-FFF2-40B4-BE49-F238E27FC236}">
                <a16:creationId xmlns="" xmlns:a16="http://schemas.microsoft.com/office/drawing/2014/main" id="{00000000-0008-0000-1100-0000B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2" name="Line 8">
            <a:extLst>
              <a:ext uri="{FF2B5EF4-FFF2-40B4-BE49-F238E27FC236}">
                <a16:creationId xmlns="" xmlns:a16="http://schemas.microsoft.com/office/drawing/2014/main" id="{00000000-0008-0000-1100-0000B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3" name="Line 9">
            <a:extLst>
              <a:ext uri="{FF2B5EF4-FFF2-40B4-BE49-F238E27FC236}">
                <a16:creationId xmlns="" xmlns:a16="http://schemas.microsoft.com/office/drawing/2014/main" id="{00000000-0008-0000-1100-0000B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4" name="Line 7">
            <a:extLst>
              <a:ext uri="{FF2B5EF4-FFF2-40B4-BE49-F238E27FC236}">
                <a16:creationId xmlns="" xmlns:a16="http://schemas.microsoft.com/office/drawing/2014/main" id="{00000000-0008-0000-1100-0000C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5" name="Line 8">
            <a:extLst>
              <a:ext uri="{FF2B5EF4-FFF2-40B4-BE49-F238E27FC236}">
                <a16:creationId xmlns="" xmlns:a16="http://schemas.microsoft.com/office/drawing/2014/main" id="{00000000-0008-0000-1100-0000C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6" name="Line 9">
            <a:extLst>
              <a:ext uri="{FF2B5EF4-FFF2-40B4-BE49-F238E27FC236}">
                <a16:creationId xmlns="" xmlns:a16="http://schemas.microsoft.com/office/drawing/2014/main" id="{00000000-0008-0000-1100-0000C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7" name="Line 7">
            <a:extLst>
              <a:ext uri="{FF2B5EF4-FFF2-40B4-BE49-F238E27FC236}">
                <a16:creationId xmlns="" xmlns:a16="http://schemas.microsoft.com/office/drawing/2014/main" id="{00000000-0008-0000-1100-0000C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8" name="Line 8">
            <a:extLst>
              <a:ext uri="{FF2B5EF4-FFF2-40B4-BE49-F238E27FC236}">
                <a16:creationId xmlns="" xmlns:a16="http://schemas.microsoft.com/office/drawing/2014/main" id="{00000000-0008-0000-1100-0000C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9" name="Line 9">
            <a:extLst>
              <a:ext uri="{FF2B5EF4-FFF2-40B4-BE49-F238E27FC236}">
                <a16:creationId xmlns="" xmlns:a16="http://schemas.microsoft.com/office/drawing/2014/main" id="{00000000-0008-0000-1100-0000C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0" name="Line 7">
            <a:extLst>
              <a:ext uri="{FF2B5EF4-FFF2-40B4-BE49-F238E27FC236}">
                <a16:creationId xmlns="" xmlns:a16="http://schemas.microsoft.com/office/drawing/2014/main" id="{00000000-0008-0000-1100-0000C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1" name="Line 8">
            <a:extLst>
              <a:ext uri="{FF2B5EF4-FFF2-40B4-BE49-F238E27FC236}">
                <a16:creationId xmlns="" xmlns:a16="http://schemas.microsoft.com/office/drawing/2014/main" id="{00000000-0008-0000-1100-0000C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2" name="Line 9">
            <a:extLst>
              <a:ext uri="{FF2B5EF4-FFF2-40B4-BE49-F238E27FC236}">
                <a16:creationId xmlns="" xmlns:a16="http://schemas.microsoft.com/office/drawing/2014/main" id="{00000000-0008-0000-1100-0000C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3" name="Line 7">
            <a:extLst>
              <a:ext uri="{FF2B5EF4-FFF2-40B4-BE49-F238E27FC236}">
                <a16:creationId xmlns="" xmlns:a16="http://schemas.microsoft.com/office/drawing/2014/main" id="{00000000-0008-0000-1100-0000C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4" name="Line 8">
            <a:extLst>
              <a:ext uri="{FF2B5EF4-FFF2-40B4-BE49-F238E27FC236}">
                <a16:creationId xmlns="" xmlns:a16="http://schemas.microsoft.com/office/drawing/2014/main" id="{00000000-0008-0000-1100-0000C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5" name="Line 9">
            <a:extLst>
              <a:ext uri="{FF2B5EF4-FFF2-40B4-BE49-F238E27FC236}">
                <a16:creationId xmlns="" xmlns:a16="http://schemas.microsoft.com/office/drawing/2014/main" id="{00000000-0008-0000-1100-0000C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6" name="Line 7">
            <a:extLst>
              <a:ext uri="{FF2B5EF4-FFF2-40B4-BE49-F238E27FC236}">
                <a16:creationId xmlns="" xmlns:a16="http://schemas.microsoft.com/office/drawing/2014/main" id="{00000000-0008-0000-1100-0000C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7" name="Line 8">
            <a:extLst>
              <a:ext uri="{FF2B5EF4-FFF2-40B4-BE49-F238E27FC236}">
                <a16:creationId xmlns="" xmlns:a16="http://schemas.microsoft.com/office/drawing/2014/main" id="{00000000-0008-0000-1100-0000C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8" name="Line 9">
            <a:extLst>
              <a:ext uri="{FF2B5EF4-FFF2-40B4-BE49-F238E27FC236}">
                <a16:creationId xmlns="" xmlns:a16="http://schemas.microsoft.com/office/drawing/2014/main" id="{00000000-0008-0000-1100-0000C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9" name="Line 7">
            <a:extLst>
              <a:ext uri="{FF2B5EF4-FFF2-40B4-BE49-F238E27FC236}">
                <a16:creationId xmlns="" xmlns:a16="http://schemas.microsoft.com/office/drawing/2014/main" id="{00000000-0008-0000-1100-0000C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0" name="Line 8">
            <a:extLst>
              <a:ext uri="{FF2B5EF4-FFF2-40B4-BE49-F238E27FC236}">
                <a16:creationId xmlns="" xmlns:a16="http://schemas.microsoft.com/office/drawing/2014/main" id="{00000000-0008-0000-1100-0000D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1" name="Line 9">
            <a:extLst>
              <a:ext uri="{FF2B5EF4-FFF2-40B4-BE49-F238E27FC236}">
                <a16:creationId xmlns="" xmlns:a16="http://schemas.microsoft.com/office/drawing/2014/main" id="{00000000-0008-0000-1100-0000D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2" name="Line 7">
            <a:extLst>
              <a:ext uri="{FF2B5EF4-FFF2-40B4-BE49-F238E27FC236}">
                <a16:creationId xmlns="" xmlns:a16="http://schemas.microsoft.com/office/drawing/2014/main" id="{00000000-0008-0000-1100-0000D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3" name="Line 8">
            <a:extLst>
              <a:ext uri="{FF2B5EF4-FFF2-40B4-BE49-F238E27FC236}">
                <a16:creationId xmlns="" xmlns:a16="http://schemas.microsoft.com/office/drawing/2014/main" id="{00000000-0008-0000-1100-0000D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4" name="Line 9">
            <a:extLst>
              <a:ext uri="{FF2B5EF4-FFF2-40B4-BE49-F238E27FC236}">
                <a16:creationId xmlns="" xmlns:a16="http://schemas.microsoft.com/office/drawing/2014/main" id="{00000000-0008-0000-1100-0000D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5" name="Line 7">
            <a:extLst>
              <a:ext uri="{FF2B5EF4-FFF2-40B4-BE49-F238E27FC236}">
                <a16:creationId xmlns="" xmlns:a16="http://schemas.microsoft.com/office/drawing/2014/main" id="{00000000-0008-0000-1100-0000D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6" name="Line 8">
            <a:extLst>
              <a:ext uri="{FF2B5EF4-FFF2-40B4-BE49-F238E27FC236}">
                <a16:creationId xmlns="" xmlns:a16="http://schemas.microsoft.com/office/drawing/2014/main" id="{00000000-0008-0000-1100-0000D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7" name="Line 9">
            <a:extLst>
              <a:ext uri="{FF2B5EF4-FFF2-40B4-BE49-F238E27FC236}">
                <a16:creationId xmlns="" xmlns:a16="http://schemas.microsoft.com/office/drawing/2014/main" id="{00000000-0008-0000-1100-0000D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8" name="Line 7">
            <a:extLst>
              <a:ext uri="{FF2B5EF4-FFF2-40B4-BE49-F238E27FC236}">
                <a16:creationId xmlns="" xmlns:a16="http://schemas.microsoft.com/office/drawing/2014/main" id="{00000000-0008-0000-1100-0000D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9" name="Line 8">
            <a:extLst>
              <a:ext uri="{FF2B5EF4-FFF2-40B4-BE49-F238E27FC236}">
                <a16:creationId xmlns="" xmlns:a16="http://schemas.microsoft.com/office/drawing/2014/main" id="{00000000-0008-0000-1100-0000D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0" name="Line 9">
            <a:extLst>
              <a:ext uri="{FF2B5EF4-FFF2-40B4-BE49-F238E27FC236}">
                <a16:creationId xmlns="" xmlns:a16="http://schemas.microsoft.com/office/drawing/2014/main" id="{00000000-0008-0000-1100-0000D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1" name="Line 7">
            <a:extLst>
              <a:ext uri="{FF2B5EF4-FFF2-40B4-BE49-F238E27FC236}">
                <a16:creationId xmlns="" xmlns:a16="http://schemas.microsoft.com/office/drawing/2014/main" id="{00000000-0008-0000-1100-0000D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2" name="Line 8">
            <a:extLst>
              <a:ext uri="{FF2B5EF4-FFF2-40B4-BE49-F238E27FC236}">
                <a16:creationId xmlns="" xmlns:a16="http://schemas.microsoft.com/office/drawing/2014/main" id="{00000000-0008-0000-1100-0000D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3" name="Line 9">
            <a:extLst>
              <a:ext uri="{FF2B5EF4-FFF2-40B4-BE49-F238E27FC236}">
                <a16:creationId xmlns="" xmlns:a16="http://schemas.microsoft.com/office/drawing/2014/main" id="{00000000-0008-0000-1100-0000D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4" name="Line 7">
            <a:extLst>
              <a:ext uri="{FF2B5EF4-FFF2-40B4-BE49-F238E27FC236}">
                <a16:creationId xmlns="" xmlns:a16="http://schemas.microsoft.com/office/drawing/2014/main" id="{00000000-0008-0000-1100-0000D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5" name="Line 8">
            <a:extLst>
              <a:ext uri="{FF2B5EF4-FFF2-40B4-BE49-F238E27FC236}">
                <a16:creationId xmlns="" xmlns:a16="http://schemas.microsoft.com/office/drawing/2014/main" id="{00000000-0008-0000-1100-0000D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6" name="Line 9">
            <a:extLst>
              <a:ext uri="{FF2B5EF4-FFF2-40B4-BE49-F238E27FC236}">
                <a16:creationId xmlns="" xmlns:a16="http://schemas.microsoft.com/office/drawing/2014/main" id="{00000000-0008-0000-1100-0000E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7" name="Line 7">
            <a:extLst>
              <a:ext uri="{FF2B5EF4-FFF2-40B4-BE49-F238E27FC236}">
                <a16:creationId xmlns="" xmlns:a16="http://schemas.microsoft.com/office/drawing/2014/main" id="{00000000-0008-0000-1100-0000E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8" name="Line 8">
            <a:extLst>
              <a:ext uri="{FF2B5EF4-FFF2-40B4-BE49-F238E27FC236}">
                <a16:creationId xmlns="" xmlns:a16="http://schemas.microsoft.com/office/drawing/2014/main" id="{00000000-0008-0000-1100-0000E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9" name="Line 9">
            <a:extLst>
              <a:ext uri="{FF2B5EF4-FFF2-40B4-BE49-F238E27FC236}">
                <a16:creationId xmlns="" xmlns:a16="http://schemas.microsoft.com/office/drawing/2014/main" id="{00000000-0008-0000-1100-0000E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0" name="Line 7">
            <a:extLst>
              <a:ext uri="{FF2B5EF4-FFF2-40B4-BE49-F238E27FC236}">
                <a16:creationId xmlns="" xmlns:a16="http://schemas.microsoft.com/office/drawing/2014/main" id="{00000000-0008-0000-1100-0000E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1" name="Line 8">
            <a:extLst>
              <a:ext uri="{FF2B5EF4-FFF2-40B4-BE49-F238E27FC236}">
                <a16:creationId xmlns="" xmlns:a16="http://schemas.microsoft.com/office/drawing/2014/main" id="{00000000-0008-0000-1100-0000E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2" name="Line 9">
            <a:extLst>
              <a:ext uri="{FF2B5EF4-FFF2-40B4-BE49-F238E27FC236}">
                <a16:creationId xmlns="" xmlns:a16="http://schemas.microsoft.com/office/drawing/2014/main" id="{00000000-0008-0000-1100-0000E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3" name="Line 7">
            <a:extLst>
              <a:ext uri="{FF2B5EF4-FFF2-40B4-BE49-F238E27FC236}">
                <a16:creationId xmlns="" xmlns:a16="http://schemas.microsoft.com/office/drawing/2014/main" id="{00000000-0008-0000-1100-0000E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4" name="Line 8">
            <a:extLst>
              <a:ext uri="{FF2B5EF4-FFF2-40B4-BE49-F238E27FC236}">
                <a16:creationId xmlns="" xmlns:a16="http://schemas.microsoft.com/office/drawing/2014/main" id="{00000000-0008-0000-1100-0000E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5" name="Line 9">
            <a:extLst>
              <a:ext uri="{FF2B5EF4-FFF2-40B4-BE49-F238E27FC236}">
                <a16:creationId xmlns="" xmlns:a16="http://schemas.microsoft.com/office/drawing/2014/main" id="{00000000-0008-0000-1100-0000E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6" name="Line 7">
            <a:extLst>
              <a:ext uri="{FF2B5EF4-FFF2-40B4-BE49-F238E27FC236}">
                <a16:creationId xmlns="" xmlns:a16="http://schemas.microsoft.com/office/drawing/2014/main" id="{00000000-0008-0000-1100-0000E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7" name="Line 8">
            <a:extLst>
              <a:ext uri="{FF2B5EF4-FFF2-40B4-BE49-F238E27FC236}">
                <a16:creationId xmlns="" xmlns:a16="http://schemas.microsoft.com/office/drawing/2014/main" id="{00000000-0008-0000-1100-0000E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8" name="Line 9">
            <a:extLst>
              <a:ext uri="{FF2B5EF4-FFF2-40B4-BE49-F238E27FC236}">
                <a16:creationId xmlns="" xmlns:a16="http://schemas.microsoft.com/office/drawing/2014/main" id="{00000000-0008-0000-1100-0000E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9" name="Line 7">
            <a:extLst>
              <a:ext uri="{FF2B5EF4-FFF2-40B4-BE49-F238E27FC236}">
                <a16:creationId xmlns="" xmlns:a16="http://schemas.microsoft.com/office/drawing/2014/main" id="{00000000-0008-0000-1100-0000E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0" name="Line 8">
            <a:extLst>
              <a:ext uri="{FF2B5EF4-FFF2-40B4-BE49-F238E27FC236}">
                <a16:creationId xmlns="" xmlns:a16="http://schemas.microsoft.com/office/drawing/2014/main" id="{00000000-0008-0000-1100-0000E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1" name="Line 9">
            <a:extLst>
              <a:ext uri="{FF2B5EF4-FFF2-40B4-BE49-F238E27FC236}">
                <a16:creationId xmlns="" xmlns:a16="http://schemas.microsoft.com/office/drawing/2014/main" id="{00000000-0008-0000-1100-0000E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2" name="Line 7">
            <a:extLst>
              <a:ext uri="{FF2B5EF4-FFF2-40B4-BE49-F238E27FC236}">
                <a16:creationId xmlns="" xmlns:a16="http://schemas.microsoft.com/office/drawing/2014/main" id="{00000000-0008-0000-1100-0000F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3" name="Line 8">
            <a:extLst>
              <a:ext uri="{FF2B5EF4-FFF2-40B4-BE49-F238E27FC236}">
                <a16:creationId xmlns="" xmlns:a16="http://schemas.microsoft.com/office/drawing/2014/main" id="{00000000-0008-0000-1100-0000F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4" name="Line 9">
            <a:extLst>
              <a:ext uri="{FF2B5EF4-FFF2-40B4-BE49-F238E27FC236}">
                <a16:creationId xmlns="" xmlns:a16="http://schemas.microsoft.com/office/drawing/2014/main" id="{00000000-0008-0000-1100-0000F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5" name="Line 7">
            <a:extLst>
              <a:ext uri="{FF2B5EF4-FFF2-40B4-BE49-F238E27FC236}">
                <a16:creationId xmlns="" xmlns:a16="http://schemas.microsoft.com/office/drawing/2014/main" id="{00000000-0008-0000-1100-0000F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6" name="Line 8">
            <a:extLst>
              <a:ext uri="{FF2B5EF4-FFF2-40B4-BE49-F238E27FC236}">
                <a16:creationId xmlns="" xmlns:a16="http://schemas.microsoft.com/office/drawing/2014/main" id="{00000000-0008-0000-1100-0000F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7" name="Line 9">
            <a:extLst>
              <a:ext uri="{FF2B5EF4-FFF2-40B4-BE49-F238E27FC236}">
                <a16:creationId xmlns="" xmlns:a16="http://schemas.microsoft.com/office/drawing/2014/main" id="{00000000-0008-0000-1100-0000F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8" name="Line 7">
            <a:extLst>
              <a:ext uri="{FF2B5EF4-FFF2-40B4-BE49-F238E27FC236}">
                <a16:creationId xmlns="" xmlns:a16="http://schemas.microsoft.com/office/drawing/2014/main" id="{00000000-0008-0000-1100-0000F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9" name="Line 8">
            <a:extLst>
              <a:ext uri="{FF2B5EF4-FFF2-40B4-BE49-F238E27FC236}">
                <a16:creationId xmlns="" xmlns:a16="http://schemas.microsoft.com/office/drawing/2014/main" id="{00000000-0008-0000-1100-0000F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0" name="Line 9">
            <a:extLst>
              <a:ext uri="{FF2B5EF4-FFF2-40B4-BE49-F238E27FC236}">
                <a16:creationId xmlns="" xmlns:a16="http://schemas.microsoft.com/office/drawing/2014/main" id="{00000000-0008-0000-1100-0000F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1" name="Line 7">
            <a:extLst>
              <a:ext uri="{FF2B5EF4-FFF2-40B4-BE49-F238E27FC236}">
                <a16:creationId xmlns="" xmlns:a16="http://schemas.microsoft.com/office/drawing/2014/main" id="{00000000-0008-0000-1100-0000F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2" name="Line 8">
            <a:extLst>
              <a:ext uri="{FF2B5EF4-FFF2-40B4-BE49-F238E27FC236}">
                <a16:creationId xmlns="" xmlns:a16="http://schemas.microsoft.com/office/drawing/2014/main" id="{00000000-0008-0000-1100-0000F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3" name="Line 9">
            <a:extLst>
              <a:ext uri="{FF2B5EF4-FFF2-40B4-BE49-F238E27FC236}">
                <a16:creationId xmlns="" xmlns:a16="http://schemas.microsoft.com/office/drawing/2014/main" id="{00000000-0008-0000-1100-0000F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4" name="Line 7">
            <a:extLst>
              <a:ext uri="{FF2B5EF4-FFF2-40B4-BE49-F238E27FC236}">
                <a16:creationId xmlns="" xmlns:a16="http://schemas.microsoft.com/office/drawing/2014/main" id="{00000000-0008-0000-1100-0000F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5" name="Line 8">
            <a:extLst>
              <a:ext uri="{FF2B5EF4-FFF2-40B4-BE49-F238E27FC236}">
                <a16:creationId xmlns="" xmlns:a16="http://schemas.microsoft.com/office/drawing/2014/main" id="{00000000-0008-0000-1100-0000F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6" name="Line 9">
            <a:extLst>
              <a:ext uri="{FF2B5EF4-FFF2-40B4-BE49-F238E27FC236}">
                <a16:creationId xmlns="" xmlns:a16="http://schemas.microsoft.com/office/drawing/2014/main" id="{00000000-0008-0000-1100-0000F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7" name="Line 7">
            <a:extLst>
              <a:ext uri="{FF2B5EF4-FFF2-40B4-BE49-F238E27FC236}">
                <a16:creationId xmlns="" xmlns:a16="http://schemas.microsoft.com/office/drawing/2014/main" id="{00000000-0008-0000-1100-0000F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8" name="Line 8">
            <a:extLst>
              <a:ext uri="{FF2B5EF4-FFF2-40B4-BE49-F238E27FC236}">
                <a16:creationId xmlns="" xmlns:a16="http://schemas.microsoft.com/office/drawing/2014/main" id="{00000000-0008-0000-1100-00000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9" name="Line 9">
            <a:extLst>
              <a:ext uri="{FF2B5EF4-FFF2-40B4-BE49-F238E27FC236}">
                <a16:creationId xmlns="" xmlns:a16="http://schemas.microsoft.com/office/drawing/2014/main" id="{00000000-0008-0000-1100-00000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0" name="Line 7">
            <a:extLst>
              <a:ext uri="{FF2B5EF4-FFF2-40B4-BE49-F238E27FC236}">
                <a16:creationId xmlns="" xmlns:a16="http://schemas.microsoft.com/office/drawing/2014/main" id="{00000000-0008-0000-1100-00000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1" name="Line 8">
            <a:extLst>
              <a:ext uri="{FF2B5EF4-FFF2-40B4-BE49-F238E27FC236}">
                <a16:creationId xmlns="" xmlns:a16="http://schemas.microsoft.com/office/drawing/2014/main" id="{00000000-0008-0000-1100-00000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2" name="Line 9">
            <a:extLst>
              <a:ext uri="{FF2B5EF4-FFF2-40B4-BE49-F238E27FC236}">
                <a16:creationId xmlns="" xmlns:a16="http://schemas.microsoft.com/office/drawing/2014/main" id="{00000000-0008-0000-1100-00000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3" name="Line 7">
            <a:extLst>
              <a:ext uri="{FF2B5EF4-FFF2-40B4-BE49-F238E27FC236}">
                <a16:creationId xmlns="" xmlns:a16="http://schemas.microsoft.com/office/drawing/2014/main" id="{00000000-0008-0000-1100-00000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4" name="Line 8">
            <a:extLst>
              <a:ext uri="{FF2B5EF4-FFF2-40B4-BE49-F238E27FC236}">
                <a16:creationId xmlns="" xmlns:a16="http://schemas.microsoft.com/office/drawing/2014/main" id="{00000000-0008-0000-1100-00000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5" name="Line 9">
            <a:extLst>
              <a:ext uri="{FF2B5EF4-FFF2-40B4-BE49-F238E27FC236}">
                <a16:creationId xmlns="" xmlns:a16="http://schemas.microsoft.com/office/drawing/2014/main" id="{00000000-0008-0000-1100-00000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6" name="Line 7">
            <a:extLst>
              <a:ext uri="{FF2B5EF4-FFF2-40B4-BE49-F238E27FC236}">
                <a16:creationId xmlns="" xmlns:a16="http://schemas.microsoft.com/office/drawing/2014/main" id="{00000000-0008-0000-1100-00000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7" name="Line 8">
            <a:extLst>
              <a:ext uri="{FF2B5EF4-FFF2-40B4-BE49-F238E27FC236}">
                <a16:creationId xmlns="" xmlns:a16="http://schemas.microsoft.com/office/drawing/2014/main" id="{00000000-0008-0000-1100-00000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8" name="Line 9">
            <a:extLst>
              <a:ext uri="{FF2B5EF4-FFF2-40B4-BE49-F238E27FC236}">
                <a16:creationId xmlns="" xmlns:a16="http://schemas.microsoft.com/office/drawing/2014/main" id="{00000000-0008-0000-1100-00000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9" name="Line 7">
            <a:extLst>
              <a:ext uri="{FF2B5EF4-FFF2-40B4-BE49-F238E27FC236}">
                <a16:creationId xmlns="" xmlns:a16="http://schemas.microsoft.com/office/drawing/2014/main" id="{00000000-0008-0000-1100-00000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0" name="Line 8">
            <a:extLst>
              <a:ext uri="{FF2B5EF4-FFF2-40B4-BE49-F238E27FC236}">
                <a16:creationId xmlns="" xmlns:a16="http://schemas.microsoft.com/office/drawing/2014/main" id="{00000000-0008-0000-1100-00000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1" name="Line 9">
            <a:extLst>
              <a:ext uri="{FF2B5EF4-FFF2-40B4-BE49-F238E27FC236}">
                <a16:creationId xmlns="" xmlns:a16="http://schemas.microsoft.com/office/drawing/2014/main" id="{00000000-0008-0000-1100-00000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2" name="Line 7">
            <a:extLst>
              <a:ext uri="{FF2B5EF4-FFF2-40B4-BE49-F238E27FC236}">
                <a16:creationId xmlns="" xmlns:a16="http://schemas.microsoft.com/office/drawing/2014/main" id="{00000000-0008-0000-1100-00000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3" name="Line 8">
            <a:extLst>
              <a:ext uri="{FF2B5EF4-FFF2-40B4-BE49-F238E27FC236}">
                <a16:creationId xmlns="" xmlns:a16="http://schemas.microsoft.com/office/drawing/2014/main" id="{00000000-0008-0000-1100-00000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4" name="Line 9">
            <a:extLst>
              <a:ext uri="{FF2B5EF4-FFF2-40B4-BE49-F238E27FC236}">
                <a16:creationId xmlns="" xmlns:a16="http://schemas.microsoft.com/office/drawing/2014/main" id="{00000000-0008-0000-1100-00001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5" name="Line 7">
            <a:extLst>
              <a:ext uri="{FF2B5EF4-FFF2-40B4-BE49-F238E27FC236}">
                <a16:creationId xmlns="" xmlns:a16="http://schemas.microsoft.com/office/drawing/2014/main" id="{00000000-0008-0000-1100-00001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6" name="Line 8">
            <a:extLst>
              <a:ext uri="{FF2B5EF4-FFF2-40B4-BE49-F238E27FC236}">
                <a16:creationId xmlns="" xmlns:a16="http://schemas.microsoft.com/office/drawing/2014/main" id="{00000000-0008-0000-1100-00001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7" name="Line 9">
            <a:extLst>
              <a:ext uri="{FF2B5EF4-FFF2-40B4-BE49-F238E27FC236}">
                <a16:creationId xmlns="" xmlns:a16="http://schemas.microsoft.com/office/drawing/2014/main" id="{00000000-0008-0000-1100-00001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8" name="Line 7">
            <a:extLst>
              <a:ext uri="{FF2B5EF4-FFF2-40B4-BE49-F238E27FC236}">
                <a16:creationId xmlns="" xmlns:a16="http://schemas.microsoft.com/office/drawing/2014/main" id="{00000000-0008-0000-1100-00001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9" name="Line 8">
            <a:extLst>
              <a:ext uri="{FF2B5EF4-FFF2-40B4-BE49-F238E27FC236}">
                <a16:creationId xmlns="" xmlns:a16="http://schemas.microsoft.com/office/drawing/2014/main" id="{00000000-0008-0000-1100-00001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0" name="Line 9">
            <a:extLst>
              <a:ext uri="{FF2B5EF4-FFF2-40B4-BE49-F238E27FC236}">
                <a16:creationId xmlns="" xmlns:a16="http://schemas.microsoft.com/office/drawing/2014/main" id="{00000000-0008-0000-1100-00001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1" name="Line 7">
            <a:extLst>
              <a:ext uri="{FF2B5EF4-FFF2-40B4-BE49-F238E27FC236}">
                <a16:creationId xmlns="" xmlns:a16="http://schemas.microsoft.com/office/drawing/2014/main" id="{00000000-0008-0000-1100-00001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2" name="Line 8">
            <a:extLst>
              <a:ext uri="{FF2B5EF4-FFF2-40B4-BE49-F238E27FC236}">
                <a16:creationId xmlns="" xmlns:a16="http://schemas.microsoft.com/office/drawing/2014/main" id="{00000000-0008-0000-1100-00001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3" name="Line 9">
            <a:extLst>
              <a:ext uri="{FF2B5EF4-FFF2-40B4-BE49-F238E27FC236}">
                <a16:creationId xmlns="" xmlns:a16="http://schemas.microsoft.com/office/drawing/2014/main" id="{00000000-0008-0000-1100-00001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4" name="Line 7">
            <a:extLst>
              <a:ext uri="{FF2B5EF4-FFF2-40B4-BE49-F238E27FC236}">
                <a16:creationId xmlns="" xmlns:a16="http://schemas.microsoft.com/office/drawing/2014/main" id="{00000000-0008-0000-1100-00001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5" name="Line 8">
            <a:extLst>
              <a:ext uri="{FF2B5EF4-FFF2-40B4-BE49-F238E27FC236}">
                <a16:creationId xmlns="" xmlns:a16="http://schemas.microsoft.com/office/drawing/2014/main" id="{00000000-0008-0000-1100-00001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6" name="Line 9">
            <a:extLst>
              <a:ext uri="{FF2B5EF4-FFF2-40B4-BE49-F238E27FC236}">
                <a16:creationId xmlns="" xmlns:a16="http://schemas.microsoft.com/office/drawing/2014/main" id="{00000000-0008-0000-1100-00001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7" name="Line 7">
            <a:extLst>
              <a:ext uri="{FF2B5EF4-FFF2-40B4-BE49-F238E27FC236}">
                <a16:creationId xmlns="" xmlns:a16="http://schemas.microsoft.com/office/drawing/2014/main" id="{00000000-0008-0000-1100-00002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8" name="Line 8">
            <a:extLst>
              <a:ext uri="{FF2B5EF4-FFF2-40B4-BE49-F238E27FC236}">
                <a16:creationId xmlns="" xmlns:a16="http://schemas.microsoft.com/office/drawing/2014/main" id="{00000000-0008-0000-1100-00002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9" name="Line 9">
            <a:extLst>
              <a:ext uri="{FF2B5EF4-FFF2-40B4-BE49-F238E27FC236}">
                <a16:creationId xmlns="" xmlns:a16="http://schemas.microsoft.com/office/drawing/2014/main" id="{00000000-0008-0000-1100-00002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0" name="Line 7">
            <a:extLst>
              <a:ext uri="{FF2B5EF4-FFF2-40B4-BE49-F238E27FC236}">
                <a16:creationId xmlns="" xmlns:a16="http://schemas.microsoft.com/office/drawing/2014/main" id="{00000000-0008-0000-1100-00002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1" name="Line 8">
            <a:extLst>
              <a:ext uri="{FF2B5EF4-FFF2-40B4-BE49-F238E27FC236}">
                <a16:creationId xmlns="" xmlns:a16="http://schemas.microsoft.com/office/drawing/2014/main" id="{00000000-0008-0000-1100-00002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2" name="Line 9">
            <a:extLst>
              <a:ext uri="{FF2B5EF4-FFF2-40B4-BE49-F238E27FC236}">
                <a16:creationId xmlns="" xmlns:a16="http://schemas.microsoft.com/office/drawing/2014/main" id="{00000000-0008-0000-1100-00002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3" name="Line 7">
            <a:extLst>
              <a:ext uri="{FF2B5EF4-FFF2-40B4-BE49-F238E27FC236}">
                <a16:creationId xmlns="" xmlns:a16="http://schemas.microsoft.com/office/drawing/2014/main" id="{00000000-0008-0000-1100-00002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4" name="Line 8">
            <a:extLst>
              <a:ext uri="{FF2B5EF4-FFF2-40B4-BE49-F238E27FC236}">
                <a16:creationId xmlns="" xmlns:a16="http://schemas.microsoft.com/office/drawing/2014/main" id="{00000000-0008-0000-1100-00003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5" name="Line 9">
            <a:extLst>
              <a:ext uri="{FF2B5EF4-FFF2-40B4-BE49-F238E27FC236}">
                <a16:creationId xmlns="" xmlns:a16="http://schemas.microsoft.com/office/drawing/2014/main" id="{00000000-0008-0000-1100-00003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6" name="Line 7">
            <a:extLst>
              <a:ext uri="{FF2B5EF4-FFF2-40B4-BE49-F238E27FC236}">
                <a16:creationId xmlns="" xmlns:a16="http://schemas.microsoft.com/office/drawing/2014/main" id="{00000000-0008-0000-1100-00003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7" name="Line 8">
            <a:extLst>
              <a:ext uri="{FF2B5EF4-FFF2-40B4-BE49-F238E27FC236}">
                <a16:creationId xmlns="" xmlns:a16="http://schemas.microsoft.com/office/drawing/2014/main" id="{00000000-0008-0000-1100-00003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8" name="Line 9">
            <a:extLst>
              <a:ext uri="{FF2B5EF4-FFF2-40B4-BE49-F238E27FC236}">
                <a16:creationId xmlns="" xmlns:a16="http://schemas.microsoft.com/office/drawing/2014/main" id="{00000000-0008-0000-1100-00003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9" name="Line 7">
            <a:extLst>
              <a:ext uri="{FF2B5EF4-FFF2-40B4-BE49-F238E27FC236}">
                <a16:creationId xmlns="" xmlns:a16="http://schemas.microsoft.com/office/drawing/2014/main" id="{00000000-0008-0000-1100-00003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0" name="Line 8">
            <a:extLst>
              <a:ext uri="{FF2B5EF4-FFF2-40B4-BE49-F238E27FC236}">
                <a16:creationId xmlns="" xmlns:a16="http://schemas.microsoft.com/office/drawing/2014/main" id="{00000000-0008-0000-1100-00003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1" name="Line 9">
            <a:extLst>
              <a:ext uri="{FF2B5EF4-FFF2-40B4-BE49-F238E27FC236}">
                <a16:creationId xmlns="" xmlns:a16="http://schemas.microsoft.com/office/drawing/2014/main" id="{00000000-0008-0000-1100-00004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2" name="Line 7">
            <a:extLst>
              <a:ext uri="{FF2B5EF4-FFF2-40B4-BE49-F238E27FC236}">
                <a16:creationId xmlns="" xmlns:a16="http://schemas.microsoft.com/office/drawing/2014/main" id="{00000000-0008-0000-1100-00004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3" name="Line 8">
            <a:extLst>
              <a:ext uri="{FF2B5EF4-FFF2-40B4-BE49-F238E27FC236}">
                <a16:creationId xmlns="" xmlns:a16="http://schemas.microsoft.com/office/drawing/2014/main" id="{00000000-0008-0000-1100-00004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4" name="Line 9">
            <a:extLst>
              <a:ext uri="{FF2B5EF4-FFF2-40B4-BE49-F238E27FC236}">
                <a16:creationId xmlns="" xmlns:a16="http://schemas.microsoft.com/office/drawing/2014/main" id="{00000000-0008-0000-1100-00004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5" name="Line 7">
            <a:extLst>
              <a:ext uri="{FF2B5EF4-FFF2-40B4-BE49-F238E27FC236}">
                <a16:creationId xmlns="" xmlns:a16="http://schemas.microsoft.com/office/drawing/2014/main" id="{00000000-0008-0000-1100-00004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6" name="Line 8">
            <a:extLst>
              <a:ext uri="{FF2B5EF4-FFF2-40B4-BE49-F238E27FC236}">
                <a16:creationId xmlns="" xmlns:a16="http://schemas.microsoft.com/office/drawing/2014/main" id="{00000000-0008-0000-1100-00004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7" name="Line 9">
            <a:extLst>
              <a:ext uri="{FF2B5EF4-FFF2-40B4-BE49-F238E27FC236}">
                <a16:creationId xmlns="" xmlns:a16="http://schemas.microsoft.com/office/drawing/2014/main" id="{00000000-0008-0000-1100-00004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8" name="Line 7">
            <a:extLst>
              <a:ext uri="{FF2B5EF4-FFF2-40B4-BE49-F238E27FC236}">
                <a16:creationId xmlns="" xmlns:a16="http://schemas.microsoft.com/office/drawing/2014/main" id="{00000000-0008-0000-1100-00004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9" name="Line 8">
            <a:extLst>
              <a:ext uri="{FF2B5EF4-FFF2-40B4-BE49-F238E27FC236}">
                <a16:creationId xmlns="" xmlns:a16="http://schemas.microsoft.com/office/drawing/2014/main" id="{00000000-0008-0000-1100-00004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0" name="Line 9">
            <a:extLst>
              <a:ext uri="{FF2B5EF4-FFF2-40B4-BE49-F238E27FC236}">
                <a16:creationId xmlns="" xmlns:a16="http://schemas.microsoft.com/office/drawing/2014/main" id="{00000000-0008-0000-1100-00004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1" name="Line 7">
            <a:extLst>
              <a:ext uri="{FF2B5EF4-FFF2-40B4-BE49-F238E27FC236}">
                <a16:creationId xmlns="" xmlns:a16="http://schemas.microsoft.com/office/drawing/2014/main" id="{00000000-0008-0000-1100-00004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2" name="Line 8">
            <a:extLst>
              <a:ext uri="{FF2B5EF4-FFF2-40B4-BE49-F238E27FC236}">
                <a16:creationId xmlns="" xmlns:a16="http://schemas.microsoft.com/office/drawing/2014/main" id="{00000000-0008-0000-1100-00004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3" name="Line 9">
            <a:extLst>
              <a:ext uri="{FF2B5EF4-FFF2-40B4-BE49-F238E27FC236}">
                <a16:creationId xmlns="" xmlns:a16="http://schemas.microsoft.com/office/drawing/2014/main" id="{00000000-0008-0000-1100-00004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4" name="Line 7">
            <a:extLst>
              <a:ext uri="{FF2B5EF4-FFF2-40B4-BE49-F238E27FC236}">
                <a16:creationId xmlns="" xmlns:a16="http://schemas.microsoft.com/office/drawing/2014/main" id="{00000000-0008-0000-1100-00004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5" name="Line 8">
            <a:extLst>
              <a:ext uri="{FF2B5EF4-FFF2-40B4-BE49-F238E27FC236}">
                <a16:creationId xmlns="" xmlns:a16="http://schemas.microsoft.com/office/drawing/2014/main" id="{00000000-0008-0000-1100-00004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6" name="Line 9">
            <a:extLst>
              <a:ext uri="{FF2B5EF4-FFF2-40B4-BE49-F238E27FC236}">
                <a16:creationId xmlns="" xmlns:a16="http://schemas.microsoft.com/office/drawing/2014/main" id="{00000000-0008-0000-1100-00004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7" name="Line 7">
            <a:extLst>
              <a:ext uri="{FF2B5EF4-FFF2-40B4-BE49-F238E27FC236}">
                <a16:creationId xmlns="" xmlns:a16="http://schemas.microsoft.com/office/drawing/2014/main" id="{00000000-0008-0000-1100-00005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8" name="Line 8">
            <a:extLst>
              <a:ext uri="{FF2B5EF4-FFF2-40B4-BE49-F238E27FC236}">
                <a16:creationId xmlns="" xmlns:a16="http://schemas.microsoft.com/office/drawing/2014/main" id="{00000000-0008-0000-1100-00005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9" name="Line 9">
            <a:extLst>
              <a:ext uri="{FF2B5EF4-FFF2-40B4-BE49-F238E27FC236}">
                <a16:creationId xmlns="" xmlns:a16="http://schemas.microsoft.com/office/drawing/2014/main" id="{00000000-0008-0000-1100-00005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0" name="Line 7">
            <a:extLst>
              <a:ext uri="{FF2B5EF4-FFF2-40B4-BE49-F238E27FC236}">
                <a16:creationId xmlns="" xmlns:a16="http://schemas.microsoft.com/office/drawing/2014/main" id="{00000000-0008-0000-1100-00005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1" name="Line 8">
            <a:extLst>
              <a:ext uri="{FF2B5EF4-FFF2-40B4-BE49-F238E27FC236}">
                <a16:creationId xmlns="" xmlns:a16="http://schemas.microsoft.com/office/drawing/2014/main" id="{00000000-0008-0000-1100-00005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2" name="Line 9">
            <a:extLst>
              <a:ext uri="{FF2B5EF4-FFF2-40B4-BE49-F238E27FC236}">
                <a16:creationId xmlns="" xmlns:a16="http://schemas.microsoft.com/office/drawing/2014/main" id="{00000000-0008-0000-1100-00005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3" name="Line 7">
            <a:extLst>
              <a:ext uri="{FF2B5EF4-FFF2-40B4-BE49-F238E27FC236}">
                <a16:creationId xmlns="" xmlns:a16="http://schemas.microsoft.com/office/drawing/2014/main" id="{00000000-0008-0000-1100-00005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4" name="Line 8">
            <a:extLst>
              <a:ext uri="{FF2B5EF4-FFF2-40B4-BE49-F238E27FC236}">
                <a16:creationId xmlns="" xmlns:a16="http://schemas.microsoft.com/office/drawing/2014/main" id="{00000000-0008-0000-1100-00005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5" name="Line 9">
            <a:extLst>
              <a:ext uri="{FF2B5EF4-FFF2-40B4-BE49-F238E27FC236}">
                <a16:creationId xmlns="" xmlns:a16="http://schemas.microsoft.com/office/drawing/2014/main" id="{00000000-0008-0000-1100-00005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6" name="Line 7">
            <a:extLst>
              <a:ext uri="{FF2B5EF4-FFF2-40B4-BE49-F238E27FC236}">
                <a16:creationId xmlns="" xmlns:a16="http://schemas.microsoft.com/office/drawing/2014/main" id="{00000000-0008-0000-1100-00005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7" name="Line 8">
            <a:extLst>
              <a:ext uri="{FF2B5EF4-FFF2-40B4-BE49-F238E27FC236}">
                <a16:creationId xmlns="" xmlns:a16="http://schemas.microsoft.com/office/drawing/2014/main" id="{00000000-0008-0000-1100-00005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8" name="Line 9">
            <a:extLst>
              <a:ext uri="{FF2B5EF4-FFF2-40B4-BE49-F238E27FC236}">
                <a16:creationId xmlns="" xmlns:a16="http://schemas.microsoft.com/office/drawing/2014/main" id="{00000000-0008-0000-1100-00005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9" name="Line 7">
            <a:extLst>
              <a:ext uri="{FF2B5EF4-FFF2-40B4-BE49-F238E27FC236}">
                <a16:creationId xmlns="" xmlns:a16="http://schemas.microsoft.com/office/drawing/2014/main" id="{00000000-0008-0000-1100-00005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0" name="Line 8">
            <a:extLst>
              <a:ext uri="{FF2B5EF4-FFF2-40B4-BE49-F238E27FC236}">
                <a16:creationId xmlns="" xmlns:a16="http://schemas.microsoft.com/office/drawing/2014/main" id="{00000000-0008-0000-1100-00005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1" name="Line 9">
            <a:extLst>
              <a:ext uri="{FF2B5EF4-FFF2-40B4-BE49-F238E27FC236}">
                <a16:creationId xmlns="" xmlns:a16="http://schemas.microsoft.com/office/drawing/2014/main" id="{00000000-0008-0000-1100-00005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2" name="Line 7">
            <a:extLst>
              <a:ext uri="{FF2B5EF4-FFF2-40B4-BE49-F238E27FC236}">
                <a16:creationId xmlns="" xmlns:a16="http://schemas.microsoft.com/office/drawing/2014/main" id="{00000000-0008-0000-1100-00005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3" name="Line 8">
            <a:extLst>
              <a:ext uri="{FF2B5EF4-FFF2-40B4-BE49-F238E27FC236}">
                <a16:creationId xmlns="" xmlns:a16="http://schemas.microsoft.com/office/drawing/2014/main" id="{00000000-0008-0000-1100-00006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4" name="Line 9">
            <a:extLst>
              <a:ext uri="{FF2B5EF4-FFF2-40B4-BE49-F238E27FC236}">
                <a16:creationId xmlns="" xmlns:a16="http://schemas.microsoft.com/office/drawing/2014/main" id="{00000000-0008-0000-1100-00006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5" name="Line 7">
            <a:extLst>
              <a:ext uri="{FF2B5EF4-FFF2-40B4-BE49-F238E27FC236}">
                <a16:creationId xmlns="" xmlns:a16="http://schemas.microsoft.com/office/drawing/2014/main" id="{00000000-0008-0000-1100-00006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6" name="Line 8">
            <a:extLst>
              <a:ext uri="{FF2B5EF4-FFF2-40B4-BE49-F238E27FC236}">
                <a16:creationId xmlns="" xmlns:a16="http://schemas.microsoft.com/office/drawing/2014/main" id="{00000000-0008-0000-1100-00006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7" name="Line 9">
            <a:extLst>
              <a:ext uri="{FF2B5EF4-FFF2-40B4-BE49-F238E27FC236}">
                <a16:creationId xmlns="" xmlns:a16="http://schemas.microsoft.com/office/drawing/2014/main" id="{00000000-0008-0000-1100-00006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8" name="Line 7">
            <a:extLst>
              <a:ext uri="{FF2B5EF4-FFF2-40B4-BE49-F238E27FC236}">
                <a16:creationId xmlns="" xmlns:a16="http://schemas.microsoft.com/office/drawing/2014/main" id="{00000000-0008-0000-1100-00006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9" name="Line 8">
            <a:extLst>
              <a:ext uri="{FF2B5EF4-FFF2-40B4-BE49-F238E27FC236}">
                <a16:creationId xmlns="" xmlns:a16="http://schemas.microsoft.com/office/drawing/2014/main" id="{00000000-0008-0000-1100-00006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0" name="Line 9">
            <a:extLst>
              <a:ext uri="{FF2B5EF4-FFF2-40B4-BE49-F238E27FC236}">
                <a16:creationId xmlns="" xmlns:a16="http://schemas.microsoft.com/office/drawing/2014/main" id="{00000000-0008-0000-1100-00006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1" name="Line 7">
            <a:extLst>
              <a:ext uri="{FF2B5EF4-FFF2-40B4-BE49-F238E27FC236}">
                <a16:creationId xmlns="" xmlns:a16="http://schemas.microsoft.com/office/drawing/2014/main" id="{00000000-0008-0000-1100-00006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2" name="Line 8">
            <a:extLst>
              <a:ext uri="{FF2B5EF4-FFF2-40B4-BE49-F238E27FC236}">
                <a16:creationId xmlns="" xmlns:a16="http://schemas.microsoft.com/office/drawing/2014/main" id="{00000000-0008-0000-1100-00006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3" name="Line 9">
            <a:extLst>
              <a:ext uri="{FF2B5EF4-FFF2-40B4-BE49-F238E27FC236}">
                <a16:creationId xmlns="" xmlns:a16="http://schemas.microsoft.com/office/drawing/2014/main" id="{00000000-0008-0000-1100-00006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4" name="Line 7">
            <a:extLst>
              <a:ext uri="{FF2B5EF4-FFF2-40B4-BE49-F238E27FC236}">
                <a16:creationId xmlns="" xmlns:a16="http://schemas.microsoft.com/office/drawing/2014/main" id="{00000000-0008-0000-1100-00006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5" name="Line 8">
            <a:extLst>
              <a:ext uri="{FF2B5EF4-FFF2-40B4-BE49-F238E27FC236}">
                <a16:creationId xmlns="" xmlns:a16="http://schemas.microsoft.com/office/drawing/2014/main" id="{00000000-0008-0000-1100-00006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6" name="Line 9">
            <a:extLst>
              <a:ext uri="{FF2B5EF4-FFF2-40B4-BE49-F238E27FC236}">
                <a16:creationId xmlns="" xmlns:a16="http://schemas.microsoft.com/office/drawing/2014/main" id="{00000000-0008-0000-1100-00006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7" name="Line 7">
            <a:extLst>
              <a:ext uri="{FF2B5EF4-FFF2-40B4-BE49-F238E27FC236}">
                <a16:creationId xmlns="" xmlns:a16="http://schemas.microsoft.com/office/drawing/2014/main" id="{00000000-0008-0000-1100-00006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8" name="Line 8">
            <a:extLst>
              <a:ext uri="{FF2B5EF4-FFF2-40B4-BE49-F238E27FC236}">
                <a16:creationId xmlns="" xmlns:a16="http://schemas.microsoft.com/office/drawing/2014/main" id="{00000000-0008-0000-1100-00006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9" name="Line 9">
            <a:extLst>
              <a:ext uri="{FF2B5EF4-FFF2-40B4-BE49-F238E27FC236}">
                <a16:creationId xmlns="" xmlns:a16="http://schemas.microsoft.com/office/drawing/2014/main" id="{00000000-0008-0000-1100-00007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0" name="Line 7">
            <a:extLst>
              <a:ext uri="{FF2B5EF4-FFF2-40B4-BE49-F238E27FC236}">
                <a16:creationId xmlns="" xmlns:a16="http://schemas.microsoft.com/office/drawing/2014/main" id="{00000000-0008-0000-1100-00007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1" name="Line 8">
            <a:extLst>
              <a:ext uri="{FF2B5EF4-FFF2-40B4-BE49-F238E27FC236}">
                <a16:creationId xmlns="" xmlns:a16="http://schemas.microsoft.com/office/drawing/2014/main" id="{00000000-0008-0000-1100-00007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2" name="Line 9">
            <a:extLst>
              <a:ext uri="{FF2B5EF4-FFF2-40B4-BE49-F238E27FC236}">
                <a16:creationId xmlns="" xmlns:a16="http://schemas.microsoft.com/office/drawing/2014/main" id="{00000000-0008-0000-1100-00007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3" name="Line 7">
            <a:extLst>
              <a:ext uri="{FF2B5EF4-FFF2-40B4-BE49-F238E27FC236}">
                <a16:creationId xmlns="" xmlns:a16="http://schemas.microsoft.com/office/drawing/2014/main" id="{00000000-0008-0000-1100-00007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4" name="Line 8">
            <a:extLst>
              <a:ext uri="{FF2B5EF4-FFF2-40B4-BE49-F238E27FC236}">
                <a16:creationId xmlns="" xmlns:a16="http://schemas.microsoft.com/office/drawing/2014/main" id="{00000000-0008-0000-1100-00007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5" name="Line 9">
            <a:extLst>
              <a:ext uri="{FF2B5EF4-FFF2-40B4-BE49-F238E27FC236}">
                <a16:creationId xmlns="" xmlns:a16="http://schemas.microsoft.com/office/drawing/2014/main" id="{00000000-0008-0000-1100-00007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6" name="Line 7">
            <a:extLst>
              <a:ext uri="{FF2B5EF4-FFF2-40B4-BE49-F238E27FC236}">
                <a16:creationId xmlns="" xmlns:a16="http://schemas.microsoft.com/office/drawing/2014/main" id="{00000000-0008-0000-1100-00007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7" name="Line 8">
            <a:extLst>
              <a:ext uri="{FF2B5EF4-FFF2-40B4-BE49-F238E27FC236}">
                <a16:creationId xmlns="" xmlns:a16="http://schemas.microsoft.com/office/drawing/2014/main" id="{00000000-0008-0000-1100-00007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8" name="Line 9">
            <a:extLst>
              <a:ext uri="{FF2B5EF4-FFF2-40B4-BE49-F238E27FC236}">
                <a16:creationId xmlns="" xmlns:a16="http://schemas.microsoft.com/office/drawing/2014/main" id="{00000000-0008-0000-1100-00007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9" name="Line 7">
            <a:extLst>
              <a:ext uri="{FF2B5EF4-FFF2-40B4-BE49-F238E27FC236}">
                <a16:creationId xmlns="" xmlns:a16="http://schemas.microsoft.com/office/drawing/2014/main" id="{00000000-0008-0000-1100-00007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0" name="Line 8">
            <a:extLst>
              <a:ext uri="{FF2B5EF4-FFF2-40B4-BE49-F238E27FC236}">
                <a16:creationId xmlns="" xmlns:a16="http://schemas.microsoft.com/office/drawing/2014/main" id="{00000000-0008-0000-1100-00007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1" name="Line 9">
            <a:extLst>
              <a:ext uri="{FF2B5EF4-FFF2-40B4-BE49-F238E27FC236}">
                <a16:creationId xmlns="" xmlns:a16="http://schemas.microsoft.com/office/drawing/2014/main" id="{00000000-0008-0000-1100-00007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2" name="Line 7">
            <a:extLst>
              <a:ext uri="{FF2B5EF4-FFF2-40B4-BE49-F238E27FC236}">
                <a16:creationId xmlns="" xmlns:a16="http://schemas.microsoft.com/office/drawing/2014/main" id="{00000000-0008-0000-1100-00007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3" name="Line 8">
            <a:extLst>
              <a:ext uri="{FF2B5EF4-FFF2-40B4-BE49-F238E27FC236}">
                <a16:creationId xmlns="" xmlns:a16="http://schemas.microsoft.com/office/drawing/2014/main" id="{00000000-0008-0000-1100-00007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4" name="Line 9">
            <a:extLst>
              <a:ext uri="{FF2B5EF4-FFF2-40B4-BE49-F238E27FC236}">
                <a16:creationId xmlns="" xmlns:a16="http://schemas.microsoft.com/office/drawing/2014/main" id="{00000000-0008-0000-1100-00007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5" name="Line 7">
            <a:extLst>
              <a:ext uri="{FF2B5EF4-FFF2-40B4-BE49-F238E27FC236}">
                <a16:creationId xmlns="" xmlns:a16="http://schemas.microsoft.com/office/drawing/2014/main" id="{00000000-0008-0000-1100-00008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6" name="Line 8">
            <a:extLst>
              <a:ext uri="{FF2B5EF4-FFF2-40B4-BE49-F238E27FC236}">
                <a16:creationId xmlns="" xmlns:a16="http://schemas.microsoft.com/office/drawing/2014/main" id="{00000000-0008-0000-1100-00008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7" name="Line 9">
            <a:extLst>
              <a:ext uri="{FF2B5EF4-FFF2-40B4-BE49-F238E27FC236}">
                <a16:creationId xmlns="" xmlns:a16="http://schemas.microsoft.com/office/drawing/2014/main" id="{00000000-0008-0000-1100-00008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8" name="Line 7">
            <a:extLst>
              <a:ext uri="{FF2B5EF4-FFF2-40B4-BE49-F238E27FC236}">
                <a16:creationId xmlns="" xmlns:a16="http://schemas.microsoft.com/office/drawing/2014/main" id="{00000000-0008-0000-1100-00008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9" name="Line 8">
            <a:extLst>
              <a:ext uri="{FF2B5EF4-FFF2-40B4-BE49-F238E27FC236}">
                <a16:creationId xmlns="" xmlns:a16="http://schemas.microsoft.com/office/drawing/2014/main" id="{00000000-0008-0000-1100-00008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0" name="Line 9">
            <a:extLst>
              <a:ext uri="{FF2B5EF4-FFF2-40B4-BE49-F238E27FC236}">
                <a16:creationId xmlns="" xmlns:a16="http://schemas.microsoft.com/office/drawing/2014/main" id="{00000000-0008-0000-1100-00008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1" name="Line 7">
            <a:extLst>
              <a:ext uri="{FF2B5EF4-FFF2-40B4-BE49-F238E27FC236}">
                <a16:creationId xmlns="" xmlns:a16="http://schemas.microsoft.com/office/drawing/2014/main" id="{00000000-0008-0000-1100-00008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2" name="Line 8">
            <a:extLst>
              <a:ext uri="{FF2B5EF4-FFF2-40B4-BE49-F238E27FC236}">
                <a16:creationId xmlns="" xmlns:a16="http://schemas.microsoft.com/office/drawing/2014/main" id="{00000000-0008-0000-1100-00008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3" name="Line 9">
            <a:extLst>
              <a:ext uri="{FF2B5EF4-FFF2-40B4-BE49-F238E27FC236}">
                <a16:creationId xmlns="" xmlns:a16="http://schemas.microsoft.com/office/drawing/2014/main" id="{00000000-0008-0000-1100-00008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4" name="Line 7">
            <a:extLst>
              <a:ext uri="{FF2B5EF4-FFF2-40B4-BE49-F238E27FC236}">
                <a16:creationId xmlns="" xmlns:a16="http://schemas.microsoft.com/office/drawing/2014/main" id="{00000000-0008-0000-1100-00008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5" name="Line 8">
            <a:extLst>
              <a:ext uri="{FF2B5EF4-FFF2-40B4-BE49-F238E27FC236}">
                <a16:creationId xmlns="" xmlns:a16="http://schemas.microsoft.com/office/drawing/2014/main" id="{00000000-0008-0000-1100-00008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6" name="Line 9">
            <a:extLst>
              <a:ext uri="{FF2B5EF4-FFF2-40B4-BE49-F238E27FC236}">
                <a16:creationId xmlns="" xmlns:a16="http://schemas.microsoft.com/office/drawing/2014/main" id="{00000000-0008-0000-1100-00008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7" name="Line 7">
            <a:extLst>
              <a:ext uri="{FF2B5EF4-FFF2-40B4-BE49-F238E27FC236}">
                <a16:creationId xmlns="" xmlns:a16="http://schemas.microsoft.com/office/drawing/2014/main" id="{00000000-0008-0000-1100-00008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8" name="Line 8">
            <a:extLst>
              <a:ext uri="{FF2B5EF4-FFF2-40B4-BE49-F238E27FC236}">
                <a16:creationId xmlns="" xmlns:a16="http://schemas.microsoft.com/office/drawing/2014/main" id="{00000000-0008-0000-1100-00008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9" name="Line 9">
            <a:extLst>
              <a:ext uri="{FF2B5EF4-FFF2-40B4-BE49-F238E27FC236}">
                <a16:creationId xmlns="" xmlns:a16="http://schemas.microsoft.com/office/drawing/2014/main" id="{00000000-0008-0000-1100-00008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0" name="Line 7">
            <a:extLst>
              <a:ext uri="{FF2B5EF4-FFF2-40B4-BE49-F238E27FC236}">
                <a16:creationId xmlns="" xmlns:a16="http://schemas.microsoft.com/office/drawing/2014/main" id="{00000000-0008-0000-1100-00008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1" name="Line 8">
            <a:extLst>
              <a:ext uri="{FF2B5EF4-FFF2-40B4-BE49-F238E27FC236}">
                <a16:creationId xmlns="" xmlns:a16="http://schemas.microsoft.com/office/drawing/2014/main" id="{00000000-0008-0000-1100-00009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2" name="Line 9">
            <a:extLst>
              <a:ext uri="{FF2B5EF4-FFF2-40B4-BE49-F238E27FC236}">
                <a16:creationId xmlns="" xmlns:a16="http://schemas.microsoft.com/office/drawing/2014/main" id="{00000000-0008-0000-1100-00009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3" name="Line 7">
            <a:extLst>
              <a:ext uri="{FF2B5EF4-FFF2-40B4-BE49-F238E27FC236}">
                <a16:creationId xmlns="" xmlns:a16="http://schemas.microsoft.com/office/drawing/2014/main" id="{00000000-0008-0000-1100-00009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4" name="Line 8">
            <a:extLst>
              <a:ext uri="{FF2B5EF4-FFF2-40B4-BE49-F238E27FC236}">
                <a16:creationId xmlns="" xmlns:a16="http://schemas.microsoft.com/office/drawing/2014/main" id="{00000000-0008-0000-1100-00009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5" name="Line 9">
            <a:extLst>
              <a:ext uri="{FF2B5EF4-FFF2-40B4-BE49-F238E27FC236}">
                <a16:creationId xmlns="" xmlns:a16="http://schemas.microsoft.com/office/drawing/2014/main" id="{00000000-0008-0000-1100-00009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6" name="Line 7">
            <a:extLst>
              <a:ext uri="{FF2B5EF4-FFF2-40B4-BE49-F238E27FC236}">
                <a16:creationId xmlns="" xmlns:a16="http://schemas.microsoft.com/office/drawing/2014/main" id="{00000000-0008-0000-1100-00009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7" name="Line 8">
            <a:extLst>
              <a:ext uri="{FF2B5EF4-FFF2-40B4-BE49-F238E27FC236}">
                <a16:creationId xmlns="" xmlns:a16="http://schemas.microsoft.com/office/drawing/2014/main" id="{00000000-0008-0000-1100-00009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8" name="Line 9">
            <a:extLst>
              <a:ext uri="{FF2B5EF4-FFF2-40B4-BE49-F238E27FC236}">
                <a16:creationId xmlns="" xmlns:a16="http://schemas.microsoft.com/office/drawing/2014/main" id="{00000000-0008-0000-1100-00009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9" name="Line 7">
            <a:extLst>
              <a:ext uri="{FF2B5EF4-FFF2-40B4-BE49-F238E27FC236}">
                <a16:creationId xmlns="" xmlns:a16="http://schemas.microsoft.com/office/drawing/2014/main" id="{00000000-0008-0000-1100-00009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0" name="Line 8">
            <a:extLst>
              <a:ext uri="{FF2B5EF4-FFF2-40B4-BE49-F238E27FC236}">
                <a16:creationId xmlns="" xmlns:a16="http://schemas.microsoft.com/office/drawing/2014/main" id="{00000000-0008-0000-1100-00009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1" name="Line 9">
            <a:extLst>
              <a:ext uri="{FF2B5EF4-FFF2-40B4-BE49-F238E27FC236}">
                <a16:creationId xmlns="" xmlns:a16="http://schemas.microsoft.com/office/drawing/2014/main" id="{00000000-0008-0000-1100-00009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2" name="Line 7">
            <a:extLst>
              <a:ext uri="{FF2B5EF4-FFF2-40B4-BE49-F238E27FC236}">
                <a16:creationId xmlns="" xmlns:a16="http://schemas.microsoft.com/office/drawing/2014/main" id="{00000000-0008-0000-1100-00009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3" name="Line 8">
            <a:extLst>
              <a:ext uri="{FF2B5EF4-FFF2-40B4-BE49-F238E27FC236}">
                <a16:creationId xmlns="" xmlns:a16="http://schemas.microsoft.com/office/drawing/2014/main" id="{00000000-0008-0000-1100-00009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4" name="Line 9">
            <a:extLst>
              <a:ext uri="{FF2B5EF4-FFF2-40B4-BE49-F238E27FC236}">
                <a16:creationId xmlns="" xmlns:a16="http://schemas.microsoft.com/office/drawing/2014/main" id="{00000000-0008-0000-1100-00009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5" name="Line 7">
            <a:extLst>
              <a:ext uri="{FF2B5EF4-FFF2-40B4-BE49-F238E27FC236}">
                <a16:creationId xmlns="" xmlns:a16="http://schemas.microsoft.com/office/drawing/2014/main" id="{00000000-0008-0000-1100-00009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6" name="Line 8">
            <a:extLst>
              <a:ext uri="{FF2B5EF4-FFF2-40B4-BE49-F238E27FC236}">
                <a16:creationId xmlns="" xmlns:a16="http://schemas.microsoft.com/office/drawing/2014/main" id="{00000000-0008-0000-1100-00009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7" name="Line 9">
            <a:extLst>
              <a:ext uri="{FF2B5EF4-FFF2-40B4-BE49-F238E27FC236}">
                <a16:creationId xmlns="" xmlns:a16="http://schemas.microsoft.com/office/drawing/2014/main" id="{00000000-0008-0000-1100-0000A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8" name="Line 7">
            <a:extLst>
              <a:ext uri="{FF2B5EF4-FFF2-40B4-BE49-F238E27FC236}">
                <a16:creationId xmlns="" xmlns:a16="http://schemas.microsoft.com/office/drawing/2014/main" id="{00000000-0008-0000-1100-0000A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9" name="Line 8">
            <a:extLst>
              <a:ext uri="{FF2B5EF4-FFF2-40B4-BE49-F238E27FC236}">
                <a16:creationId xmlns="" xmlns:a16="http://schemas.microsoft.com/office/drawing/2014/main" id="{00000000-0008-0000-1100-0000A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0" name="Line 9">
            <a:extLst>
              <a:ext uri="{FF2B5EF4-FFF2-40B4-BE49-F238E27FC236}">
                <a16:creationId xmlns="" xmlns:a16="http://schemas.microsoft.com/office/drawing/2014/main" id="{00000000-0008-0000-1100-0000A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1" name="Line 7">
            <a:extLst>
              <a:ext uri="{FF2B5EF4-FFF2-40B4-BE49-F238E27FC236}">
                <a16:creationId xmlns="" xmlns:a16="http://schemas.microsoft.com/office/drawing/2014/main" id="{00000000-0008-0000-1100-0000A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2" name="Line 8">
            <a:extLst>
              <a:ext uri="{FF2B5EF4-FFF2-40B4-BE49-F238E27FC236}">
                <a16:creationId xmlns="" xmlns:a16="http://schemas.microsoft.com/office/drawing/2014/main" id="{00000000-0008-0000-1100-0000A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3" name="Line 9">
            <a:extLst>
              <a:ext uri="{FF2B5EF4-FFF2-40B4-BE49-F238E27FC236}">
                <a16:creationId xmlns="" xmlns:a16="http://schemas.microsoft.com/office/drawing/2014/main" id="{00000000-0008-0000-1100-0000A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4" name="Line 7">
            <a:extLst>
              <a:ext uri="{FF2B5EF4-FFF2-40B4-BE49-F238E27FC236}">
                <a16:creationId xmlns="" xmlns:a16="http://schemas.microsoft.com/office/drawing/2014/main" id="{00000000-0008-0000-1100-0000A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5" name="Line 8">
            <a:extLst>
              <a:ext uri="{FF2B5EF4-FFF2-40B4-BE49-F238E27FC236}">
                <a16:creationId xmlns="" xmlns:a16="http://schemas.microsoft.com/office/drawing/2014/main" id="{00000000-0008-0000-1100-0000A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6" name="Line 9">
            <a:extLst>
              <a:ext uri="{FF2B5EF4-FFF2-40B4-BE49-F238E27FC236}">
                <a16:creationId xmlns="" xmlns:a16="http://schemas.microsoft.com/office/drawing/2014/main" id="{00000000-0008-0000-1100-0000A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7" name="Line 7">
            <a:extLst>
              <a:ext uri="{FF2B5EF4-FFF2-40B4-BE49-F238E27FC236}">
                <a16:creationId xmlns="" xmlns:a16="http://schemas.microsoft.com/office/drawing/2014/main" id="{00000000-0008-0000-1100-0000A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8" name="Line 8">
            <a:extLst>
              <a:ext uri="{FF2B5EF4-FFF2-40B4-BE49-F238E27FC236}">
                <a16:creationId xmlns="" xmlns:a16="http://schemas.microsoft.com/office/drawing/2014/main" id="{00000000-0008-0000-1100-0000A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9" name="Line 9">
            <a:extLst>
              <a:ext uri="{FF2B5EF4-FFF2-40B4-BE49-F238E27FC236}">
                <a16:creationId xmlns="" xmlns:a16="http://schemas.microsoft.com/office/drawing/2014/main" id="{00000000-0008-0000-1100-0000A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0" name="Line 7">
            <a:extLst>
              <a:ext uri="{FF2B5EF4-FFF2-40B4-BE49-F238E27FC236}">
                <a16:creationId xmlns="" xmlns:a16="http://schemas.microsoft.com/office/drawing/2014/main" id="{00000000-0008-0000-1100-0000A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1" name="Line 8">
            <a:extLst>
              <a:ext uri="{FF2B5EF4-FFF2-40B4-BE49-F238E27FC236}">
                <a16:creationId xmlns="" xmlns:a16="http://schemas.microsoft.com/office/drawing/2014/main" id="{00000000-0008-0000-1100-0000A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2" name="Line 9">
            <a:extLst>
              <a:ext uri="{FF2B5EF4-FFF2-40B4-BE49-F238E27FC236}">
                <a16:creationId xmlns="" xmlns:a16="http://schemas.microsoft.com/office/drawing/2014/main" id="{00000000-0008-0000-1100-0000A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3" name="Line 7">
            <a:extLst>
              <a:ext uri="{FF2B5EF4-FFF2-40B4-BE49-F238E27FC236}">
                <a16:creationId xmlns="" xmlns:a16="http://schemas.microsoft.com/office/drawing/2014/main" id="{00000000-0008-0000-1100-0000B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4" name="Line 8">
            <a:extLst>
              <a:ext uri="{FF2B5EF4-FFF2-40B4-BE49-F238E27FC236}">
                <a16:creationId xmlns="" xmlns:a16="http://schemas.microsoft.com/office/drawing/2014/main" id="{00000000-0008-0000-1100-0000B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5" name="Line 9">
            <a:extLst>
              <a:ext uri="{FF2B5EF4-FFF2-40B4-BE49-F238E27FC236}">
                <a16:creationId xmlns="" xmlns:a16="http://schemas.microsoft.com/office/drawing/2014/main" id="{00000000-0008-0000-1100-0000B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6" name="Line 7">
            <a:extLst>
              <a:ext uri="{FF2B5EF4-FFF2-40B4-BE49-F238E27FC236}">
                <a16:creationId xmlns="" xmlns:a16="http://schemas.microsoft.com/office/drawing/2014/main" id="{00000000-0008-0000-1100-0000B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7" name="Line 8">
            <a:extLst>
              <a:ext uri="{FF2B5EF4-FFF2-40B4-BE49-F238E27FC236}">
                <a16:creationId xmlns="" xmlns:a16="http://schemas.microsoft.com/office/drawing/2014/main" id="{00000000-0008-0000-1100-0000B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8" name="Line 9">
            <a:extLst>
              <a:ext uri="{FF2B5EF4-FFF2-40B4-BE49-F238E27FC236}">
                <a16:creationId xmlns="" xmlns:a16="http://schemas.microsoft.com/office/drawing/2014/main" id="{00000000-0008-0000-1100-0000B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9" name="Line 7">
            <a:extLst>
              <a:ext uri="{FF2B5EF4-FFF2-40B4-BE49-F238E27FC236}">
                <a16:creationId xmlns="" xmlns:a16="http://schemas.microsoft.com/office/drawing/2014/main" id="{00000000-0008-0000-1100-0000B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0" name="Line 8">
            <a:extLst>
              <a:ext uri="{FF2B5EF4-FFF2-40B4-BE49-F238E27FC236}">
                <a16:creationId xmlns="" xmlns:a16="http://schemas.microsoft.com/office/drawing/2014/main" id="{00000000-0008-0000-1100-0000B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1" name="Line 9">
            <a:extLst>
              <a:ext uri="{FF2B5EF4-FFF2-40B4-BE49-F238E27FC236}">
                <a16:creationId xmlns="" xmlns:a16="http://schemas.microsoft.com/office/drawing/2014/main" id="{00000000-0008-0000-1100-0000B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2" name="Line 7">
            <a:extLst>
              <a:ext uri="{FF2B5EF4-FFF2-40B4-BE49-F238E27FC236}">
                <a16:creationId xmlns="" xmlns:a16="http://schemas.microsoft.com/office/drawing/2014/main" id="{00000000-0008-0000-1100-0000B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3" name="Line 8">
            <a:extLst>
              <a:ext uri="{FF2B5EF4-FFF2-40B4-BE49-F238E27FC236}">
                <a16:creationId xmlns="" xmlns:a16="http://schemas.microsoft.com/office/drawing/2014/main" id="{00000000-0008-0000-1100-0000B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4" name="Line 9">
            <a:extLst>
              <a:ext uri="{FF2B5EF4-FFF2-40B4-BE49-F238E27FC236}">
                <a16:creationId xmlns="" xmlns:a16="http://schemas.microsoft.com/office/drawing/2014/main" id="{00000000-0008-0000-1100-0000B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5" name="Line 7">
            <a:extLst>
              <a:ext uri="{FF2B5EF4-FFF2-40B4-BE49-F238E27FC236}">
                <a16:creationId xmlns="" xmlns:a16="http://schemas.microsoft.com/office/drawing/2014/main" id="{00000000-0008-0000-1100-0000C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6" name="Line 8">
            <a:extLst>
              <a:ext uri="{FF2B5EF4-FFF2-40B4-BE49-F238E27FC236}">
                <a16:creationId xmlns="" xmlns:a16="http://schemas.microsoft.com/office/drawing/2014/main" id="{00000000-0008-0000-1100-0000C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7" name="Line 9">
            <a:extLst>
              <a:ext uri="{FF2B5EF4-FFF2-40B4-BE49-F238E27FC236}">
                <a16:creationId xmlns="" xmlns:a16="http://schemas.microsoft.com/office/drawing/2014/main" id="{00000000-0008-0000-1100-0000C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8" name="Line 7">
            <a:extLst>
              <a:ext uri="{FF2B5EF4-FFF2-40B4-BE49-F238E27FC236}">
                <a16:creationId xmlns="" xmlns:a16="http://schemas.microsoft.com/office/drawing/2014/main" id="{00000000-0008-0000-1100-0000C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9" name="Line 8">
            <a:extLst>
              <a:ext uri="{FF2B5EF4-FFF2-40B4-BE49-F238E27FC236}">
                <a16:creationId xmlns="" xmlns:a16="http://schemas.microsoft.com/office/drawing/2014/main" id="{00000000-0008-0000-1100-0000C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0" name="Line 9">
            <a:extLst>
              <a:ext uri="{FF2B5EF4-FFF2-40B4-BE49-F238E27FC236}">
                <a16:creationId xmlns="" xmlns:a16="http://schemas.microsoft.com/office/drawing/2014/main" id="{00000000-0008-0000-1100-0000C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1" name="Line 7">
            <a:extLst>
              <a:ext uri="{FF2B5EF4-FFF2-40B4-BE49-F238E27FC236}">
                <a16:creationId xmlns="" xmlns:a16="http://schemas.microsoft.com/office/drawing/2014/main" id="{00000000-0008-0000-1100-0000C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2" name="Line 8">
            <a:extLst>
              <a:ext uri="{FF2B5EF4-FFF2-40B4-BE49-F238E27FC236}">
                <a16:creationId xmlns="" xmlns:a16="http://schemas.microsoft.com/office/drawing/2014/main" id="{00000000-0008-0000-1100-0000C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3" name="Line 9">
            <a:extLst>
              <a:ext uri="{FF2B5EF4-FFF2-40B4-BE49-F238E27FC236}">
                <a16:creationId xmlns="" xmlns:a16="http://schemas.microsoft.com/office/drawing/2014/main" id="{00000000-0008-0000-1100-0000D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4" name="Line 7">
            <a:extLst>
              <a:ext uri="{FF2B5EF4-FFF2-40B4-BE49-F238E27FC236}">
                <a16:creationId xmlns="" xmlns:a16="http://schemas.microsoft.com/office/drawing/2014/main" id="{00000000-0008-0000-1100-0000D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5" name="Line 8">
            <a:extLst>
              <a:ext uri="{FF2B5EF4-FFF2-40B4-BE49-F238E27FC236}">
                <a16:creationId xmlns="" xmlns:a16="http://schemas.microsoft.com/office/drawing/2014/main" id="{00000000-0008-0000-1100-0000D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6" name="Line 9">
            <a:extLst>
              <a:ext uri="{FF2B5EF4-FFF2-40B4-BE49-F238E27FC236}">
                <a16:creationId xmlns="" xmlns:a16="http://schemas.microsoft.com/office/drawing/2014/main" id="{00000000-0008-0000-1100-0000D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7" name="Line 7">
            <a:extLst>
              <a:ext uri="{FF2B5EF4-FFF2-40B4-BE49-F238E27FC236}">
                <a16:creationId xmlns="" xmlns:a16="http://schemas.microsoft.com/office/drawing/2014/main" id="{00000000-0008-0000-1100-0000D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8" name="Line 8">
            <a:extLst>
              <a:ext uri="{FF2B5EF4-FFF2-40B4-BE49-F238E27FC236}">
                <a16:creationId xmlns="" xmlns:a16="http://schemas.microsoft.com/office/drawing/2014/main" id="{00000000-0008-0000-1100-0000D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9" name="Line 9">
            <a:extLst>
              <a:ext uri="{FF2B5EF4-FFF2-40B4-BE49-F238E27FC236}">
                <a16:creationId xmlns="" xmlns:a16="http://schemas.microsoft.com/office/drawing/2014/main" id="{00000000-0008-0000-1100-0000D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0" name="Line 7">
            <a:extLst>
              <a:ext uri="{FF2B5EF4-FFF2-40B4-BE49-F238E27FC236}">
                <a16:creationId xmlns="" xmlns:a16="http://schemas.microsoft.com/office/drawing/2014/main" id="{00000000-0008-0000-1100-0000D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1" name="Line 8">
            <a:extLst>
              <a:ext uri="{FF2B5EF4-FFF2-40B4-BE49-F238E27FC236}">
                <a16:creationId xmlns="" xmlns:a16="http://schemas.microsoft.com/office/drawing/2014/main" id="{00000000-0008-0000-1100-0000D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2" name="Line 9">
            <a:extLst>
              <a:ext uri="{FF2B5EF4-FFF2-40B4-BE49-F238E27FC236}">
                <a16:creationId xmlns="" xmlns:a16="http://schemas.microsoft.com/office/drawing/2014/main" id="{00000000-0008-0000-1100-0000D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3" name="Line 7">
            <a:extLst>
              <a:ext uri="{FF2B5EF4-FFF2-40B4-BE49-F238E27FC236}">
                <a16:creationId xmlns="" xmlns:a16="http://schemas.microsoft.com/office/drawing/2014/main" id="{00000000-0008-0000-1100-0000D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4" name="Line 8">
            <a:extLst>
              <a:ext uri="{FF2B5EF4-FFF2-40B4-BE49-F238E27FC236}">
                <a16:creationId xmlns="" xmlns:a16="http://schemas.microsoft.com/office/drawing/2014/main" id="{00000000-0008-0000-1100-0000D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5" name="Line 9">
            <a:extLst>
              <a:ext uri="{FF2B5EF4-FFF2-40B4-BE49-F238E27FC236}">
                <a16:creationId xmlns="" xmlns:a16="http://schemas.microsoft.com/office/drawing/2014/main" id="{00000000-0008-0000-1100-0000D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6" name="Line 7">
            <a:extLst>
              <a:ext uri="{FF2B5EF4-FFF2-40B4-BE49-F238E27FC236}">
                <a16:creationId xmlns="" xmlns:a16="http://schemas.microsoft.com/office/drawing/2014/main" id="{00000000-0008-0000-1100-0000D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7" name="Line 8">
            <a:extLst>
              <a:ext uri="{FF2B5EF4-FFF2-40B4-BE49-F238E27FC236}">
                <a16:creationId xmlns="" xmlns:a16="http://schemas.microsoft.com/office/drawing/2014/main" id="{00000000-0008-0000-1100-0000D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8" name="Line 9">
            <a:extLst>
              <a:ext uri="{FF2B5EF4-FFF2-40B4-BE49-F238E27FC236}">
                <a16:creationId xmlns="" xmlns:a16="http://schemas.microsoft.com/office/drawing/2014/main" id="{00000000-0008-0000-1100-0000D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9" name="Line 7">
            <a:extLst>
              <a:ext uri="{FF2B5EF4-FFF2-40B4-BE49-F238E27FC236}">
                <a16:creationId xmlns="" xmlns:a16="http://schemas.microsoft.com/office/drawing/2014/main" id="{00000000-0008-0000-1100-0000E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0" name="Line 8">
            <a:extLst>
              <a:ext uri="{FF2B5EF4-FFF2-40B4-BE49-F238E27FC236}">
                <a16:creationId xmlns="" xmlns:a16="http://schemas.microsoft.com/office/drawing/2014/main" id="{00000000-0008-0000-1100-0000E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1" name="Line 9">
            <a:extLst>
              <a:ext uri="{FF2B5EF4-FFF2-40B4-BE49-F238E27FC236}">
                <a16:creationId xmlns="" xmlns:a16="http://schemas.microsoft.com/office/drawing/2014/main" id="{00000000-0008-0000-1100-0000E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2" name="Line 7">
            <a:extLst>
              <a:ext uri="{FF2B5EF4-FFF2-40B4-BE49-F238E27FC236}">
                <a16:creationId xmlns="" xmlns:a16="http://schemas.microsoft.com/office/drawing/2014/main" id="{00000000-0008-0000-1100-0000E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3" name="Line 8">
            <a:extLst>
              <a:ext uri="{FF2B5EF4-FFF2-40B4-BE49-F238E27FC236}">
                <a16:creationId xmlns="" xmlns:a16="http://schemas.microsoft.com/office/drawing/2014/main" id="{00000000-0008-0000-1100-0000E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4" name="Line 9">
            <a:extLst>
              <a:ext uri="{FF2B5EF4-FFF2-40B4-BE49-F238E27FC236}">
                <a16:creationId xmlns="" xmlns:a16="http://schemas.microsoft.com/office/drawing/2014/main" id="{00000000-0008-0000-1100-0000E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5" name="Line 7">
            <a:extLst>
              <a:ext uri="{FF2B5EF4-FFF2-40B4-BE49-F238E27FC236}">
                <a16:creationId xmlns="" xmlns:a16="http://schemas.microsoft.com/office/drawing/2014/main" id="{00000000-0008-0000-1100-0000E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6" name="Line 8">
            <a:extLst>
              <a:ext uri="{FF2B5EF4-FFF2-40B4-BE49-F238E27FC236}">
                <a16:creationId xmlns="" xmlns:a16="http://schemas.microsoft.com/office/drawing/2014/main" id="{00000000-0008-0000-1100-0000E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7" name="Line 9">
            <a:extLst>
              <a:ext uri="{FF2B5EF4-FFF2-40B4-BE49-F238E27FC236}">
                <a16:creationId xmlns="" xmlns:a16="http://schemas.microsoft.com/office/drawing/2014/main" id="{00000000-0008-0000-1100-0000E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8" name="Line 7">
            <a:extLst>
              <a:ext uri="{FF2B5EF4-FFF2-40B4-BE49-F238E27FC236}">
                <a16:creationId xmlns="" xmlns:a16="http://schemas.microsoft.com/office/drawing/2014/main" id="{00000000-0008-0000-1100-0000E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9" name="Line 8">
            <a:extLst>
              <a:ext uri="{FF2B5EF4-FFF2-40B4-BE49-F238E27FC236}">
                <a16:creationId xmlns="" xmlns:a16="http://schemas.microsoft.com/office/drawing/2014/main" id="{00000000-0008-0000-1100-0000E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0" name="Line 9">
            <a:extLst>
              <a:ext uri="{FF2B5EF4-FFF2-40B4-BE49-F238E27FC236}">
                <a16:creationId xmlns="" xmlns:a16="http://schemas.microsoft.com/office/drawing/2014/main" id="{00000000-0008-0000-1100-0000E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1" name="Line 7">
            <a:extLst>
              <a:ext uri="{FF2B5EF4-FFF2-40B4-BE49-F238E27FC236}">
                <a16:creationId xmlns="" xmlns:a16="http://schemas.microsoft.com/office/drawing/2014/main" id="{00000000-0008-0000-1100-0000E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2" name="Line 8">
            <a:extLst>
              <a:ext uri="{FF2B5EF4-FFF2-40B4-BE49-F238E27FC236}">
                <a16:creationId xmlns="" xmlns:a16="http://schemas.microsoft.com/office/drawing/2014/main" id="{00000000-0008-0000-1100-0000E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3" name="Line 9">
            <a:extLst>
              <a:ext uri="{FF2B5EF4-FFF2-40B4-BE49-F238E27FC236}">
                <a16:creationId xmlns="" xmlns:a16="http://schemas.microsoft.com/office/drawing/2014/main" id="{00000000-0008-0000-1100-0000E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4" name="Line 7">
            <a:extLst>
              <a:ext uri="{FF2B5EF4-FFF2-40B4-BE49-F238E27FC236}">
                <a16:creationId xmlns="" xmlns:a16="http://schemas.microsoft.com/office/drawing/2014/main" id="{00000000-0008-0000-1100-0000E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5" name="Line 8">
            <a:extLst>
              <a:ext uri="{FF2B5EF4-FFF2-40B4-BE49-F238E27FC236}">
                <a16:creationId xmlns="" xmlns:a16="http://schemas.microsoft.com/office/drawing/2014/main" id="{00000000-0008-0000-1100-0000F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6" name="Line 9">
            <a:extLst>
              <a:ext uri="{FF2B5EF4-FFF2-40B4-BE49-F238E27FC236}">
                <a16:creationId xmlns="" xmlns:a16="http://schemas.microsoft.com/office/drawing/2014/main" id="{00000000-0008-0000-1100-0000F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7" name="Line 7">
            <a:extLst>
              <a:ext uri="{FF2B5EF4-FFF2-40B4-BE49-F238E27FC236}">
                <a16:creationId xmlns="" xmlns:a16="http://schemas.microsoft.com/office/drawing/2014/main" id="{00000000-0008-0000-1100-0000F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8" name="Line 8">
            <a:extLst>
              <a:ext uri="{FF2B5EF4-FFF2-40B4-BE49-F238E27FC236}">
                <a16:creationId xmlns="" xmlns:a16="http://schemas.microsoft.com/office/drawing/2014/main" id="{00000000-0008-0000-1100-0000F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9" name="Line 9">
            <a:extLst>
              <a:ext uri="{FF2B5EF4-FFF2-40B4-BE49-F238E27FC236}">
                <a16:creationId xmlns="" xmlns:a16="http://schemas.microsoft.com/office/drawing/2014/main" id="{00000000-0008-0000-1100-0000F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0" name="Line 7">
            <a:extLst>
              <a:ext uri="{FF2B5EF4-FFF2-40B4-BE49-F238E27FC236}">
                <a16:creationId xmlns="" xmlns:a16="http://schemas.microsoft.com/office/drawing/2014/main" id="{00000000-0008-0000-1100-0000F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1" name="Line 8">
            <a:extLst>
              <a:ext uri="{FF2B5EF4-FFF2-40B4-BE49-F238E27FC236}">
                <a16:creationId xmlns="" xmlns:a16="http://schemas.microsoft.com/office/drawing/2014/main" id="{00000000-0008-0000-1100-0000F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2" name="Line 9">
            <a:extLst>
              <a:ext uri="{FF2B5EF4-FFF2-40B4-BE49-F238E27FC236}">
                <a16:creationId xmlns="" xmlns:a16="http://schemas.microsoft.com/office/drawing/2014/main" id="{00000000-0008-0000-1100-0000F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3" name="Line 7">
            <a:extLst>
              <a:ext uri="{FF2B5EF4-FFF2-40B4-BE49-F238E27FC236}">
                <a16:creationId xmlns="" xmlns:a16="http://schemas.microsoft.com/office/drawing/2014/main" id="{00000000-0008-0000-1100-0000F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4" name="Line 8">
            <a:extLst>
              <a:ext uri="{FF2B5EF4-FFF2-40B4-BE49-F238E27FC236}">
                <a16:creationId xmlns="" xmlns:a16="http://schemas.microsoft.com/office/drawing/2014/main" id="{00000000-0008-0000-1100-0000F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5" name="Line 9">
            <a:extLst>
              <a:ext uri="{FF2B5EF4-FFF2-40B4-BE49-F238E27FC236}">
                <a16:creationId xmlns="" xmlns:a16="http://schemas.microsoft.com/office/drawing/2014/main" id="{00000000-0008-0000-1100-0000F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6" name="Line 7">
            <a:extLst>
              <a:ext uri="{FF2B5EF4-FFF2-40B4-BE49-F238E27FC236}">
                <a16:creationId xmlns="" xmlns:a16="http://schemas.microsoft.com/office/drawing/2014/main" id="{00000000-0008-0000-1100-0000F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7" name="Line 8">
            <a:extLst>
              <a:ext uri="{FF2B5EF4-FFF2-40B4-BE49-F238E27FC236}">
                <a16:creationId xmlns="" xmlns:a16="http://schemas.microsoft.com/office/drawing/2014/main" id="{00000000-0008-0000-1100-0000F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8" name="Line 9">
            <a:extLst>
              <a:ext uri="{FF2B5EF4-FFF2-40B4-BE49-F238E27FC236}">
                <a16:creationId xmlns="" xmlns:a16="http://schemas.microsoft.com/office/drawing/2014/main" id="{00000000-0008-0000-1100-0000F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9" name="Line 7">
            <a:extLst>
              <a:ext uri="{FF2B5EF4-FFF2-40B4-BE49-F238E27FC236}">
                <a16:creationId xmlns="" xmlns:a16="http://schemas.microsoft.com/office/drawing/2014/main" id="{00000000-0008-0000-1100-0000F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0" name="Line 8">
            <a:extLst>
              <a:ext uri="{FF2B5EF4-FFF2-40B4-BE49-F238E27FC236}">
                <a16:creationId xmlns="" xmlns:a16="http://schemas.microsoft.com/office/drawing/2014/main" id="{00000000-0008-0000-1100-0000F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1" name="Line 9">
            <a:extLst>
              <a:ext uri="{FF2B5EF4-FFF2-40B4-BE49-F238E27FC236}">
                <a16:creationId xmlns="" xmlns:a16="http://schemas.microsoft.com/office/drawing/2014/main" id="{00000000-0008-0000-1100-00000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2" name="Line 7">
            <a:extLst>
              <a:ext uri="{FF2B5EF4-FFF2-40B4-BE49-F238E27FC236}">
                <a16:creationId xmlns="" xmlns:a16="http://schemas.microsoft.com/office/drawing/2014/main" id="{00000000-0008-0000-1100-00000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3" name="Line 8">
            <a:extLst>
              <a:ext uri="{FF2B5EF4-FFF2-40B4-BE49-F238E27FC236}">
                <a16:creationId xmlns="" xmlns:a16="http://schemas.microsoft.com/office/drawing/2014/main" id="{00000000-0008-0000-1100-00000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4" name="Line 9">
            <a:extLst>
              <a:ext uri="{FF2B5EF4-FFF2-40B4-BE49-F238E27FC236}">
                <a16:creationId xmlns="" xmlns:a16="http://schemas.microsoft.com/office/drawing/2014/main" id="{00000000-0008-0000-1100-00000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5" name="Line 7">
            <a:extLst>
              <a:ext uri="{FF2B5EF4-FFF2-40B4-BE49-F238E27FC236}">
                <a16:creationId xmlns="" xmlns:a16="http://schemas.microsoft.com/office/drawing/2014/main" id="{00000000-0008-0000-1100-00000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6" name="Line 8">
            <a:extLst>
              <a:ext uri="{FF2B5EF4-FFF2-40B4-BE49-F238E27FC236}">
                <a16:creationId xmlns="" xmlns:a16="http://schemas.microsoft.com/office/drawing/2014/main" id="{00000000-0008-0000-1100-00000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7" name="Line 9">
            <a:extLst>
              <a:ext uri="{FF2B5EF4-FFF2-40B4-BE49-F238E27FC236}">
                <a16:creationId xmlns="" xmlns:a16="http://schemas.microsoft.com/office/drawing/2014/main" id="{00000000-0008-0000-1100-00000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8" name="Line 7">
            <a:extLst>
              <a:ext uri="{FF2B5EF4-FFF2-40B4-BE49-F238E27FC236}">
                <a16:creationId xmlns="" xmlns:a16="http://schemas.microsoft.com/office/drawing/2014/main" id="{00000000-0008-0000-1100-00000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9" name="Line 8">
            <a:extLst>
              <a:ext uri="{FF2B5EF4-FFF2-40B4-BE49-F238E27FC236}">
                <a16:creationId xmlns="" xmlns:a16="http://schemas.microsoft.com/office/drawing/2014/main" id="{00000000-0008-0000-1100-00000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0" name="Line 9">
            <a:extLst>
              <a:ext uri="{FF2B5EF4-FFF2-40B4-BE49-F238E27FC236}">
                <a16:creationId xmlns="" xmlns:a16="http://schemas.microsoft.com/office/drawing/2014/main" id="{00000000-0008-0000-1100-00000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1" name="Line 7">
            <a:extLst>
              <a:ext uri="{FF2B5EF4-FFF2-40B4-BE49-F238E27FC236}">
                <a16:creationId xmlns="" xmlns:a16="http://schemas.microsoft.com/office/drawing/2014/main" id="{00000000-0008-0000-1100-00000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2" name="Line 8">
            <a:extLst>
              <a:ext uri="{FF2B5EF4-FFF2-40B4-BE49-F238E27FC236}">
                <a16:creationId xmlns="" xmlns:a16="http://schemas.microsoft.com/office/drawing/2014/main" id="{00000000-0008-0000-1100-00000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3" name="Line 9">
            <a:extLst>
              <a:ext uri="{FF2B5EF4-FFF2-40B4-BE49-F238E27FC236}">
                <a16:creationId xmlns="" xmlns:a16="http://schemas.microsoft.com/office/drawing/2014/main" id="{00000000-0008-0000-1100-00000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4" name="Line 7">
            <a:extLst>
              <a:ext uri="{FF2B5EF4-FFF2-40B4-BE49-F238E27FC236}">
                <a16:creationId xmlns="" xmlns:a16="http://schemas.microsoft.com/office/drawing/2014/main" id="{00000000-0008-0000-1100-00000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5" name="Line 8">
            <a:extLst>
              <a:ext uri="{FF2B5EF4-FFF2-40B4-BE49-F238E27FC236}">
                <a16:creationId xmlns="" xmlns:a16="http://schemas.microsoft.com/office/drawing/2014/main" id="{00000000-0008-0000-1100-00000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6" name="Line 9">
            <a:extLst>
              <a:ext uri="{FF2B5EF4-FFF2-40B4-BE49-F238E27FC236}">
                <a16:creationId xmlns="" xmlns:a16="http://schemas.microsoft.com/office/drawing/2014/main" id="{00000000-0008-0000-1100-00000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7" name="Line 7">
            <a:extLst>
              <a:ext uri="{FF2B5EF4-FFF2-40B4-BE49-F238E27FC236}">
                <a16:creationId xmlns="" xmlns:a16="http://schemas.microsoft.com/office/drawing/2014/main" id="{00000000-0008-0000-1100-00001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8" name="Line 8">
            <a:extLst>
              <a:ext uri="{FF2B5EF4-FFF2-40B4-BE49-F238E27FC236}">
                <a16:creationId xmlns="" xmlns:a16="http://schemas.microsoft.com/office/drawing/2014/main" id="{00000000-0008-0000-1100-00001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9" name="Line 9">
            <a:extLst>
              <a:ext uri="{FF2B5EF4-FFF2-40B4-BE49-F238E27FC236}">
                <a16:creationId xmlns="" xmlns:a16="http://schemas.microsoft.com/office/drawing/2014/main" id="{00000000-0008-0000-1100-00001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0" name="Line 7">
            <a:extLst>
              <a:ext uri="{FF2B5EF4-FFF2-40B4-BE49-F238E27FC236}">
                <a16:creationId xmlns="" xmlns:a16="http://schemas.microsoft.com/office/drawing/2014/main" id="{00000000-0008-0000-1100-00001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1" name="Line 8">
            <a:extLst>
              <a:ext uri="{FF2B5EF4-FFF2-40B4-BE49-F238E27FC236}">
                <a16:creationId xmlns="" xmlns:a16="http://schemas.microsoft.com/office/drawing/2014/main" id="{00000000-0008-0000-1100-00001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2" name="Line 9">
            <a:extLst>
              <a:ext uri="{FF2B5EF4-FFF2-40B4-BE49-F238E27FC236}">
                <a16:creationId xmlns="" xmlns:a16="http://schemas.microsoft.com/office/drawing/2014/main" id="{00000000-0008-0000-1100-00001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3" name="Line 7">
            <a:extLst>
              <a:ext uri="{FF2B5EF4-FFF2-40B4-BE49-F238E27FC236}">
                <a16:creationId xmlns="" xmlns:a16="http://schemas.microsoft.com/office/drawing/2014/main" id="{00000000-0008-0000-1100-00001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4" name="Line 8">
            <a:extLst>
              <a:ext uri="{FF2B5EF4-FFF2-40B4-BE49-F238E27FC236}">
                <a16:creationId xmlns="" xmlns:a16="http://schemas.microsoft.com/office/drawing/2014/main" id="{00000000-0008-0000-1100-00001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5" name="Line 9">
            <a:extLst>
              <a:ext uri="{FF2B5EF4-FFF2-40B4-BE49-F238E27FC236}">
                <a16:creationId xmlns="" xmlns:a16="http://schemas.microsoft.com/office/drawing/2014/main" id="{00000000-0008-0000-1100-00001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6" name="Line 7">
            <a:extLst>
              <a:ext uri="{FF2B5EF4-FFF2-40B4-BE49-F238E27FC236}">
                <a16:creationId xmlns="" xmlns:a16="http://schemas.microsoft.com/office/drawing/2014/main" id="{00000000-0008-0000-1100-00001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7" name="Line 8">
            <a:extLst>
              <a:ext uri="{FF2B5EF4-FFF2-40B4-BE49-F238E27FC236}">
                <a16:creationId xmlns="" xmlns:a16="http://schemas.microsoft.com/office/drawing/2014/main" id="{00000000-0008-0000-1100-00001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8" name="Line 9">
            <a:extLst>
              <a:ext uri="{FF2B5EF4-FFF2-40B4-BE49-F238E27FC236}">
                <a16:creationId xmlns="" xmlns:a16="http://schemas.microsoft.com/office/drawing/2014/main" id="{00000000-0008-0000-1100-00001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9" name="Line 7">
            <a:extLst>
              <a:ext uri="{FF2B5EF4-FFF2-40B4-BE49-F238E27FC236}">
                <a16:creationId xmlns="" xmlns:a16="http://schemas.microsoft.com/office/drawing/2014/main" id="{00000000-0008-0000-1100-00001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0" name="Line 8">
            <a:extLst>
              <a:ext uri="{FF2B5EF4-FFF2-40B4-BE49-F238E27FC236}">
                <a16:creationId xmlns="" xmlns:a16="http://schemas.microsoft.com/office/drawing/2014/main" id="{00000000-0008-0000-1100-00001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1" name="Line 9">
            <a:extLst>
              <a:ext uri="{FF2B5EF4-FFF2-40B4-BE49-F238E27FC236}">
                <a16:creationId xmlns="" xmlns:a16="http://schemas.microsoft.com/office/drawing/2014/main" id="{00000000-0008-0000-1100-00001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2" name="Line 7">
            <a:extLst>
              <a:ext uri="{FF2B5EF4-FFF2-40B4-BE49-F238E27FC236}">
                <a16:creationId xmlns="" xmlns:a16="http://schemas.microsoft.com/office/drawing/2014/main" id="{00000000-0008-0000-1100-00001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3" name="Line 8">
            <a:extLst>
              <a:ext uri="{FF2B5EF4-FFF2-40B4-BE49-F238E27FC236}">
                <a16:creationId xmlns="" xmlns:a16="http://schemas.microsoft.com/office/drawing/2014/main" id="{00000000-0008-0000-1100-00002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4" name="Line 9">
            <a:extLst>
              <a:ext uri="{FF2B5EF4-FFF2-40B4-BE49-F238E27FC236}">
                <a16:creationId xmlns="" xmlns:a16="http://schemas.microsoft.com/office/drawing/2014/main" id="{00000000-0008-0000-1100-00002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5" name="Line 7">
            <a:extLst>
              <a:ext uri="{FF2B5EF4-FFF2-40B4-BE49-F238E27FC236}">
                <a16:creationId xmlns="" xmlns:a16="http://schemas.microsoft.com/office/drawing/2014/main" id="{00000000-0008-0000-1100-00002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6" name="Line 8">
            <a:extLst>
              <a:ext uri="{FF2B5EF4-FFF2-40B4-BE49-F238E27FC236}">
                <a16:creationId xmlns="" xmlns:a16="http://schemas.microsoft.com/office/drawing/2014/main" id="{00000000-0008-0000-1100-00002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7" name="Line 9">
            <a:extLst>
              <a:ext uri="{FF2B5EF4-FFF2-40B4-BE49-F238E27FC236}">
                <a16:creationId xmlns="" xmlns:a16="http://schemas.microsoft.com/office/drawing/2014/main" id="{00000000-0008-0000-1100-00002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8" name="Line 7">
            <a:extLst>
              <a:ext uri="{FF2B5EF4-FFF2-40B4-BE49-F238E27FC236}">
                <a16:creationId xmlns="" xmlns:a16="http://schemas.microsoft.com/office/drawing/2014/main" id="{00000000-0008-0000-1100-00002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9" name="Line 8">
            <a:extLst>
              <a:ext uri="{FF2B5EF4-FFF2-40B4-BE49-F238E27FC236}">
                <a16:creationId xmlns="" xmlns:a16="http://schemas.microsoft.com/office/drawing/2014/main" id="{00000000-0008-0000-1100-00002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0" name="Line 9">
            <a:extLst>
              <a:ext uri="{FF2B5EF4-FFF2-40B4-BE49-F238E27FC236}">
                <a16:creationId xmlns="" xmlns:a16="http://schemas.microsoft.com/office/drawing/2014/main" id="{00000000-0008-0000-1100-00002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1" name="Line 7">
            <a:extLst>
              <a:ext uri="{FF2B5EF4-FFF2-40B4-BE49-F238E27FC236}">
                <a16:creationId xmlns="" xmlns:a16="http://schemas.microsoft.com/office/drawing/2014/main" id="{00000000-0008-0000-1100-00002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2" name="Line 8">
            <a:extLst>
              <a:ext uri="{FF2B5EF4-FFF2-40B4-BE49-F238E27FC236}">
                <a16:creationId xmlns="" xmlns:a16="http://schemas.microsoft.com/office/drawing/2014/main" id="{00000000-0008-0000-1100-00002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3" name="Line 9">
            <a:extLst>
              <a:ext uri="{FF2B5EF4-FFF2-40B4-BE49-F238E27FC236}">
                <a16:creationId xmlns="" xmlns:a16="http://schemas.microsoft.com/office/drawing/2014/main" id="{00000000-0008-0000-1100-00002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4" name="Line 7">
            <a:extLst>
              <a:ext uri="{FF2B5EF4-FFF2-40B4-BE49-F238E27FC236}">
                <a16:creationId xmlns="" xmlns:a16="http://schemas.microsoft.com/office/drawing/2014/main" id="{00000000-0008-0000-1100-00003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5" name="Line 8">
            <a:extLst>
              <a:ext uri="{FF2B5EF4-FFF2-40B4-BE49-F238E27FC236}">
                <a16:creationId xmlns="" xmlns:a16="http://schemas.microsoft.com/office/drawing/2014/main" id="{00000000-0008-0000-1100-00003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6" name="Line 9">
            <a:extLst>
              <a:ext uri="{FF2B5EF4-FFF2-40B4-BE49-F238E27FC236}">
                <a16:creationId xmlns="" xmlns:a16="http://schemas.microsoft.com/office/drawing/2014/main" id="{00000000-0008-0000-1100-00003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7" name="Line 7">
            <a:extLst>
              <a:ext uri="{FF2B5EF4-FFF2-40B4-BE49-F238E27FC236}">
                <a16:creationId xmlns="" xmlns:a16="http://schemas.microsoft.com/office/drawing/2014/main" id="{00000000-0008-0000-1100-00003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8" name="Line 8">
            <a:extLst>
              <a:ext uri="{FF2B5EF4-FFF2-40B4-BE49-F238E27FC236}">
                <a16:creationId xmlns="" xmlns:a16="http://schemas.microsoft.com/office/drawing/2014/main" id="{00000000-0008-0000-1100-00003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9" name="Line 9">
            <a:extLst>
              <a:ext uri="{FF2B5EF4-FFF2-40B4-BE49-F238E27FC236}">
                <a16:creationId xmlns="" xmlns:a16="http://schemas.microsoft.com/office/drawing/2014/main" id="{00000000-0008-0000-1100-00003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0" name="Line 7">
            <a:extLst>
              <a:ext uri="{FF2B5EF4-FFF2-40B4-BE49-F238E27FC236}">
                <a16:creationId xmlns="" xmlns:a16="http://schemas.microsoft.com/office/drawing/2014/main" id="{00000000-0008-0000-1100-00004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1" name="Line 8">
            <a:extLst>
              <a:ext uri="{FF2B5EF4-FFF2-40B4-BE49-F238E27FC236}">
                <a16:creationId xmlns="" xmlns:a16="http://schemas.microsoft.com/office/drawing/2014/main" id="{00000000-0008-0000-1100-00004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2" name="Line 9">
            <a:extLst>
              <a:ext uri="{FF2B5EF4-FFF2-40B4-BE49-F238E27FC236}">
                <a16:creationId xmlns="" xmlns:a16="http://schemas.microsoft.com/office/drawing/2014/main" id="{00000000-0008-0000-1100-00004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3" name="Line 7">
            <a:extLst>
              <a:ext uri="{FF2B5EF4-FFF2-40B4-BE49-F238E27FC236}">
                <a16:creationId xmlns="" xmlns:a16="http://schemas.microsoft.com/office/drawing/2014/main" id="{00000000-0008-0000-1100-00004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4" name="Line 8">
            <a:extLst>
              <a:ext uri="{FF2B5EF4-FFF2-40B4-BE49-F238E27FC236}">
                <a16:creationId xmlns="" xmlns:a16="http://schemas.microsoft.com/office/drawing/2014/main" id="{00000000-0008-0000-1100-00004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5" name="Line 9">
            <a:extLst>
              <a:ext uri="{FF2B5EF4-FFF2-40B4-BE49-F238E27FC236}">
                <a16:creationId xmlns="" xmlns:a16="http://schemas.microsoft.com/office/drawing/2014/main" id="{00000000-0008-0000-1100-00004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6" name="Line 7">
            <a:extLst>
              <a:ext uri="{FF2B5EF4-FFF2-40B4-BE49-F238E27FC236}">
                <a16:creationId xmlns="" xmlns:a16="http://schemas.microsoft.com/office/drawing/2014/main" id="{00000000-0008-0000-1100-00004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7" name="Line 8">
            <a:extLst>
              <a:ext uri="{FF2B5EF4-FFF2-40B4-BE49-F238E27FC236}">
                <a16:creationId xmlns="" xmlns:a16="http://schemas.microsoft.com/office/drawing/2014/main" id="{00000000-0008-0000-1100-00004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8" name="Line 9">
            <a:extLst>
              <a:ext uri="{FF2B5EF4-FFF2-40B4-BE49-F238E27FC236}">
                <a16:creationId xmlns="" xmlns:a16="http://schemas.microsoft.com/office/drawing/2014/main" id="{00000000-0008-0000-1100-00004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9" name="Line 7">
            <a:extLst>
              <a:ext uri="{FF2B5EF4-FFF2-40B4-BE49-F238E27FC236}">
                <a16:creationId xmlns="" xmlns:a16="http://schemas.microsoft.com/office/drawing/2014/main" id="{00000000-0008-0000-1100-00004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0" name="Line 8">
            <a:extLst>
              <a:ext uri="{FF2B5EF4-FFF2-40B4-BE49-F238E27FC236}">
                <a16:creationId xmlns="" xmlns:a16="http://schemas.microsoft.com/office/drawing/2014/main" id="{00000000-0008-0000-1100-00005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1" name="Line 9">
            <a:extLst>
              <a:ext uri="{FF2B5EF4-FFF2-40B4-BE49-F238E27FC236}">
                <a16:creationId xmlns="" xmlns:a16="http://schemas.microsoft.com/office/drawing/2014/main" id="{00000000-0008-0000-1100-00005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2" name="Line 7">
            <a:extLst>
              <a:ext uri="{FF2B5EF4-FFF2-40B4-BE49-F238E27FC236}">
                <a16:creationId xmlns="" xmlns:a16="http://schemas.microsoft.com/office/drawing/2014/main" id="{00000000-0008-0000-1100-00005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3" name="Line 8">
            <a:extLst>
              <a:ext uri="{FF2B5EF4-FFF2-40B4-BE49-F238E27FC236}">
                <a16:creationId xmlns="" xmlns:a16="http://schemas.microsoft.com/office/drawing/2014/main" id="{00000000-0008-0000-1100-00005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4" name="Line 9">
            <a:extLst>
              <a:ext uri="{FF2B5EF4-FFF2-40B4-BE49-F238E27FC236}">
                <a16:creationId xmlns="" xmlns:a16="http://schemas.microsoft.com/office/drawing/2014/main" id="{00000000-0008-0000-1100-00005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5" name="Line 7">
            <a:extLst>
              <a:ext uri="{FF2B5EF4-FFF2-40B4-BE49-F238E27FC236}">
                <a16:creationId xmlns="" xmlns:a16="http://schemas.microsoft.com/office/drawing/2014/main" id="{00000000-0008-0000-1100-00005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6" name="Line 8">
            <a:extLst>
              <a:ext uri="{FF2B5EF4-FFF2-40B4-BE49-F238E27FC236}">
                <a16:creationId xmlns="" xmlns:a16="http://schemas.microsoft.com/office/drawing/2014/main" id="{00000000-0008-0000-1100-00005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7" name="Line 9">
            <a:extLst>
              <a:ext uri="{FF2B5EF4-FFF2-40B4-BE49-F238E27FC236}">
                <a16:creationId xmlns="" xmlns:a16="http://schemas.microsoft.com/office/drawing/2014/main" id="{00000000-0008-0000-1100-00005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8" name="Line 7">
            <a:extLst>
              <a:ext uri="{FF2B5EF4-FFF2-40B4-BE49-F238E27FC236}">
                <a16:creationId xmlns="" xmlns:a16="http://schemas.microsoft.com/office/drawing/2014/main" id="{00000000-0008-0000-1100-00005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9" name="Line 8">
            <a:extLst>
              <a:ext uri="{FF2B5EF4-FFF2-40B4-BE49-F238E27FC236}">
                <a16:creationId xmlns="" xmlns:a16="http://schemas.microsoft.com/office/drawing/2014/main" id="{00000000-0008-0000-1100-00005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0" name="Line 9">
            <a:extLst>
              <a:ext uri="{FF2B5EF4-FFF2-40B4-BE49-F238E27FC236}">
                <a16:creationId xmlns="" xmlns:a16="http://schemas.microsoft.com/office/drawing/2014/main" id="{00000000-0008-0000-1100-00005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1" name="Line 7">
            <a:extLst>
              <a:ext uri="{FF2B5EF4-FFF2-40B4-BE49-F238E27FC236}">
                <a16:creationId xmlns="" xmlns:a16="http://schemas.microsoft.com/office/drawing/2014/main" id="{00000000-0008-0000-1100-00005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2" name="Line 8">
            <a:extLst>
              <a:ext uri="{FF2B5EF4-FFF2-40B4-BE49-F238E27FC236}">
                <a16:creationId xmlns="" xmlns:a16="http://schemas.microsoft.com/office/drawing/2014/main" id="{00000000-0008-0000-1100-00005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3" name="Line 9">
            <a:extLst>
              <a:ext uri="{FF2B5EF4-FFF2-40B4-BE49-F238E27FC236}">
                <a16:creationId xmlns="" xmlns:a16="http://schemas.microsoft.com/office/drawing/2014/main" id="{00000000-0008-0000-1100-00005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4" name="Line 7">
            <a:extLst>
              <a:ext uri="{FF2B5EF4-FFF2-40B4-BE49-F238E27FC236}">
                <a16:creationId xmlns="" xmlns:a16="http://schemas.microsoft.com/office/drawing/2014/main" id="{00000000-0008-0000-1100-00005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5" name="Line 8">
            <a:extLst>
              <a:ext uri="{FF2B5EF4-FFF2-40B4-BE49-F238E27FC236}">
                <a16:creationId xmlns="" xmlns:a16="http://schemas.microsoft.com/office/drawing/2014/main" id="{00000000-0008-0000-1100-00005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6" name="Line 9">
            <a:extLst>
              <a:ext uri="{FF2B5EF4-FFF2-40B4-BE49-F238E27FC236}">
                <a16:creationId xmlns="" xmlns:a16="http://schemas.microsoft.com/office/drawing/2014/main" id="{00000000-0008-0000-1100-00006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7" name="Line 7">
            <a:extLst>
              <a:ext uri="{FF2B5EF4-FFF2-40B4-BE49-F238E27FC236}">
                <a16:creationId xmlns="" xmlns:a16="http://schemas.microsoft.com/office/drawing/2014/main" id="{00000000-0008-0000-1100-00006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8" name="Line 8">
            <a:extLst>
              <a:ext uri="{FF2B5EF4-FFF2-40B4-BE49-F238E27FC236}">
                <a16:creationId xmlns="" xmlns:a16="http://schemas.microsoft.com/office/drawing/2014/main" id="{00000000-0008-0000-1100-00006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9" name="Line 9">
            <a:extLst>
              <a:ext uri="{FF2B5EF4-FFF2-40B4-BE49-F238E27FC236}">
                <a16:creationId xmlns="" xmlns:a16="http://schemas.microsoft.com/office/drawing/2014/main" id="{00000000-0008-0000-1100-00006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0" name="Line 7">
            <a:extLst>
              <a:ext uri="{FF2B5EF4-FFF2-40B4-BE49-F238E27FC236}">
                <a16:creationId xmlns="" xmlns:a16="http://schemas.microsoft.com/office/drawing/2014/main" id="{00000000-0008-0000-1100-00006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1" name="Line 8">
            <a:extLst>
              <a:ext uri="{FF2B5EF4-FFF2-40B4-BE49-F238E27FC236}">
                <a16:creationId xmlns="" xmlns:a16="http://schemas.microsoft.com/office/drawing/2014/main" id="{00000000-0008-0000-1100-00006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2" name="Line 9">
            <a:extLst>
              <a:ext uri="{FF2B5EF4-FFF2-40B4-BE49-F238E27FC236}">
                <a16:creationId xmlns="" xmlns:a16="http://schemas.microsoft.com/office/drawing/2014/main" id="{00000000-0008-0000-1100-00006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3" name="Line 7">
            <a:extLst>
              <a:ext uri="{FF2B5EF4-FFF2-40B4-BE49-F238E27FC236}">
                <a16:creationId xmlns="" xmlns:a16="http://schemas.microsoft.com/office/drawing/2014/main" id="{00000000-0008-0000-1100-00006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4" name="Line 8">
            <a:extLst>
              <a:ext uri="{FF2B5EF4-FFF2-40B4-BE49-F238E27FC236}">
                <a16:creationId xmlns="" xmlns:a16="http://schemas.microsoft.com/office/drawing/2014/main" id="{00000000-0008-0000-1100-00006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5" name="Line 9">
            <a:extLst>
              <a:ext uri="{FF2B5EF4-FFF2-40B4-BE49-F238E27FC236}">
                <a16:creationId xmlns="" xmlns:a16="http://schemas.microsoft.com/office/drawing/2014/main" id="{00000000-0008-0000-1100-00006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6" name="Line 7">
            <a:extLst>
              <a:ext uri="{FF2B5EF4-FFF2-40B4-BE49-F238E27FC236}">
                <a16:creationId xmlns="" xmlns:a16="http://schemas.microsoft.com/office/drawing/2014/main" id="{00000000-0008-0000-1100-00006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7" name="Line 8">
            <a:extLst>
              <a:ext uri="{FF2B5EF4-FFF2-40B4-BE49-F238E27FC236}">
                <a16:creationId xmlns="" xmlns:a16="http://schemas.microsoft.com/office/drawing/2014/main" id="{00000000-0008-0000-1100-00006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8" name="Line 9">
            <a:extLst>
              <a:ext uri="{FF2B5EF4-FFF2-40B4-BE49-F238E27FC236}">
                <a16:creationId xmlns="" xmlns:a16="http://schemas.microsoft.com/office/drawing/2014/main" id="{00000000-0008-0000-1100-00006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9" name="Line 7">
            <a:extLst>
              <a:ext uri="{FF2B5EF4-FFF2-40B4-BE49-F238E27FC236}">
                <a16:creationId xmlns="" xmlns:a16="http://schemas.microsoft.com/office/drawing/2014/main" id="{00000000-0008-0000-1100-00006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0" name="Line 8">
            <a:extLst>
              <a:ext uri="{FF2B5EF4-FFF2-40B4-BE49-F238E27FC236}">
                <a16:creationId xmlns="" xmlns:a16="http://schemas.microsoft.com/office/drawing/2014/main" id="{00000000-0008-0000-1100-00006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1" name="Line 9">
            <a:extLst>
              <a:ext uri="{FF2B5EF4-FFF2-40B4-BE49-F238E27FC236}">
                <a16:creationId xmlns="" xmlns:a16="http://schemas.microsoft.com/office/drawing/2014/main" id="{00000000-0008-0000-1100-00006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2" name="Line 7">
            <a:extLst>
              <a:ext uri="{FF2B5EF4-FFF2-40B4-BE49-F238E27FC236}">
                <a16:creationId xmlns="" xmlns:a16="http://schemas.microsoft.com/office/drawing/2014/main" id="{00000000-0008-0000-1100-00007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3" name="Line 8">
            <a:extLst>
              <a:ext uri="{FF2B5EF4-FFF2-40B4-BE49-F238E27FC236}">
                <a16:creationId xmlns="" xmlns:a16="http://schemas.microsoft.com/office/drawing/2014/main" id="{00000000-0008-0000-1100-00007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4" name="Line 9">
            <a:extLst>
              <a:ext uri="{FF2B5EF4-FFF2-40B4-BE49-F238E27FC236}">
                <a16:creationId xmlns="" xmlns:a16="http://schemas.microsoft.com/office/drawing/2014/main" id="{00000000-0008-0000-1100-00007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5" name="Line 7">
            <a:extLst>
              <a:ext uri="{FF2B5EF4-FFF2-40B4-BE49-F238E27FC236}">
                <a16:creationId xmlns="" xmlns:a16="http://schemas.microsoft.com/office/drawing/2014/main" id="{00000000-0008-0000-1100-00007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6" name="Line 8">
            <a:extLst>
              <a:ext uri="{FF2B5EF4-FFF2-40B4-BE49-F238E27FC236}">
                <a16:creationId xmlns="" xmlns:a16="http://schemas.microsoft.com/office/drawing/2014/main" id="{00000000-0008-0000-1100-00007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7" name="Line 9">
            <a:extLst>
              <a:ext uri="{FF2B5EF4-FFF2-40B4-BE49-F238E27FC236}">
                <a16:creationId xmlns="" xmlns:a16="http://schemas.microsoft.com/office/drawing/2014/main" id="{00000000-0008-0000-1100-00007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8" name="Line 7">
            <a:extLst>
              <a:ext uri="{FF2B5EF4-FFF2-40B4-BE49-F238E27FC236}">
                <a16:creationId xmlns="" xmlns:a16="http://schemas.microsoft.com/office/drawing/2014/main" id="{00000000-0008-0000-1100-00007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9" name="Line 8">
            <a:extLst>
              <a:ext uri="{FF2B5EF4-FFF2-40B4-BE49-F238E27FC236}">
                <a16:creationId xmlns="" xmlns:a16="http://schemas.microsoft.com/office/drawing/2014/main" id="{00000000-0008-0000-1100-00007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0" name="Line 9">
            <a:extLst>
              <a:ext uri="{FF2B5EF4-FFF2-40B4-BE49-F238E27FC236}">
                <a16:creationId xmlns="" xmlns:a16="http://schemas.microsoft.com/office/drawing/2014/main" id="{00000000-0008-0000-1100-00007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1" name="Line 7">
            <a:extLst>
              <a:ext uri="{FF2B5EF4-FFF2-40B4-BE49-F238E27FC236}">
                <a16:creationId xmlns="" xmlns:a16="http://schemas.microsoft.com/office/drawing/2014/main" id="{00000000-0008-0000-1100-00007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2" name="Line 8">
            <a:extLst>
              <a:ext uri="{FF2B5EF4-FFF2-40B4-BE49-F238E27FC236}">
                <a16:creationId xmlns="" xmlns:a16="http://schemas.microsoft.com/office/drawing/2014/main" id="{00000000-0008-0000-1100-00007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3" name="Line 9">
            <a:extLst>
              <a:ext uri="{FF2B5EF4-FFF2-40B4-BE49-F238E27FC236}">
                <a16:creationId xmlns="" xmlns:a16="http://schemas.microsoft.com/office/drawing/2014/main" id="{00000000-0008-0000-1100-00007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4" name="Line 7">
            <a:extLst>
              <a:ext uri="{FF2B5EF4-FFF2-40B4-BE49-F238E27FC236}">
                <a16:creationId xmlns="" xmlns:a16="http://schemas.microsoft.com/office/drawing/2014/main" id="{00000000-0008-0000-1100-00007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5" name="Line 8">
            <a:extLst>
              <a:ext uri="{FF2B5EF4-FFF2-40B4-BE49-F238E27FC236}">
                <a16:creationId xmlns="" xmlns:a16="http://schemas.microsoft.com/office/drawing/2014/main" id="{00000000-0008-0000-1100-00007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6" name="Line 9">
            <a:extLst>
              <a:ext uri="{FF2B5EF4-FFF2-40B4-BE49-F238E27FC236}">
                <a16:creationId xmlns="" xmlns:a16="http://schemas.microsoft.com/office/drawing/2014/main" id="{00000000-0008-0000-1100-00007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7" name="Line 7">
            <a:extLst>
              <a:ext uri="{FF2B5EF4-FFF2-40B4-BE49-F238E27FC236}">
                <a16:creationId xmlns="" xmlns:a16="http://schemas.microsoft.com/office/drawing/2014/main" id="{00000000-0008-0000-1100-00007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8" name="Line 8">
            <a:extLst>
              <a:ext uri="{FF2B5EF4-FFF2-40B4-BE49-F238E27FC236}">
                <a16:creationId xmlns="" xmlns:a16="http://schemas.microsoft.com/office/drawing/2014/main" id="{00000000-0008-0000-1100-00008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9" name="Line 9">
            <a:extLst>
              <a:ext uri="{FF2B5EF4-FFF2-40B4-BE49-F238E27FC236}">
                <a16:creationId xmlns="" xmlns:a16="http://schemas.microsoft.com/office/drawing/2014/main" id="{00000000-0008-0000-1100-00008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0" name="Line 7">
            <a:extLst>
              <a:ext uri="{FF2B5EF4-FFF2-40B4-BE49-F238E27FC236}">
                <a16:creationId xmlns="" xmlns:a16="http://schemas.microsoft.com/office/drawing/2014/main" id="{00000000-0008-0000-1100-00008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1" name="Line 8">
            <a:extLst>
              <a:ext uri="{FF2B5EF4-FFF2-40B4-BE49-F238E27FC236}">
                <a16:creationId xmlns="" xmlns:a16="http://schemas.microsoft.com/office/drawing/2014/main" id="{00000000-0008-0000-1100-00008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2" name="Line 9">
            <a:extLst>
              <a:ext uri="{FF2B5EF4-FFF2-40B4-BE49-F238E27FC236}">
                <a16:creationId xmlns="" xmlns:a16="http://schemas.microsoft.com/office/drawing/2014/main" id="{00000000-0008-0000-1100-00008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3" name="Line 7">
            <a:extLst>
              <a:ext uri="{FF2B5EF4-FFF2-40B4-BE49-F238E27FC236}">
                <a16:creationId xmlns="" xmlns:a16="http://schemas.microsoft.com/office/drawing/2014/main" id="{00000000-0008-0000-1100-00008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4" name="Line 8">
            <a:extLst>
              <a:ext uri="{FF2B5EF4-FFF2-40B4-BE49-F238E27FC236}">
                <a16:creationId xmlns="" xmlns:a16="http://schemas.microsoft.com/office/drawing/2014/main" id="{00000000-0008-0000-1100-00008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5" name="Line 9">
            <a:extLst>
              <a:ext uri="{FF2B5EF4-FFF2-40B4-BE49-F238E27FC236}">
                <a16:creationId xmlns="" xmlns:a16="http://schemas.microsoft.com/office/drawing/2014/main" id="{00000000-0008-0000-1100-00008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6" name="Line 7">
            <a:extLst>
              <a:ext uri="{FF2B5EF4-FFF2-40B4-BE49-F238E27FC236}">
                <a16:creationId xmlns="" xmlns:a16="http://schemas.microsoft.com/office/drawing/2014/main" id="{00000000-0008-0000-1100-00008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7" name="Line 8">
            <a:extLst>
              <a:ext uri="{FF2B5EF4-FFF2-40B4-BE49-F238E27FC236}">
                <a16:creationId xmlns="" xmlns:a16="http://schemas.microsoft.com/office/drawing/2014/main" id="{00000000-0008-0000-1100-00008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8" name="Line 9">
            <a:extLst>
              <a:ext uri="{FF2B5EF4-FFF2-40B4-BE49-F238E27FC236}">
                <a16:creationId xmlns="" xmlns:a16="http://schemas.microsoft.com/office/drawing/2014/main" id="{00000000-0008-0000-1100-00008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9" name="Line 7">
            <a:extLst>
              <a:ext uri="{FF2B5EF4-FFF2-40B4-BE49-F238E27FC236}">
                <a16:creationId xmlns="" xmlns:a16="http://schemas.microsoft.com/office/drawing/2014/main" id="{00000000-0008-0000-1100-00008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0" name="Line 8">
            <a:extLst>
              <a:ext uri="{FF2B5EF4-FFF2-40B4-BE49-F238E27FC236}">
                <a16:creationId xmlns="" xmlns:a16="http://schemas.microsoft.com/office/drawing/2014/main" id="{00000000-0008-0000-1100-00008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1" name="Line 9">
            <a:extLst>
              <a:ext uri="{FF2B5EF4-FFF2-40B4-BE49-F238E27FC236}">
                <a16:creationId xmlns="" xmlns:a16="http://schemas.microsoft.com/office/drawing/2014/main" id="{00000000-0008-0000-1100-00008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2" name="Line 7">
            <a:extLst>
              <a:ext uri="{FF2B5EF4-FFF2-40B4-BE49-F238E27FC236}">
                <a16:creationId xmlns="" xmlns:a16="http://schemas.microsoft.com/office/drawing/2014/main" id="{00000000-0008-0000-1100-00008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3" name="Line 8">
            <a:extLst>
              <a:ext uri="{FF2B5EF4-FFF2-40B4-BE49-F238E27FC236}">
                <a16:creationId xmlns="" xmlns:a16="http://schemas.microsoft.com/office/drawing/2014/main" id="{00000000-0008-0000-1100-00008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4" name="Line 9">
            <a:extLst>
              <a:ext uri="{FF2B5EF4-FFF2-40B4-BE49-F238E27FC236}">
                <a16:creationId xmlns="" xmlns:a16="http://schemas.microsoft.com/office/drawing/2014/main" id="{00000000-0008-0000-1100-00009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5" name="Line 7">
            <a:extLst>
              <a:ext uri="{FF2B5EF4-FFF2-40B4-BE49-F238E27FC236}">
                <a16:creationId xmlns="" xmlns:a16="http://schemas.microsoft.com/office/drawing/2014/main" id="{00000000-0008-0000-1100-00009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6" name="Line 8">
            <a:extLst>
              <a:ext uri="{FF2B5EF4-FFF2-40B4-BE49-F238E27FC236}">
                <a16:creationId xmlns="" xmlns:a16="http://schemas.microsoft.com/office/drawing/2014/main" id="{00000000-0008-0000-1100-00009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7" name="Line 9">
            <a:extLst>
              <a:ext uri="{FF2B5EF4-FFF2-40B4-BE49-F238E27FC236}">
                <a16:creationId xmlns="" xmlns:a16="http://schemas.microsoft.com/office/drawing/2014/main" id="{00000000-0008-0000-1100-00009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8" name="Line 7">
            <a:extLst>
              <a:ext uri="{FF2B5EF4-FFF2-40B4-BE49-F238E27FC236}">
                <a16:creationId xmlns="" xmlns:a16="http://schemas.microsoft.com/office/drawing/2014/main" id="{00000000-0008-0000-1100-00009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9" name="Line 8">
            <a:extLst>
              <a:ext uri="{FF2B5EF4-FFF2-40B4-BE49-F238E27FC236}">
                <a16:creationId xmlns="" xmlns:a16="http://schemas.microsoft.com/office/drawing/2014/main" id="{00000000-0008-0000-1100-00009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0" name="Line 9">
            <a:extLst>
              <a:ext uri="{FF2B5EF4-FFF2-40B4-BE49-F238E27FC236}">
                <a16:creationId xmlns="" xmlns:a16="http://schemas.microsoft.com/office/drawing/2014/main" id="{00000000-0008-0000-1100-00009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1" name="Line 7">
            <a:extLst>
              <a:ext uri="{FF2B5EF4-FFF2-40B4-BE49-F238E27FC236}">
                <a16:creationId xmlns="" xmlns:a16="http://schemas.microsoft.com/office/drawing/2014/main" id="{00000000-0008-0000-1100-00009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2" name="Line 8">
            <a:extLst>
              <a:ext uri="{FF2B5EF4-FFF2-40B4-BE49-F238E27FC236}">
                <a16:creationId xmlns="" xmlns:a16="http://schemas.microsoft.com/office/drawing/2014/main" id="{00000000-0008-0000-1100-00009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3" name="Line 9">
            <a:extLst>
              <a:ext uri="{FF2B5EF4-FFF2-40B4-BE49-F238E27FC236}">
                <a16:creationId xmlns="" xmlns:a16="http://schemas.microsoft.com/office/drawing/2014/main" id="{00000000-0008-0000-1100-00009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4" name="Line 7">
            <a:extLst>
              <a:ext uri="{FF2B5EF4-FFF2-40B4-BE49-F238E27FC236}">
                <a16:creationId xmlns="" xmlns:a16="http://schemas.microsoft.com/office/drawing/2014/main" id="{00000000-0008-0000-1100-00009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5" name="Line 8">
            <a:extLst>
              <a:ext uri="{FF2B5EF4-FFF2-40B4-BE49-F238E27FC236}">
                <a16:creationId xmlns="" xmlns:a16="http://schemas.microsoft.com/office/drawing/2014/main" id="{00000000-0008-0000-1100-00009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6" name="Line 9">
            <a:extLst>
              <a:ext uri="{FF2B5EF4-FFF2-40B4-BE49-F238E27FC236}">
                <a16:creationId xmlns="" xmlns:a16="http://schemas.microsoft.com/office/drawing/2014/main" id="{00000000-0008-0000-1100-00009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7" name="Line 7">
            <a:extLst>
              <a:ext uri="{FF2B5EF4-FFF2-40B4-BE49-F238E27FC236}">
                <a16:creationId xmlns="" xmlns:a16="http://schemas.microsoft.com/office/drawing/2014/main" id="{00000000-0008-0000-1100-00009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8" name="Line 8">
            <a:extLst>
              <a:ext uri="{FF2B5EF4-FFF2-40B4-BE49-F238E27FC236}">
                <a16:creationId xmlns="" xmlns:a16="http://schemas.microsoft.com/office/drawing/2014/main" id="{00000000-0008-0000-1100-00009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9" name="Line 9">
            <a:extLst>
              <a:ext uri="{FF2B5EF4-FFF2-40B4-BE49-F238E27FC236}">
                <a16:creationId xmlns="" xmlns:a16="http://schemas.microsoft.com/office/drawing/2014/main" id="{00000000-0008-0000-1100-00009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0" name="Line 7">
            <a:extLst>
              <a:ext uri="{FF2B5EF4-FFF2-40B4-BE49-F238E27FC236}">
                <a16:creationId xmlns="" xmlns:a16="http://schemas.microsoft.com/office/drawing/2014/main" id="{00000000-0008-0000-1100-0000A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1" name="Line 8">
            <a:extLst>
              <a:ext uri="{FF2B5EF4-FFF2-40B4-BE49-F238E27FC236}">
                <a16:creationId xmlns="" xmlns:a16="http://schemas.microsoft.com/office/drawing/2014/main" id="{00000000-0008-0000-1100-0000A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2" name="Line 9">
            <a:extLst>
              <a:ext uri="{FF2B5EF4-FFF2-40B4-BE49-F238E27FC236}">
                <a16:creationId xmlns="" xmlns:a16="http://schemas.microsoft.com/office/drawing/2014/main" id="{00000000-0008-0000-1100-0000A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3" name="Line 7">
            <a:extLst>
              <a:ext uri="{FF2B5EF4-FFF2-40B4-BE49-F238E27FC236}">
                <a16:creationId xmlns="" xmlns:a16="http://schemas.microsoft.com/office/drawing/2014/main" id="{00000000-0008-0000-1100-0000A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4" name="Line 8">
            <a:extLst>
              <a:ext uri="{FF2B5EF4-FFF2-40B4-BE49-F238E27FC236}">
                <a16:creationId xmlns="" xmlns:a16="http://schemas.microsoft.com/office/drawing/2014/main" id="{00000000-0008-0000-1100-0000A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5" name="Line 9">
            <a:extLst>
              <a:ext uri="{FF2B5EF4-FFF2-40B4-BE49-F238E27FC236}">
                <a16:creationId xmlns="" xmlns:a16="http://schemas.microsoft.com/office/drawing/2014/main" id="{00000000-0008-0000-1100-0000A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6" name="Line 7">
            <a:extLst>
              <a:ext uri="{FF2B5EF4-FFF2-40B4-BE49-F238E27FC236}">
                <a16:creationId xmlns="" xmlns:a16="http://schemas.microsoft.com/office/drawing/2014/main" id="{00000000-0008-0000-1100-0000A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7" name="Line 8">
            <a:extLst>
              <a:ext uri="{FF2B5EF4-FFF2-40B4-BE49-F238E27FC236}">
                <a16:creationId xmlns="" xmlns:a16="http://schemas.microsoft.com/office/drawing/2014/main" id="{00000000-0008-0000-1100-0000A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8" name="Line 9">
            <a:extLst>
              <a:ext uri="{FF2B5EF4-FFF2-40B4-BE49-F238E27FC236}">
                <a16:creationId xmlns="" xmlns:a16="http://schemas.microsoft.com/office/drawing/2014/main" id="{00000000-0008-0000-1100-0000A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9" name="Line 7">
            <a:extLst>
              <a:ext uri="{FF2B5EF4-FFF2-40B4-BE49-F238E27FC236}">
                <a16:creationId xmlns="" xmlns:a16="http://schemas.microsoft.com/office/drawing/2014/main" id="{00000000-0008-0000-1100-0000A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0" name="Line 8">
            <a:extLst>
              <a:ext uri="{FF2B5EF4-FFF2-40B4-BE49-F238E27FC236}">
                <a16:creationId xmlns="" xmlns:a16="http://schemas.microsoft.com/office/drawing/2014/main" id="{00000000-0008-0000-1100-0000A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1" name="Line 9">
            <a:extLst>
              <a:ext uri="{FF2B5EF4-FFF2-40B4-BE49-F238E27FC236}">
                <a16:creationId xmlns="" xmlns:a16="http://schemas.microsoft.com/office/drawing/2014/main" id="{00000000-0008-0000-1100-0000A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2" name="Line 7">
            <a:extLst>
              <a:ext uri="{FF2B5EF4-FFF2-40B4-BE49-F238E27FC236}">
                <a16:creationId xmlns="" xmlns:a16="http://schemas.microsoft.com/office/drawing/2014/main" id="{00000000-0008-0000-1100-00003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3" name="Line 8">
            <a:extLst>
              <a:ext uri="{FF2B5EF4-FFF2-40B4-BE49-F238E27FC236}">
                <a16:creationId xmlns="" xmlns:a16="http://schemas.microsoft.com/office/drawing/2014/main" id="{00000000-0008-0000-1100-00003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4" name="Line 9">
            <a:extLst>
              <a:ext uri="{FF2B5EF4-FFF2-40B4-BE49-F238E27FC236}">
                <a16:creationId xmlns="" xmlns:a16="http://schemas.microsoft.com/office/drawing/2014/main" id="{00000000-0008-0000-1100-00003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5" name="Line 7">
            <a:extLst>
              <a:ext uri="{FF2B5EF4-FFF2-40B4-BE49-F238E27FC236}">
                <a16:creationId xmlns="" xmlns:a16="http://schemas.microsoft.com/office/drawing/2014/main" id="{00000000-0008-0000-1100-00003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6" name="Line 8">
            <a:extLst>
              <a:ext uri="{FF2B5EF4-FFF2-40B4-BE49-F238E27FC236}">
                <a16:creationId xmlns="" xmlns:a16="http://schemas.microsoft.com/office/drawing/2014/main" id="{00000000-0008-0000-1100-00003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7" name="Line 9">
            <a:extLst>
              <a:ext uri="{FF2B5EF4-FFF2-40B4-BE49-F238E27FC236}">
                <a16:creationId xmlns="" xmlns:a16="http://schemas.microsoft.com/office/drawing/2014/main" id="{00000000-0008-0000-1100-00003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8" name="Line 7">
            <a:extLst>
              <a:ext uri="{FF2B5EF4-FFF2-40B4-BE49-F238E27FC236}">
                <a16:creationId xmlns="" xmlns:a16="http://schemas.microsoft.com/office/drawing/2014/main" id="{00000000-0008-0000-1100-00003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9" name="Line 8">
            <a:extLst>
              <a:ext uri="{FF2B5EF4-FFF2-40B4-BE49-F238E27FC236}">
                <a16:creationId xmlns="" xmlns:a16="http://schemas.microsoft.com/office/drawing/2014/main" id="{00000000-0008-0000-1100-00003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0" name="Line 9">
            <a:extLst>
              <a:ext uri="{FF2B5EF4-FFF2-40B4-BE49-F238E27FC236}">
                <a16:creationId xmlns="" xmlns:a16="http://schemas.microsoft.com/office/drawing/2014/main" id="{00000000-0008-0000-1100-00003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1" name="Line 7">
            <a:extLst>
              <a:ext uri="{FF2B5EF4-FFF2-40B4-BE49-F238E27FC236}">
                <a16:creationId xmlns="" xmlns:a16="http://schemas.microsoft.com/office/drawing/2014/main" id="{00000000-0008-0000-1100-00003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2" name="Line 8">
            <a:extLst>
              <a:ext uri="{FF2B5EF4-FFF2-40B4-BE49-F238E27FC236}">
                <a16:creationId xmlns="" xmlns:a16="http://schemas.microsoft.com/office/drawing/2014/main" id="{00000000-0008-0000-1100-00003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3" name="Line 9">
            <a:extLst>
              <a:ext uri="{FF2B5EF4-FFF2-40B4-BE49-F238E27FC236}">
                <a16:creationId xmlns="" xmlns:a16="http://schemas.microsoft.com/office/drawing/2014/main" id="{00000000-0008-0000-1100-00003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4" name="Line 7">
            <a:extLst>
              <a:ext uri="{FF2B5EF4-FFF2-40B4-BE49-F238E27FC236}">
                <a16:creationId xmlns="" xmlns:a16="http://schemas.microsoft.com/office/drawing/2014/main" id="{00000000-0008-0000-1100-00003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5" name="Line 8">
            <a:extLst>
              <a:ext uri="{FF2B5EF4-FFF2-40B4-BE49-F238E27FC236}">
                <a16:creationId xmlns="" xmlns:a16="http://schemas.microsoft.com/office/drawing/2014/main" id="{00000000-0008-0000-1100-00003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6" name="Line 9">
            <a:extLst>
              <a:ext uri="{FF2B5EF4-FFF2-40B4-BE49-F238E27FC236}">
                <a16:creationId xmlns="" xmlns:a16="http://schemas.microsoft.com/office/drawing/2014/main" id="{00000000-0008-0000-1100-00003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7" name="Line 7">
            <a:extLst>
              <a:ext uri="{FF2B5EF4-FFF2-40B4-BE49-F238E27FC236}">
                <a16:creationId xmlns="" xmlns:a16="http://schemas.microsoft.com/office/drawing/2014/main" id="{00000000-0008-0000-1100-00004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8" name="Line 8">
            <a:extLst>
              <a:ext uri="{FF2B5EF4-FFF2-40B4-BE49-F238E27FC236}">
                <a16:creationId xmlns="" xmlns:a16="http://schemas.microsoft.com/office/drawing/2014/main" id="{00000000-0008-0000-1100-00004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9" name="Line 9">
            <a:extLst>
              <a:ext uri="{FF2B5EF4-FFF2-40B4-BE49-F238E27FC236}">
                <a16:creationId xmlns="" xmlns:a16="http://schemas.microsoft.com/office/drawing/2014/main" id="{00000000-0008-0000-1100-00004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0" name="Line 7">
            <a:extLst>
              <a:ext uri="{FF2B5EF4-FFF2-40B4-BE49-F238E27FC236}">
                <a16:creationId xmlns="" xmlns:a16="http://schemas.microsoft.com/office/drawing/2014/main" id="{00000000-0008-0000-1100-00004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1" name="Line 8">
            <a:extLst>
              <a:ext uri="{FF2B5EF4-FFF2-40B4-BE49-F238E27FC236}">
                <a16:creationId xmlns="" xmlns:a16="http://schemas.microsoft.com/office/drawing/2014/main" id="{00000000-0008-0000-1100-00004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2" name="Line 9">
            <a:extLst>
              <a:ext uri="{FF2B5EF4-FFF2-40B4-BE49-F238E27FC236}">
                <a16:creationId xmlns="" xmlns:a16="http://schemas.microsoft.com/office/drawing/2014/main" id="{00000000-0008-0000-1100-00004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3" name="Line 7">
            <a:extLst>
              <a:ext uri="{FF2B5EF4-FFF2-40B4-BE49-F238E27FC236}">
                <a16:creationId xmlns="" xmlns:a16="http://schemas.microsoft.com/office/drawing/2014/main" id="{00000000-0008-0000-1100-00004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4" name="Line 8">
            <a:extLst>
              <a:ext uri="{FF2B5EF4-FFF2-40B4-BE49-F238E27FC236}">
                <a16:creationId xmlns="" xmlns:a16="http://schemas.microsoft.com/office/drawing/2014/main" id="{00000000-0008-0000-1100-00004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5" name="Line 9">
            <a:extLst>
              <a:ext uri="{FF2B5EF4-FFF2-40B4-BE49-F238E27FC236}">
                <a16:creationId xmlns="" xmlns:a16="http://schemas.microsoft.com/office/drawing/2014/main" id="{00000000-0008-0000-1100-00004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6" name="Line 7">
            <a:extLst>
              <a:ext uri="{FF2B5EF4-FFF2-40B4-BE49-F238E27FC236}">
                <a16:creationId xmlns="" xmlns:a16="http://schemas.microsoft.com/office/drawing/2014/main" id="{00000000-0008-0000-1100-00004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7" name="Line 8">
            <a:extLst>
              <a:ext uri="{FF2B5EF4-FFF2-40B4-BE49-F238E27FC236}">
                <a16:creationId xmlns="" xmlns:a16="http://schemas.microsoft.com/office/drawing/2014/main" id="{00000000-0008-0000-1100-00004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8" name="Line 9">
            <a:extLst>
              <a:ext uri="{FF2B5EF4-FFF2-40B4-BE49-F238E27FC236}">
                <a16:creationId xmlns="" xmlns:a16="http://schemas.microsoft.com/office/drawing/2014/main" id="{00000000-0008-0000-1100-00004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9" name="Line 7">
            <a:extLst>
              <a:ext uri="{FF2B5EF4-FFF2-40B4-BE49-F238E27FC236}">
                <a16:creationId xmlns="" xmlns:a16="http://schemas.microsoft.com/office/drawing/2014/main" id="{00000000-0008-0000-1100-00005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0" name="Line 8">
            <a:extLst>
              <a:ext uri="{FF2B5EF4-FFF2-40B4-BE49-F238E27FC236}">
                <a16:creationId xmlns="" xmlns:a16="http://schemas.microsoft.com/office/drawing/2014/main" id="{00000000-0008-0000-1100-00005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1" name="Line 9">
            <a:extLst>
              <a:ext uri="{FF2B5EF4-FFF2-40B4-BE49-F238E27FC236}">
                <a16:creationId xmlns="" xmlns:a16="http://schemas.microsoft.com/office/drawing/2014/main" id="{00000000-0008-0000-1100-00005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2" name="Line 7">
            <a:extLst>
              <a:ext uri="{FF2B5EF4-FFF2-40B4-BE49-F238E27FC236}">
                <a16:creationId xmlns="" xmlns:a16="http://schemas.microsoft.com/office/drawing/2014/main" id="{00000000-0008-0000-1100-00005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3" name="Line 8">
            <a:extLst>
              <a:ext uri="{FF2B5EF4-FFF2-40B4-BE49-F238E27FC236}">
                <a16:creationId xmlns="" xmlns:a16="http://schemas.microsoft.com/office/drawing/2014/main" id="{00000000-0008-0000-1100-00005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4" name="Line 9">
            <a:extLst>
              <a:ext uri="{FF2B5EF4-FFF2-40B4-BE49-F238E27FC236}">
                <a16:creationId xmlns="" xmlns:a16="http://schemas.microsoft.com/office/drawing/2014/main" id="{00000000-0008-0000-1100-00005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5" name="Line 7">
            <a:extLst>
              <a:ext uri="{FF2B5EF4-FFF2-40B4-BE49-F238E27FC236}">
                <a16:creationId xmlns="" xmlns:a16="http://schemas.microsoft.com/office/drawing/2014/main" id="{00000000-0008-0000-1100-00005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6" name="Line 8">
            <a:extLst>
              <a:ext uri="{FF2B5EF4-FFF2-40B4-BE49-F238E27FC236}">
                <a16:creationId xmlns="" xmlns:a16="http://schemas.microsoft.com/office/drawing/2014/main" id="{00000000-0008-0000-1100-00005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7" name="Line 9">
            <a:extLst>
              <a:ext uri="{FF2B5EF4-FFF2-40B4-BE49-F238E27FC236}">
                <a16:creationId xmlns="" xmlns:a16="http://schemas.microsoft.com/office/drawing/2014/main" id="{00000000-0008-0000-1100-00005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8" name="Line 7">
            <a:extLst>
              <a:ext uri="{FF2B5EF4-FFF2-40B4-BE49-F238E27FC236}">
                <a16:creationId xmlns="" xmlns:a16="http://schemas.microsoft.com/office/drawing/2014/main" id="{00000000-0008-0000-1100-00006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9" name="Line 8">
            <a:extLst>
              <a:ext uri="{FF2B5EF4-FFF2-40B4-BE49-F238E27FC236}">
                <a16:creationId xmlns="" xmlns:a16="http://schemas.microsoft.com/office/drawing/2014/main" id="{00000000-0008-0000-1100-00006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0" name="Line 9">
            <a:extLst>
              <a:ext uri="{FF2B5EF4-FFF2-40B4-BE49-F238E27FC236}">
                <a16:creationId xmlns="" xmlns:a16="http://schemas.microsoft.com/office/drawing/2014/main" id="{00000000-0008-0000-1100-00006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1" name="Line 7">
            <a:extLst>
              <a:ext uri="{FF2B5EF4-FFF2-40B4-BE49-F238E27FC236}">
                <a16:creationId xmlns="" xmlns:a16="http://schemas.microsoft.com/office/drawing/2014/main" id="{00000000-0008-0000-1100-00006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2" name="Line 8">
            <a:extLst>
              <a:ext uri="{FF2B5EF4-FFF2-40B4-BE49-F238E27FC236}">
                <a16:creationId xmlns="" xmlns:a16="http://schemas.microsoft.com/office/drawing/2014/main" id="{00000000-0008-0000-1100-00006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3" name="Line 9">
            <a:extLst>
              <a:ext uri="{FF2B5EF4-FFF2-40B4-BE49-F238E27FC236}">
                <a16:creationId xmlns="" xmlns:a16="http://schemas.microsoft.com/office/drawing/2014/main" id="{00000000-0008-0000-1100-00006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4" name="Line 7">
            <a:extLst>
              <a:ext uri="{FF2B5EF4-FFF2-40B4-BE49-F238E27FC236}">
                <a16:creationId xmlns="" xmlns:a16="http://schemas.microsoft.com/office/drawing/2014/main" id="{00000000-0008-0000-1100-00006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5" name="Line 8">
            <a:extLst>
              <a:ext uri="{FF2B5EF4-FFF2-40B4-BE49-F238E27FC236}">
                <a16:creationId xmlns="" xmlns:a16="http://schemas.microsoft.com/office/drawing/2014/main" id="{00000000-0008-0000-1100-00006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6" name="Line 9">
            <a:extLst>
              <a:ext uri="{FF2B5EF4-FFF2-40B4-BE49-F238E27FC236}">
                <a16:creationId xmlns="" xmlns:a16="http://schemas.microsoft.com/office/drawing/2014/main" id="{00000000-0008-0000-1100-00006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7" name="Line 7">
            <a:extLst>
              <a:ext uri="{FF2B5EF4-FFF2-40B4-BE49-F238E27FC236}">
                <a16:creationId xmlns="" xmlns:a16="http://schemas.microsoft.com/office/drawing/2014/main" id="{00000000-0008-0000-1100-00006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8" name="Line 8">
            <a:extLst>
              <a:ext uri="{FF2B5EF4-FFF2-40B4-BE49-F238E27FC236}">
                <a16:creationId xmlns="" xmlns:a16="http://schemas.microsoft.com/office/drawing/2014/main" id="{00000000-0008-0000-1100-00006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9" name="Line 9">
            <a:extLst>
              <a:ext uri="{FF2B5EF4-FFF2-40B4-BE49-F238E27FC236}">
                <a16:creationId xmlns="" xmlns:a16="http://schemas.microsoft.com/office/drawing/2014/main" id="{00000000-0008-0000-1100-00006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0" name="Line 7">
            <a:extLst>
              <a:ext uri="{FF2B5EF4-FFF2-40B4-BE49-F238E27FC236}">
                <a16:creationId xmlns="" xmlns:a16="http://schemas.microsoft.com/office/drawing/2014/main" id="{00000000-0008-0000-1100-00006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1" name="Line 8">
            <a:extLst>
              <a:ext uri="{FF2B5EF4-FFF2-40B4-BE49-F238E27FC236}">
                <a16:creationId xmlns="" xmlns:a16="http://schemas.microsoft.com/office/drawing/2014/main" id="{00000000-0008-0000-1100-00006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2" name="Line 9">
            <a:extLst>
              <a:ext uri="{FF2B5EF4-FFF2-40B4-BE49-F238E27FC236}">
                <a16:creationId xmlns="" xmlns:a16="http://schemas.microsoft.com/office/drawing/2014/main" id="{00000000-0008-0000-1100-00006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3" name="Line 7">
            <a:extLst>
              <a:ext uri="{FF2B5EF4-FFF2-40B4-BE49-F238E27FC236}">
                <a16:creationId xmlns="" xmlns:a16="http://schemas.microsoft.com/office/drawing/2014/main" id="{00000000-0008-0000-1100-00006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4" name="Line 8">
            <a:extLst>
              <a:ext uri="{FF2B5EF4-FFF2-40B4-BE49-F238E27FC236}">
                <a16:creationId xmlns="" xmlns:a16="http://schemas.microsoft.com/office/drawing/2014/main" id="{00000000-0008-0000-1100-00007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5" name="Line 9">
            <a:extLst>
              <a:ext uri="{FF2B5EF4-FFF2-40B4-BE49-F238E27FC236}">
                <a16:creationId xmlns="" xmlns:a16="http://schemas.microsoft.com/office/drawing/2014/main" id="{00000000-0008-0000-1100-00007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6" name="Line 7">
            <a:extLst>
              <a:ext uri="{FF2B5EF4-FFF2-40B4-BE49-F238E27FC236}">
                <a16:creationId xmlns="" xmlns:a16="http://schemas.microsoft.com/office/drawing/2014/main" id="{00000000-0008-0000-1100-00007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7" name="Line 8">
            <a:extLst>
              <a:ext uri="{FF2B5EF4-FFF2-40B4-BE49-F238E27FC236}">
                <a16:creationId xmlns="" xmlns:a16="http://schemas.microsoft.com/office/drawing/2014/main" id="{00000000-0008-0000-1100-00007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8" name="Line 9">
            <a:extLst>
              <a:ext uri="{FF2B5EF4-FFF2-40B4-BE49-F238E27FC236}">
                <a16:creationId xmlns="" xmlns:a16="http://schemas.microsoft.com/office/drawing/2014/main" id="{00000000-0008-0000-1100-00007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9" name="Line 7">
            <a:extLst>
              <a:ext uri="{FF2B5EF4-FFF2-40B4-BE49-F238E27FC236}">
                <a16:creationId xmlns="" xmlns:a16="http://schemas.microsoft.com/office/drawing/2014/main" id="{00000000-0008-0000-1100-00007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0" name="Line 8">
            <a:extLst>
              <a:ext uri="{FF2B5EF4-FFF2-40B4-BE49-F238E27FC236}">
                <a16:creationId xmlns="" xmlns:a16="http://schemas.microsoft.com/office/drawing/2014/main" id="{00000000-0008-0000-1100-00007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1" name="Line 9">
            <a:extLst>
              <a:ext uri="{FF2B5EF4-FFF2-40B4-BE49-F238E27FC236}">
                <a16:creationId xmlns="" xmlns:a16="http://schemas.microsoft.com/office/drawing/2014/main" id="{00000000-0008-0000-1100-00007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2" name="Line 7">
            <a:extLst>
              <a:ext uri="{FF2B5EF4-FFF2-40B4-BE49-F238E27FC236}">
                <a16:creationId xmlns="" xmlns:a16="http://schemas.microsoft.com/office/drawing/2014/main" id="{00000000-0008-0000-1100-00007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3" name="Line 8">
            <a:extLst>
              <a:ext uri="{FF2B5EF4-FFF2-40B4-BE49-F238E27FC236}">
                <a16:creationId xmlns="" xmlns:a16="http://schemas.microsoft.com/office/drawing/2014/main" id="{00000000-0008-0000-1100-00007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4" name="Line 9">
            <a:extLst>
              <a:ext uri="{FF2B5EF4-FFF2-40B4-BE49-F238E27FC236}">
                <a16:creationId xmlns="" xmlns:a16="http://schemas.microsoft.com/office/drawing/2014/main" id="{00000000-0008-0000-1100-00007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5" name="Line 7">
            <a:extLst>
              <a:ext uri="{FF2B5EF4-FFF2-40B4-BE49-F238E27FC236}">
                <a16:creationId xmlns="" xmlns:a16="http://schemas.microsoft.com/office/drawing/2014/main" id="{00000000-0008-0000-1100-00007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6" name="Line 8">
            <a:extLst>
              <a:ext uri="{FF2B5EF4-FFF2-40B4-BE49-F238E27FC236}">
                <a16:creationId xmlns="" xmlns:a16="http://schemas.microsoft.com/office/drawing/2014/main" id="{00000000-0008-0000-1100-00007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7" name="Line 9">
            <a:extLst>
              <a:ext uri="{FF2B5EF4-FFF2-40B4-BE49-F238E27FC236}">
                <a16:creationId xmlns="" xmlns:a16="http://schemas.microsoft.com/office/drawing/2014/main" id="{00000000-0008-0000-1100-00007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8" name="Line 7">
            <a:extLst>
              <a:ext uri="{FF2B5EF4-FFF2-40B4-BE49-F238E27FC236}">
                <a16:creationId xmlns="" xmlns:a16="http://schemas.microsoft.com/office/drawing/2014/main" id="{00000000-0008-0000-1100-00007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9" name="Line 8">
            <a:extLst>
              <a:ext uri="{FF2B5EF4-FFF2-40B4-BE49-F238E27FC236}">
                <a16:creationId xmlns="" xmlns:a16="http://schemas.microsoft.com/office/drawing/2014/main" id="{00000000-0008-0000-1100-00007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0" name="Line 9">
            <a:extLst>
              <a:ext uri="{FF2B5EF4-FFF2-40B4-BE49-F238E27FC236}">
                <a16:creationId xmlns="" xmlns:a16="http://schemas.microsoft.com/office/drawing/2014/main" id="{00000000-0008-0000-1100-00008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1" name="Line 7">
            <a:extLst>
              <a:ext uri="{FF2B5EF4-FFF2-40B4-BE49-F238E27FC236}">
                <a16:creationId xmlns="" xmlns:a16="http://schemas.microsoft.com/office/drawing/2014/main" id="{00000000-0008-0000-1100-00008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2" name="Line 8">
            <a:extLst>
              <a:ext uri="{FF2B5EF4-FFF2-40B4-BE49-F238E27FC236}">
                <a16:creationId xmlns="" xmlns:a16="http://schemas.microsoft.com/office/drawing/2014/main" id="{00000000-0008-0000-1100-00008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3" name="Line 9">
            <a:extLst>
              <a:ext uri="{FF2B5EF4-FFF2-40B4-BE49-F238E27FC236}">
                <a16:creationId xmlns="" xmlns:a16="http://schemas.microsoft.com/office/drawing/2014/main" id="{00000000-0008-0000-1100-00008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4" name="Line 7">
            <a:extLst>
              <a:ext uri="{FF2B5EF4-FFF2-40B4-BE49-F238E27FC236}">
                <a16:creationId xmlns="" xmlns:a16="http://schemas.microsoft.com/office/drawing/2014/main" id="{00000000-0008-0000-1100-00008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5" name="Line 8">
            <a:extLst>
              <a:ext uri="{FF2B5EF4-FFF2-40B4-BE49-F238E27FC236}">
                <a16:creationId xmlns="" xmlns:a16="http://schemas.microsoft.com/office/drawing/2014/main" id="{00000000-0008-0000-1100-00008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6" name="Line 9">
            <a:extLst>
              <a:ext uri="{FF2B5EF4-FFF2-40B4-BE49-F238E27FC236}">
                <a16:creationId xmlns="" xmlns:a16="http://schemas.microsoft.com/office/drawing/2014/main" id="{00000000-0008-0000-1100-00008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7" name="Line 7">
            <a:extLst>
              <a:ext uri="{FF2B5EF4-FFF2-40B4-BE49-F238E27FC236}">
                <a16:creationId xmlns="" xmlns:a16="http://schemas.microsoft.com/office/drawing/2014/main" id="{00000000-0008-0000-1100-00008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8" name="Line 8">
            <a:extLst>
              <a:ext uri="{FF2B5EF4-FFF2-40B4-BE49-F238E27FC236}">
                <a16:creationId xmlns="" xmlns:a16="http://schemas.microsoft.com/office/drawing/2014/main" id="{00000000-0008-0000-1100-00008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9" name="Line 9">
            <a:extLst>
              <a:ext uri="{FF2B5EF4-FFF2-40B4-BE49-F238E27FC236}">
                <a16:creationId xmlns="" xmlns:a16="http://schemas.microsoft.com/office/drawing/2014/main" id="{00000000-0008-0000-1100-00008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0" name="Line 7">
            <a:extLst>
              <a:ext uri="{FF2B5EF4-FFF2-40B4-BE49-F238E27FC236}">
                <a16:creationId xmlns="" xmlns:a16="http://schemas.microsoft.com/office/drawing/2014/main" id="{00000000-0008-0000-1100-00008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1" name="Line 8">
            <a:extLst>
              <a:ext uri="{FF2B5EF4-FFF2-40B4-BE49-F238E27FC236}">
                <a16:creationId xmlns="" xmlns:a16="http://schemas.microsoft.com/office/drawing/2014/main" id="{00000000-0008-0000-1100-00008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2" name="Line 9">
            <a:extLst>
              <a:ext uri="{FF2B5EF4-FFF2-40B4-BE49-F238E27FC236}">
                <a16:creationId xmlns="" xmlns:a16="http://schemas.microsoft.com/office/drawing/2014/main" id="{00000000-0008-0000-1100-00008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3" name="Line 7">
            <a:extLst>
              <a:ext uri="{FF2B5EF4-FFF2-40B4-BE49-F238E27FC236}">
                <a16:creationId xmlns="" xmlns:a16="http://schemas.microsoft.com/office/drawing/2014/main" id="{00000000-0008-0000-1100-00008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4" name="Line 8">
            <a:extLst>
              <a:ext uri="{FF2B5EF4-FFF2-40B4-BE49-F238E27FC236}">
                <a16:creationId xmlns="" xmlns:a16="http://schemas.microsoft.com/office/drawing/2014/main" id="{00000000-0008-0000-1100-00008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5" name="Line 9">
            <a:extLst>
              <a:ext uri="{FF2B5EF4-FFF2-40B4-BE49-F238E27FC236}">
                <a16:creationId xmlns="" xmlns:a16="http://schemas.microsoft.com/office/drawing/2014/main" id="{00000000-0008-0000-1100-00008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6" name="Line 7">
            <a:extLst>
              <a:ext uri="{FF2B5EF4-FFF2-40B4-BE49-F238E27FC236}">
                <a16:creationId xmlns="" xmlns:a16="http://schemas.microsoft.com/office/drawing/2014/main" id="{00000000-0008-0000-1100-00009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7" name="Line 8">
            <a:extLst>
              <a:ext uri="{FF2B5EF4-FFF2-40B4-BE49-F238E27FC236}">
                <a16:creationId xmlns="" xmlns:a16="http://schemas.microsoft.com/office/drawing/2014/main" id="{00000000-0008-0000-1100-00009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8" name="Line 9">
            <a:extLst>
              <a:ext uri="{FF2B5EF4-FFF2-40B4-BE49-F238E27FC236}">
                <a16:creationId xmlns="" xmlns:a16="http://schemas.microsoft.com/office/drawing/2014/main" id="{00000000-0008-0000-1100-00009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9" name="Line 7">
            <a:extLst>
              <a:ext uri="{FF2B5EF4-FFF2-40B4-BE49-F238E27FC236}">
                <a16:creationId xmlns="" xmlns:a16="http://schemas.microsoft.com/office/drawing/2014/main" id="{00000000-0008-0000-1100-00009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0" name="Line 8">
            <a:extLst>
              <a:ext uri="{FF2B5EF4-FFF2-40B4-BE49-F238E27FC236}">
                <a16:creationId xmlns="" xmlns:a16="http://schemas.microsoft.com/office/drawing/2014/main" id="{00000000-0008-0000-1100-00009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1" name="Line 9">
            <a:extLst>
              <a:ext uri="{FF2B5EF4-FFF2-40B4-BE49-F238E27FC236}">
                <a16:creationId xmlns="" xmlns:a16="http://schemas.microsoft.com/office/drawing/2014/main" id="{00000000-0008-0000-1100-00009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2" name="Line 7">
            <a:extLst>
              <a:ext uri="{FF2B5EF4-FFF2-40B4-BE49-F238E27FC236}">
                <a16:creationId xmlns="" xmlns:a16="http://schemas.microsoft.com/office/drawing/2014/main" id="{00000000-0008-0000-1100-00009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3" name="Line 8">
            <a:extLst>
              <a:ext uri="{FF2B5EF4-FFF2-40B4-BE49-F238E27FC236}">
                <a16:creationId xmlns="" xmlns:a16="http://schemas.microsoft.com/office/drawing/2014/main" id="{00000000-0008-0000-1100-00009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4" name="Line 9">
            <a:extLst>
              <a:ext uri="{FF2B5EF4-FFF2-40B4-BE49-F238E27FC236}">
                <a16:creationId xmlns="" xmlns:a16="http://schemas.microsoft.com/office/drawing/2014/main" id="{00000000-0008-0000-1100-00009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5" name="Line 7">
            <a:extLst>
              <a:ext uri="{FF2B5EF4-FFF2-40B4-BE49-F238E27FC236}">
                <a16:creationId xmlns="" xmlns:a16="http://schemas.microsoft.com/office/drawing/2014/main" id="{00000000-0008-0000-1100-00009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6" name="Line 8">
            <a:extLst>
              <a:ext uri="{FF2B5EF4-FFF2-40B4-BE49-F238E27FC236}">
                <a16:creationId xmlns="" xmlns:a16="http://schemas.microsoft.com/office/drawing/2014/main" id="{00000000-0008-0000-1100-00009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7" name="Line 9">
            <a:extLst>
              <a:ext uri="{FF2B5EF4-FFF2-40B4-BE49-F238E27FC236}">
                <a16:creationId xmlns="" xmlns:a16="http://schemas.microsoft.com/office/drawing/2014/main" id="{00000000-0008-0000-1100-00009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8" name="Line 7">
            <a:extLst>
              <a:ext uri="{FF2B5EF4-FFF2-40B4-BE49-F238E27FC236}">
                <a16:creationId xmlns="" xmlns:a16="http://schemas.microsoft.com/office/drawing/2014/main" id="{00000000-0008-0000-1100-00009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9" name="Line 8">
            <a:extLst>
              <a:ext uri="{FF2B5EF4-FFF2-40B4-BE49-F238E27FC236}">
                <a16:creationId xmlns="" xmlns:a16="http://schemas.microsoft.com/office/drawing/2014/main" id="{00000000-0008-0000-1100-00009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0" name="Line 9">
            <a:extLst>
              <a:ext uri="{FF2B5EF4-FFF2-40B4-BE49-F238E27FC236}">
                <a16:creationId xmlns="" xmlns:a16="http://schemas.microsoft.com/office/drawing/2014/main" id="{00000000-0008-0000-1100-00009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1" name="Line 7">
            <a:extLst>
              <a:ext uri="{FF2B5EF4-FFF2-40B4-BE49-F238E27FC236}">
                <a16:creationId xmlns="" xmlns:a16="http://schemas.microsoft.com/office/drawing/2014/main" id="{00000000-0008-0000-1100-00009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2" name="Line 8">
            <a:extLst>
              <a:ext uri="{FF2B5EF4-FFF2-40B4-BE49-F238E27FC236}">
                <a16:creationId xmlns="" xmlns:a16="http://schemas.microsoft.com/office/drawing/2014/main" id="{00000000-0008-0000-1100-0000A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3" name="Line 9">
            <a:extLst>
              <a:ext uri="{FF2B5EF4-FFF2-40B4-BE49-F238E27FC236}">
                <a16:creationId xmlns="" xmlns:a16="http://schemas.microsoft.com/office/drawing/2014/main" id="{00000000-0008-0000-1100-0000A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4" name="Line 7">
            <a:extLst>
              <a:ext uri="{FF2B5EF4-FFF2-40B4-BE49-F238E27FC236}">
                <a16:creationId xmlns="" xmlns:a16="http://schemas.microsoft.com/office/drawing/2014/main" id="{00000000-0008-0000-1100-0000A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5" name="Line 8">
            <a:extLst>
              <a:ext uri="{FF2B5EF4-FFF2-40B4-BE49-F238E27FC236}">
                <a16:creationId xmlns="" xmlns:a16="http://schemas.microsoft.com/office/drawing/2014/main" id="{00000000-0008-0000-1100-0000A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6" name="Line 9">
            <a:extLst>
              <a:ext uri="{FF2B5EF4-FFF2-40B4-BE49-F238E27FC236}">
                <a16:creationId xmlns="" xmlns:a16="http://schemas.microsoft.com/office/drawing/2014/main" id="{00000000-0008-0000-1100-0000A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7" name="Line 7">
            <a:extLst>
              <a:ext uri="{FF2B5EF4-FFF2-40B4-BE49-F238E27FC236}">
                <a16:creationId xmlns="" xmlns:a16="http://schemas.microsoft.com/office/drawing/2014/main" id="{00000000-0008-0000-1100-0000A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8" name="Line 8">
            <a:extLst>
              <a:ext uri="{FF2B5EF4-FFF2-40B4-BE49-F238E27FC236}">
                <a16:creationId xmlns="" xmlns:a16="http://schemas.microsoft.com/office/drawing/2014/main" id="{00000000-0008-0000-1100-0000A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9" name="Line 9">
            <a:extLst>
              <a:ext uri="{FF2B5EF4-FFF2-40B4-BE49-F238E27FC236}">
                <a16:creationId xmlns="" xmlns:a16="http://schemas.microsoft.com/office/drawing/2014/main" id="{00000000-0008-0000-1100-0000A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0" name="Line 7">
            <a:extLst>
              <a:ext uri="{FF2B5EF4-FFF2-40B4-BE49-F238E27FC236}">
                <a16:creationId xmlns="" xmlns:a16="http://schemas.microsoft.com/office/drawing/2014/main" id="{00000000-0008-0000-1100-0000A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1" name="Line 8">
            <a:extLst>
              <a:ext uri="{FF2B5EF4-FFF2-40B4-BE49-F238E27FC236}">
                <a16:creationId xmlns="" xmlns:a16="http://schemas.microsoft.com/office/drawing/2014/main" id="{00000000-0008-0000-1100-0000A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2" name="Line 9">
            <a:extLst>
              <a:ext uri="{FF2B5EF4-FFF2-40B4-BE49-F238E27FC236}">
                <a16:creationId xmlns="" xmlns:a16="http://schemas.microsoft.com/office/drawing/2014/main" id="{00000000-0008-0000-1100-0000A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3" name="Line 7">
            <a:extLst>
              <a:ext uri="{FF2B5EF4-FFF2-40B4-BE49-F238E27FC236}">
                <a16:creationId xmlns="" xmlns:a16="http://schemas.microsoft.com/office/drawing/2014/main" id="{00000000-0008-0000-1100-0000A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4" name="Line 8">
            <a:extLst>
              <a:ext uri="{FF2B5EF4-FFF2-40B4-BE49-F238E27FC236}">
                <a16:creationId xmlns="" xmlns:a16="http://schemas.microsoft.com/office/drawing/2014/main" id="{00000000-0008-0000-1100-0000A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5" name="Line 9">
            <a:extLst>
              <a:ext uri="{FF2B5EF4-FFF2-40B4-BE49-F238E27FC236}">
                <a16:creationId xmlns="" xmlns:a16="http://schemas.microsoft.com/office/drawing/2014/main" id="{00000000-0008-0000-1100-0000A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6" name="Line 7">
            <a:extLst>
              <a:ext uri="{FF2B5EF4-FFF2-40B4-BE49-F238E27FC236}">
                <a16:creationId xmlns="" xmlns:a16="http://schemas.microsoft.com/office/drawing/2014/main" id="{00000000-0008-0000-1100-0000A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7" name="Line 8">
            <a:extLst>
              <a:ext uri="{FF2B5EF4-FFF2-40B4-BE49-F238E27FC236}">
                <a16:creationId xmlns="" xmlns:a16="http://schemas.microsoft.com/office/drawing/2014/main" id="{00000000-0008-0000-1100-0000A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8" name="Line 9">
            <a:extLst>
              <a:ext uri="{FF2B5EF4-FFF2-40B4-BE49-F238E27FC236}">
                <a16:creationId xmlns="" xmlns:a16="http://schemas.microsoft.com/office/drawing/2014/main" id="{00000000-0008-0000-1100-0000B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9" name="Line 7">
            <a:extLst>
              <a:ext uri="{FF2B5EF4-FFF2-40B4-BE49-F238E27FC236}">
                <a16:creationId xmlns="" xmlns:a16="http://schemas.microsoft.com/office/drawing/2014/main" id="{00000000-0008-0000-1100-0000B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0" name="Line 8">
            <a:extLst>
              <a:ext uri="{FF2B5EF4-FFF2-40B4-BE49-F238E27FC236}">
                <a16:creationId xmlns="" xmlns:a16="http://schemas.microsoft.com/office/drawing/2014/main" id="{00000000-0008-0000-1100-0000B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1" name="Line 9">
            <a:extLst>
              <a:ext uri="{FF2B5EF4-FFF2-40B4-BE49-F238E27FC236}">
                <a16:creationId xmlns="" xmlns:a16="http://schemas.microsoft.com/office/drawing/2014/main" id="{00000000-0008-0000-1100-0000B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2" name="Line 7">
            <a:extLst>
              <a:ext uri="{FF2B5EF4-FFF2-40B4-BE49-F238E27FC236}">
                <a16:creationId xmlns="" xmlns:a16="http://schemas.microsoft.com/office/drawing/2014/main" id="{00000000-0008-0000-1100-0000B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3" name="Line 8">
            <a:extLst>
              <a:ext uri="{FF2B5EF4-FFF2-40B4-BE49-F238E27FC236}">
                <a16:creationId xmlns="" xmlns:a16="http://schemas.microsoft.com/office/drawing/2014/main" id="{00000000-0008-0000-1100-0000B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4" name="Line 9">
            <a:extLst>
              <a:ext uri="{FF2B5EF4-FFF2-40B4-BE49-F238E27FC236}">
                <a16:creationId xmlns="" xmlns:a16="http://schemas.microsoft.com/office/drawing/2014/main" id="{00000000-0008-0000-1100-0000B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5" name="Line 7">
            <a:extLst>
              <a:ext uri="{FF2B5EF4-FFF2-40B4-BE49-F238E27FC236}">
                <a16:creationId xmlns="" xmlns:a16="http://schemas.microsoft.com/office/drawing/2014/main" id="{00000000-0008-0000-1100-0000B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6" name="Line 8">
            <a:extLst>
              <a:ext uri="{FF2B5EF4-FFF2-40B4-BE49-F238E27FC236}">
                <a16:creationId xmlns="" xmlns:a16="http://schemas.microsoft.com/office/drawing/2014/main" id="{00000000-0008-0000-1100-0000B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7" name="Line 9">
            <a:extLst>
              <a:ext uri="{FF2B5EF4-FFF2-40B4-BE49-F238E27FC236}">
                <a16:creationId xmlns="" xmlns:a16="http://schemas.microsoft.com/office/drawing/2014/main" id="{00000000-0008-0000-1100-0000B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8" name="Line 7">
            <a:extLst>
              <a:ext uri="{FF2B5EF4-FFF2-40B4-BE49-F238E27FC236}">
                <a16:creationId xmlns="" xmlns:a16="http://schemas.microsoft.com/office/drawing/2014/main" id="{00000000-0008-0000-1100-0000C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9" name="Line 8">
            <a:extLst>
              <a:ext uri="{FF2B5EF4-FFF2-40B4-BE49-F238E27FC236}">
                <a16:creationId xmlns="" xmlns:a16="http://schemas.microsoft.com/office/drawing/2014/main" id="{00000000-0008-0000-1100-0000C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0" name="Line 9">
            <a:extLst>
              <a:ext uri="{FF2B5EF4-FFF2-40B4-BE49-F238E27FC236}">
                <a16:creationId xmlns="" xmlns:a16="http://schemas.microsoft.com/office/drawing/2014/main" id="{00000000-0008-0000-1100-0000C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1" name="Line 7">
            <a:extLst>
              <a:ext uri="{FF2B5EF4-FFF2-40B4-BE49-F238E27FC236}">
                <a16:creationId xmlns="" xmlns:a16="http://schemas.microsoft.com/office/drawing/2014/main" id="{00000000-0008-0000-1100-0000C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2" name="Line 8">
            <a:extLst>
              <a:ext uri="{FF2B5EF4-FFF2-40B4-BE49-F238E27FC236}">
                <a16:creationId xmlns="" xmlns:a16="http://schemas.microsoft.com/office/drawing/2014/main" id="{00000000-0008-0000-1100-0000C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3" name="Line 9">
            <a:extLst>
              <a:ext uri="{FF2B5EF4-FFF2-40B4-BE49-F238E27FC236}">
                <a16:creationId xmlns="" xmlns:a16="http://schemas.microsoft.com/office/drawing/2014/main" id="{00000000-0008-0000-1100-0000C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4" name="Line 7">
            <a:extLst>
              <a:ext uri="{FF2B5EF4-FFF2-40B4-BE49-F238E27FC236}">
                <a16:creationId xmlns="" xmlns:a16="http://schemas.microsoft.com/office/drawing/2014/main" id="{00000000-0008-0000-1100-0000D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5" name="Line 8">
            <a:extLst>
              <a:ext uri="{FF2B5EF4-FFF2-40B4-BE49-F238E27FC236}">
                <a16:creationId xmlns="" xmlns:a16="http://schemas.microsoft.com/office/drawing/2014/main" id="{00000000-0008-0000-1100-0000D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6" name="Line 9">
            <a:extLst>
              <a:ext uri="{FF2B5EF4-FFF2-40B4-BE49-F238E27FC236}">
                <a16:creationId xmlns="" xmlns:a16="http://schemas.microsoft.com/office/drawing/2014/main" id="{00000000-0008-0000-1100-0000D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7" name="Line 7">
            <a:extLst>
              <a:ext uri="{FF2B5EF4-FFF2-40B4-BE49-F238E27FC236}">
                <a16:creationId xmlns="" xmlns:a16="http://schemas.microsoft.com/office/drawing/2014/main" id="{00000000-0008-0000-1100-0000D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8" name="Line 8">
            <a:extLst>
              <a:ext uri="{FF2B5EF4-FFF2-40B4-BE49-F238E27FC236}">
                <a16:creationId xmlns="" xmlns:a16="http://schemas.microsoft.com/office/drawing/2014/main" id="{00000000-0008-0000-1100-0000D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9" name="Line 9">
            <a:extLst>
              <a:ext uri="{FF2B5EF4-FFF2-40B4-BE49-F238E27FC236}">
                <a16:creationId xmlns="" xmlns:a16="http://schemas.microsoft.com/office/drawing/2014/main" id="{00000000-0008-0000-1100-0000D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0" name="Line 7">
            <a:extLst>
              <a:ext uri="{FF2B5EF4-FFF2-40B4-BE49-F238E27FC236}">
                <a16:creationId xmlns="" xmlns:a16="http://schemas.microsoft.com/office/drawing/2014/main" id="{00000000-0008-0000-1100-0000D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1" name="Line 8">
            <a:extLst>
              <a:ext uri="{FF2B5EF4-FFF2-40B4-BE49-F238E27FC236}">
                <a16:creationId xmlns="" xmlns:a16="http://schemas.microsoft.com/office/drawing/2014/main" id="{00000000-0008-0000-1100-0000D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2" name="Line 9">
            <a:extLst>
              <a:ext uri="{FF2B5EF4-FFF2-40B4-BE49-F238E27FC236}">
                <a16:creationId xmlns="" xmlns:a16="http://schemas.microsoft.com/office/drawing/2014/main" id="{00000000-0008-0000-1100-0000D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3" name="Line 7">
            <a:extLst>
              <a:ext uri="{FF2B5EF4-FFF2-40B4-BE49-F238E27FC236}">
                <a16:creationId xmlns="" xmlns:a16="http://schemas.microsoft.com/office/drawing/2014/main" id="{00000000-0008-0000-1100-0000D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4" name="Line 8">
            <a:extLst>
              <a:ext uri="{FF2B5EF4-FFF2-40B4-BE49-F238E27FC236}">
                <a16:creationId xmlns="" xmlns:a16="http://schemas.microsoft.com/office/drawing/2014/main" id="{00000000-0008-0000-1100-0000D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5" name="Line 9">
            <a:extLst>
              <a:ext uri="{FF2B5EF4-FFF2-40B4-BE49-F238E27FC236}">
                <a16:creationId xmlns="" xmlns:a16="http://schemas.microsoft.com/office/drawing/2014/main" id="{00000000-0008-0000-1100-0000E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6" name="Line 7">
            <a:extLst>
              <a:ext uri="{FF2B5EF4-FFF2-40B4-BE49-F238E27FC236}">
                <a16:creationId xmlns="" xmlns:a16="http://schemas.microsoft.com/office/drawing/2014/main" id="{00000000-0008-0000-1100-0000E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7" name="Line 8">
            <a:extLst>
              <a:ext uri="{FF2B5EF4-FFF2-40B4-BE49-F238E27FC236}">
                <a16:creationId xmlns="" xmlns:a16="http://schemas.microsoft.com/office/drawing/2014/main" id="{00000000-0008-0000-1100-0000E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8" name="Line 9">
            <a:extLst>
              <a:ext uri="{FF2B5EF4-FFF2-40B4-BE49-F238E27FC236}">
                <a16:creationId xmlns="" xmlns:a16="http://schemas.microsoft.com/office/drawing/2014/main" id="{00000000-0008-0000-1100-0000E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9" name="Line 7">
            <a:extLst>
              <a:ext uri="{FF2B5EF4-FFF2-40B4-BE49-F238E27FC236}">
                <a16:creationId xmlns="" xmlns:a16="http://schemas.microsoft.com/office/drawing/2014/main" id="{00000000-0008-0000-1100-0000E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0" name="Line 8">
            <a:extLst>
              <a:ext uri="{FF2B5EF4-FFF2-40B4-BE49-F238E27FC236}">
                <a16:creationId xmlns="" xmlns:a16="http://schemas.microsoft.com/office/drawing/2014/main" id="{00000000-0008-0000-1100-0000E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1" name="Line 9">
            <a:extLst>
              <a:ext uri="{FF2B5EF4-FFF2-40B4-BE49-F238E27FC236}">
                <a16:creationId xmlns="" xmlns:a16="http://schemas.microsoft.com/office/drawing/2014/main" id="{00000000-0008-0000-1100-0000E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2" name="Line 7">
            <a:extLst>
              <a:ext uri="{FF2B5EF4-FFF2-40B4-BE49-F238E27FC236}">
                <a16:creationId xmlns="" xmlns:a16="http://schemas.microsoft.com/office/drawing/2014/main" id="{00000000-0008-0000-1100-0000E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3" name="Line 8">
            <a:extLst>
              <a:ext uri="{FF2B5EF4-FFF2-40B4-BE49-F238E27FC236}">
                <a16:creationId xmlns="" xmlns:a16="http://schemas.microsoft.com/office/drawing/2014/main" id="{00000000-0008-0000-1100-0000E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4" name="Line 9">
            <a:extLst>
              <a:ext uri="{FF2B5EF4-FFF2-40B4-BE49-F238E27FC236}">
                <a16:creationId xmlns="" xmlns:a16="http://schemas.microsoft.com/office/drawing/2014/main" id="{00000000-0008-0000-1100-0000E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5" name="Line 7">
            <a:extLst>
              <a:ext uri="{FF2B5EF4-FFF2-40B4-BE49-F238E27FC236}">
                <a16:creationId xmlns="" xmlns:a16="http://schemas.microsoft.com/office/drawing/2014/main" id="{00000000-0008-0000-1100-0000E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6" name="Line 8">
            <a:extLst>
              <a:ext uri="{FF2B5EF4-FFF2-40B4-BE49-F238E27FC236}">
                <a16:creationId xmlns="" xmlns:a16="http://schemas.microsoft.com/office/drawing/2014/main" id="{00000000-0008-0000-1100-0000E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7" name="Line 9">
            <a:extLst>
              <a:ext uri="{FF2B5EF4-FFF2-40B4-BE49-F238E27FC236}">
                <a16:creationId xmlns="" xmlns:a16="http://schemas.microsoft.com/office/drawing/2014/main" id="{00000000-0008-0000-1100-0000E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8" name="Line 7">
            <a:extLst>
              <a:ext uri="{FF2B5EF4-FFF2-40B4-BE49-F238E27FC236}">
                <a16:creationId xmlns="" xmlns:a16="http://schemas.microsoft.com/office/drawing/2014/main" id="{00000000-0008-0000-1100-0000E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9" name="Line 8">
            <a:extLst>
              <a:ext uri="{FF2B5EF4-FFF2-40B4-BE49-F238E27FC236}">
                <a16:creationId xmlns="" xmlns:a16="http://schemas.microsoft.com/office/drawing/2014/main" id="{00000000-0008-0000-1100-0000E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0" name="Line 9">
            <a:extLst>
              <a:ext uri="{FF2B5EF4-FFF2-40B4-BE49-F238E27FC236}">
                <a16:creationId xmlns="" xmlns:a16="http://schemas.microsoft.com/office/drawing/2014/main" id="{00000000-0008-0000-1100-0000E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1" name="Line 7">
            <a:extLst>
              <a:ext uri="{FF2B5EF4-FFF2-40B4-BE49-F238E27FC236}">
                <a16:creationId xmlns="" xmlns:a16="http://schemas.microsoft.com/office/drawing/2014/main" id="{00000000-0008-0000-1100-0000F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2" name="Line 8">
            <a:extLst>
              <a:ext uri="{FF2B5EF4-FFF2-40B4-BE49-F238E27FC236}">
                <a16:creationId xmlns="" xmlns:a16="http://schemas.microsoft.com/office/drawing/2014/main" id="{00000000-0008-0000-1100-0000F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3" name="Line 9">
            <a:extLst>
              <a:ext uri="{FF2B5EF4-FFF2-40B4-BE49-F238E27FC236}">
                <a16:creationId xmlns="" xmlns:a16="http://schemas.microsoft.com/office/drawing/2014/main" id="{00000000-0008-0000-1100-0000F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4" name="Line 7">
            <a:extLst>
              <a:ext uri="{FF2B5EF4-FFF2-40B4-BE49-F238E27FC236}">
                <a16:creationId xmlns="" xmlns:a16="http://schemas.microsoft.com/office/drawing/2014/main" id="{00000000-0008-0000-1100-0000F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5" name="Line 8">
            <a:extLst>
              <a:ext uri="{FF2B5EF4-FFF2-40B4-BE49-F238E27FC236}">
                <a16:creationId xmlns="" xmlns:a16="http://schemas.microsoft.com/office/drawing/2014/main" id="{00000000-0008-0000-1100-0000F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6" name="Line 9">
            <a:extLst>
              <a:ext uri="{FF2B5EF4-FFF2-40B4-BE49-F238E27FC236}">
                <a16:creationId xmlns="" xmlns:a16="http://schemas.microsoft.com/office/drawing/2014/main" id="{00000000-0008-0000-1100-0000F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7" name="Line 7">
            <a:extLst>
              <a:ext uri="{FF2B5EF4-FFF2-40B4-BE49-F238E27FC236}">
                <a16:creationId xmlns="" xmlns:a16="http://schemas.microsoft.com/office/drawing/2014/main" id="{00000000-0008-0000-1100-0000F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8" name="Line 8">
            <a:extLst>
              <a:ext uri="{FF2B5EF4-FFF2-40B4-BE49-F238E27FC236}">
                <a16:creationId xmlns="" xmlns:a16="http://schemas.microsoft.com/office/drawing/2014/main" id="{00000000-0008-0000-1100-0000F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9" name="Line 9">
            <a:extLst>
              <a:ext uri="{FF2B5EF4-FFF2-40B4-BE49-F238E27FC236}">
                <a16:creationId xmlns="" xmlns:a16="http://schemas.microsoft.com/office/drawing/2014/main" id="{00000000-0008-0000-1100-0000F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0" name="Line 7">
            <a:extLst>
              <a:ext uri="{FF2B5EF4-FFF2-40B4-BE49-F238E27FC236}">
                <a16:creationId xmlns="" xmlns:a16="http://schemas.microsoft.com/office/drawing/2014/main" id="{00000000-0008-0000-1100-0000F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1" name="Line 8">
            <a:extLst>
              <a:ext uri="{FF2B5EF4-FFF2-40B4-BE49-F238E27FC236}">
                <a16:creationId xmlns="" xmlns:a16="http://schemas.microsoft.com/office/drawing/2014/main" id="{00000000-0008-0000-1100-0000F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2" name="Line 9">
            <a:extLst>
              <a:ext uri="{FF2B5EF4-FFF2-40B4-BE49-F238E27FC236}">
                <a16:creationId xmlns="" xmlns:a16="http://schemas.microsoft.com/office/drawing/2014/main" id="{00000000-0008-0000-1100-0000F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3" name="Line 7">
            <a:extLst>
              <a:ext uri="{FF2B5EF4-FFF2-40B4-BE49-F238E27FC236}">
                <a16:creationId xmlns="" xmlns:a16="http://schemas.microsoft.com/office/drawing/2014/main" id="{00000000-0008-0000-1100-0000F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4" name="Line 8">
            <a:extLst>
              <a:ext uri="{FF2B5EF4-FFF2-40B4-BE49-F238E27FC236}">
                <a16:creationId xmlns="" xmlns:a16="http://schemas.microsoft.com/office/drawing/2014/main" id="{00000000-0008-0000-1100-0000F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5" name="Line 9">
            <a:extLst>
              <a:ext uri="{FF2B5EF4-FFF2-40B4-BE49-F238E27FC236}">
                <a16:creationId xmlns="" xmlns:a16="http://schemas.microsoft.com/office/drawing/2014/main" id="{00000000-0008-0000-1100-0000F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6" name="Line 7">
            <a:extLst>
              <a:ext uri="{FF2B5EF4-FFF2-40B4-BE49-F238E27FC236}">
                <a16:creationId xmlns="" xmlns:a16="http://schemas.microsoft.com/office/drawing/2014/main" id="{00000000-0008-0000-1100-0000F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7" name="Line 8">
            <a:extLst>
              <a:ext uri="{FF2B5EF4-FFF2-40B4-BE49-F238E27FC236}">
                <a16:creationId xmlns="" xmlns:a16="http://schemas.microsoft.com/office/drawing/2014/main" id="{00000000-0008-0000-1100-00000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8" name="Line 9">
            <a:extLst>
              <a:ext uri="{FF2B5EF4-FFF2-40B4-BE49-F238E27FC236}">
                <a16:creationId xmlns="" xmlns:a16="http://schemas.microsoft.com/office/drawing/2014/main" id="{00000000-0008-0000-1100-00000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9" name="Line 7">
            <a:extLst>
              <a:ext uri="{FF2B5EF4-FFF2-40B4-BE49-F238E27FC236}">
                <a16:creationId xmlns="" xmlns:a16="http://schemas.microsoft.com/office/drawing/2014/main" id="{00000000-0008-0000-1100-00000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0" name="Line 8">
            <a:extLst>
              <a:ext uri="{FF2B5EF4-FFF2-40B4-BE49-F238E27FC236}">
                <a16:creationId xmlns="" xmlns:a16="http://schemas.microsoft.com/office/drawing/2014/main" id="{00000000-0008-0000-1100-00000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1" name="Line 9">
            <a:extLst>
              <a:ext uri="{FF2B5EF4-FFF2-40B4-BE49-F238E27FC236}">
                <a16:creationId xmlns="" xmlns:a16="http://schemas.microsoft.com/office/drawing/2014/main" id="{00000000-0008-0000-1100-00000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2" name="Line 7">
            <a:extLst>
              <a:ext uri="{FF2B5EF4-FFF2-40B4-BE49-F238E27FC236}">
                <a16:creationId xmlns="" xmlns:a16="http://schemas.microsoft.com/office/drawing/2014/main" id="{00000000-0008-0000-1100-00000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3" name="Line 8">
            <a:extLst>
              <a:ext uri="{FF2B5EF4-FFF2-40B4-BE49-F238E27FC236}">
                <a16:creationId xmlns="" xmlns:a16="http://schemas.microsoft.com/office/drawing/2014/main" id="{00000000-0008-0000-1100-00000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4" name="Line 9">
            <a:extLst>
              <a:ext uri="{FF2B5EF4-FFF2-40B4-BE49-F238E27FC236}">
                <a16:creationId xmlns="" xmlns:a16="http://schemas.microsoft.com/office/drawing/2014/main" id="{00000000-0008-0000-1100-00000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5" name="Line 7">
            <a:extLst>
              <a:ext uri="{FF2B5EF4-FFF2-40B4-BE49-F238E27FC236}">
                <a16:creationId xmlns="" xmlns:a16="http://schemas.microsoft.com/office/drawing/2014/main" id="{00000000-0008-0000-1100-00000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6" name="Line 8">
            <a:extLst>
              <a:ext uri="{FF2B5EF4-FFF2-40B4-BE49-F238E27FC236}">
                <a16:creationId xmlns="" xmlns:a16="http://schemas.microsoft.com/office/drawing/2014/main" id="{00000000-0008-0000-1100-00000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7" name="Line 9">
            <a:extLst>
              <a:ext uri="{FF2B5EF4-FFF2-40B4-BE49-F238E27FC236}">
                <a16:creationId xmlns="" xmlns:a16="http://schemas.microsoft.com/office/drawing/2014/main" id="{00000000-0008-0000-1100-00000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8" name="Line 7">
            <a:extLst>
              <a:ext uri="{FF2B5EF4-FFF2-40B4-BE49-F238E27FC236}">
                <a16:creationId xmlns="" xmlns:a16="http://schemas.microsoft.com/office/drawing/2014/main" id="{00000000-0008-0000-1100-00000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9" name="Line 8">
            <a:extLst>
              <a:ext uri="{FF2B5EF4-FFF2-40B4-BE49-F238E27FC236}">
                <a16:creationId xmlns="" xmlns:a16="http://schemas.microsoft.com/office/drawing/2014/main" id="{00000000-0008-0000-1100-00000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0" name="Line 9">
            <a:extLst>
              <a:ext uri="{FF2B5EF4-FFF2-40B4-BE49-F238E27FC236}">
                <a16:creationId xmlns="" xmlns:a16="http://schemas.microsoft.com/office/drawing/2014/main" id="{00000000-0008-0000-1100-00000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1" name="Line 7">
            <a:extLst>
              <a:ext uri="{FF2B5EF4-FFF2-40B4-BE49-F238E27FC236}">
                <a16:creationId xmlns="" xmlns:a16="http://schemas.microsoft.com/office/drawing/2014/main" id="{00000000-0008-0000-1100-00000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2" name="Line 8">
            <a:extLst>
              <a:ext uri="{FF2B5EF4-FFF2-40B4-BE49-F238E27FC236}">
                <a16:creationId xmlns="" xmlns:a16="http://schemas.microsoft.com/office/drawing/2014/main" id="{00000000-0008-0000-1100-00000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3" name="Line 9">
            <a:extLst>
              <a:ext uri="{FF2B5EF4-FFF2-40B4-BE49-F238E27FC236}">
                <a16:creationId xmlns="" xmlns:a16="http://schemas.microsoft.com/office/drawing/2014/main" id="{00000000-0008-0000-1100-00001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4" name="Line 7">
            <a:extLst>
              <a:ext uri="{FF2B5EF4-FFF2-40B4-BE49-F238E27FC236}">
                <a16:creationId xmlns="" xmlns:a16="http://schemas.microsoft.com/office/drawing/2014/main" id="{00000000-0008-0000-1100-00001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5" name="Line 8">
            <a:extLst>
              <a:ext uri="{FF2B5EF4-FFF2-40B4-BE49-F238E27FC236}">
                <a16:creationId xmlns="" xmlns:a16="http://schemas.microsoft.com/office/drawing/2014/main" id="{00000000-0008-0000-1100-00001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6" name="Line 9">
            <a:extLst>
              <a:ext uri="{FF2B5EF4-FFF2-40B4-BE49-F238E27FC236}">
                <a16:creationId xmlns="" xmlns:a16="http://schemas.microsoft.com/office/drawing/2014/main" id="{00000000-0008-0000-1100-00001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7" name="Line 7">
            <a:extLst>
              <a:ext uri="{FF2B5EF4-FFF2-40B4-BE49-F238E27FC236}">
                <a16:creationId xmlns="" xmlns:a16="http://schemas.microsoft.com/office/drawing/2014/main" id="{00000000-0008-0000-1100-00001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8" name="Line 8">
            <a:extLst>
              <a:ext uri="{FF2B5EF4-FFF2-40B4-BE49-F238E27FC236}">
                <a16:creationId xmlns="" xmlns:a16="http://schemas.microsoft.com/office/drawing/2014/main" id="{00000000-0008-0000-1100-00001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9" name="Line 9">
            <a:extLst>
              <a:ext uri="{FF2B5EF4-FFF2-40B4-BE49-F238E27FC236}">
                <a16:creationId xmlns="" xmlns:a16="http://schemas.microsoft.com/office/drawing/2014/main" id="{00000000-0008-0000-1100-00001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0" name="Line 7">
            <a:extLst>
              <a:ext uri="{FF2B5EF4-FFF2-40B4-BE49-F238E27FC236}">
                <a16:creationId xmlns="" xmlns:a16="http://schemas.microsoft.com/office/drawing/2014/main" id="{00000000-0008-0000-1100-00001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1" name="Line 8">
            <a:extLst>
              <a:ext uri="{FF2B5EF4-FFF2-40B4-BE49-F238E27FC236}">
                <a16:creationId xmlns="" xmlns:a16="http://schemas.microsoft.com/office/drawing/2014/main" id="{00000000-0008-0000-1100-00001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2" name="Line 9">
            <a:extLst>
              <a:ext uri="{FF2B5EF4-FFF2-40B4-BE49-F238E27FC236}">
                <a16:creationId xmlns="" xmlns:a16="http://schemas.microsoft.com/office/drawing/2014/main" id="{00000000-0008-0000-1100-00001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3" name="Line 7">
            <a:extLst>
              <a:ext uri="{FF2B5EF4-FFF2-40B4-BE49-F238E27FC236}">
                <a16:creationId xmlns="" xmlns:a16="http://schemas.microsoft.com/office/drawing/2014/main" id="{00000000-0008-0000-1100-00001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4" name="Line 8">
            <a:extLst>
              <a:ext uri="{FF2B5EF4-FFF2-40B4-BE49-F238E27FC236}">
                <a16:creationId xmlns="" xmlns:a16="http://schemas.microsoft.com/office/drawing/2014/main" id="{00000000-0008-0000-1100-00001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5" name="Line 9">
            <a:extLst>
              <a:ext uri="{FF2B5EF4-FFF2-40B4-BE49-F238E27FC236}">
                <a16:creationId xmlns="" xmlns:a16="http://schemas.microsoft.com/office/drawing/2014/main" id="{00000000-0008-0000-1100-00001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6" name="Line 7">
            <a:extLst>
              <a:ext uri="{FF2B5EF4-FFF2-40B4-BE49-F238E27FC236}">
                <a16:creationId xmlns="" xmlns:a16="http://schemas.microsoft.com/office/drawing/2014/main" id="{00000000-0008-0000-1100-00001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7" name="Line 8">
            <a:extLst>
              <a:ext uri="{FF2B5EF4-FFF2-40B4-BE49-F238E27FC236}">
                <a16:creationId xmlns="" xmlns:a16="http://schemas.microsoft.com/office/drawing/2014/main" id="{00000000-0008-0000-1100-00001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8" name="Line 9">
            <a:extLst>
              <a:ext uri="{FF2B5EF4-FFF2-40B4-BE49-F238E27FC236}">
                <a16:creationId xmlns="" xmlns:a16="http://schemas.microsoft.com/office/drawing/2014/main" id="{00000000-0008-0000-1100-00001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9" name="Line 7">
            <a:extLst>
              <a:ext uri="{FF2B5EF4-FFF2-40B4-BE49-F238E27FC236}">
                <a16:creationId xmlns="" xmlns:a16="http://schemas.microsoft.com/office/drawing/2014/main" id="{00000000-0008-0000-1100-00002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0" name="Line 8">
            <a:extLst>
              <a:ext uri="{FF2B5EF4-FFF2-40B4-BE49-F238E27FC236}">
                <a16:creationId xmlns="" xmlns:a16="http://schemas.microsoft.com/office/drawing/2014/main" id="{00000000-0008-0000-1100-00002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1" name="Line 9">
            <a:extLst>
              <a:ext uri="{FF2B5EF4-FFF2-40B4-BE49-F238E27FC236}">
                <a16:creationId xmlns="" xmlns:a16="http://schemas.microsoft.com/office/drawing/2014/main" id="{00000000-0008-0000-1100-00002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2" name="Line 7">
            <a:extLst>
              <a:ext uri="{FF2B5EF4-FFF2-40B4-BE49-F238E27FC236}">
                <a16:creationId xmlns="" xmlns:a16="http://schemas.microsoft.com/office/drawing/2014/main" id="{00000000-0008-0000-1100-00002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3" name="Line 8">
            <a:extLst>
              <a:ext uri="{FF2B5EF4-FFF2-40B4-BE49-F238E27FC236}">
                <a16:creationId xmlns="" xmlns:a16="http://schemas.microsoft.com/office/drawing/2014/main" id="{00000000-0008-0000-1100-00002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4" name="Line 9">
            <a:extLst>
              <a:ext uri="{FF2B5EF4-FFF2-40B4-BE49-F238E27FC236}">
                <a16:creationId xmlns="" xmlns:a16="http://schemas.microsoft.com/office/drawing/2014/main" id="{00000000-0008-0000-1100-00002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5" name="Line 7">
            <a:extLst>
              <a:ext uri="{FF2B5EF4-FFF2-40B4-BE49-F238E27FC236}">
                <a16:creationId xmlns="" xmlns:a16="http://schemas.microsoft.com/office/drawing/2014/main" id="{00000000-0008-0000-1100-00002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6" name="Line 8">
            <a:extLst>
              <a:ext uri="{FF2B5EF4-FFF2-40B4-BE49-F238E27FC236}">
                <a16:creationId xmlns="" xmlns:a16="http://schemas.microsoft.com/office/drawing/2014/main" id="{00000000-0008-0000-1100-00002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7" name="Line 9">
            <a:extLst>
              <a:ext uri="{FF2B5EF4-FFF2-40B4-BE49-F238E27FC236}">
                <a16:creationId xmlns="" xmlns:a16="http://schemas.microsoft.com/office/drawing/2014/main" id="{00000000-0008-0000-1100-00002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8" name="Line 7">
            <a:extLst>
              <a:ext uri="{FF2B5EF4-FFF2-40B4-BE49-F238E27FC236}">
                <a16:creationId xmlns="" xmlns:a16="http://schemas.microsoft.com/office/drawing/2014/main" id="{00000000-0008-0000-1100-00002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9" name="Line 8">
            <a:extLst>
              <a:ext uri="{FF2B5EF4-FFF2-40B4-BE49-F238E27FC236}">
                <a16:creationId xmlns="" xmlns:a16="http://schemas.microsoft.com/office/drawing/2014/main" id="{00000000-0008-0000-1100-00002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0" name="Line 9">
            <a:extLst>
              <a:ext uri="{FF2B5EF4-FFF2-40B4-BE49-F238E27FC236}">
                <a16:creationId xmlns="" xmlns:a16="http://schemas.microsoft.com/office/drawing/2014/main" id="{00000000-0008-0000-1100-00002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1" name="Line 7">
            <a:extLst>
              <a:ext uri="{FF2B5EF4-FFF2-40B4-BE49-F238E27FC236}">
                <a16:creationId xmlns="" xmlns:a16="http://schemas.microsoft.com/office/drawing/2014/main" id="{00000000-0008-0000-1100-00002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2" name="Line 8">
            <a:extLst>
              <a:ext uri="{FF2B5EF4-FFF2-40B4-BE49-F238E27FC236}">
                <a16:creationId xmlns="" xmlns:a16="http://schemas.microsoft.com/office/drawing/2014/main" id="{00000000-0008-0000-1100-00002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3" name="Line 9">
            <a:extLst>
              <a:ext uri="{FF2B5EF4-FFF2-40B4-BE49-F238E27FC236}">
                <a16:creationId xmlns="" xmlns:a16="http://schemas.microsoft.com/office/drawing/2014/main" id="{00000000-0008-0000-1100-00002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4" name="Line 7">
            <a:extLst>
              <a:ext uri="{FF2B5EF4-FFF2-40B4-BE49-F238E27FC236}">
                <a16:creationId xmlns="" xmlns:a16="http://schemas.microsoft.com/office/drawing/2014/main" id="{00000000-0008-0000-1100-00002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5" name="Line 8">
            <a:extLst>
              <a:ext uri="{FF2B5EF4-FFF2-40B4-BE49-F238E27FC236}">
                <a16:creationId xmlns="" xmlns:a16="http://schemas.microsoft.com/office/drawing/2014/main" id="{00000000-0008-0000-1100-00003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6" name="Line 9">
            <a:extLst>
              <a:ext uri="{FF2B5EF4-FFF2-40B4-BE49-F238E27FC236}">
                <a16:creationId xmlns="" xmlns:a16="http://schemas.microsoft.com/office/drawing/2014/main" id="{00000000-0008-0000-1100-00003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7" name="Line 7">
            <a:extLst>
              <a:ext uri="{FF2B5EF4-FFF2-40B4-BE49-F238E27FC236}">
                <a16:creationId xmlns="" xmlns:a16="http://schemas.microsoft.com/office/drawing/2014/main" id="{00000000-0008-0000-1100-00003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8" name="Line 8">
            <a:extLst>
              <a:ext uri="{FF2B5EF4-FFF2-40B4-BE49-F238E27FC236}">
                <a16:creationId xmlns="" xmlns:a16="http://schemas.microsoft.com/office/drawing/2014/main" id="{00000000-0008-0000-1100-00003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9" name="Line 9">
            <a:extLst>
              <a:ext uri="{FF2B5EF4-FFF2-40B4-BE49-F238E27FC236}">
                <a16:creationId xmlns="" xmlns:a16="http://schemas.microsoft.com/office/drawing/2014/main" id="{00000000-0008-0000-1100-00003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0" name="Line 7">
            <a:extLst>
              <a:ext uri="{FF2B5EF4-FFF2-40B4-BE49-F238E27FC236}">
                <a16:creationId xmlns="" xmlns:a16="http://schemas.microsoft.com/office/drawing/2014/main" id="{00000000-0008-0000-1100-00003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1" name="Line 8">
            <a:extLst>
              <a:ext uri="{FF2B5EF4-FFF2-40B4-BE49-F238E27FC236}">
                <a16:creationId xmlns="" xmlns:a16="http://schemas.microsoft.com/office/drawing/2014/main" id="{00000000-0008-0000-1100-00003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2" name="Line 9">
            <a:extLst>
              <a:ext uri="{FF2B5EF4-FFF2-40B4-BE49-F238E27FC236}">
                <a16:creationId xmlns="" xmlns:a16="http://schemas.microsoft.com/office/drawing/2014/main" id="{00000000-0008-0000-1100-00003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3" name="Line 7">
            <a:extLst>
              <a:ext uri="{FF2B5EF4-FFF2-40B4-BE49-F238E27FC236}">
                <a16:creationId xmlns="" xmlns:a16="http://schemas.microsoft.com/office/drawing/2014/main" id="{00000000-0008-0000-1100-00003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4" name="Line 8">
            <a:extLst>
              <a:ext uri="{FF2B5EF4-FFF2-40B4-BE49-F238E27FC236}">
                <a16:creationId xmlns="" xmlns:a16="http://schemas.microsoft.com/office/drawing/2014/main" id="{00000000-0008-0000-1100-00003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5" name="Line 9">
            <a:extLst>
              <a:ext uri="{FF2B5EF4-FFF2-40B4-BE49-F238E27FC236}">
                <a16:creationId xmlns="" xmlns:a16="http://schemas.microsoft.com/office/drawing/2014/main" id="{00000000-0008-0000-1100-00003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6" name="Line 7">
            <a:extLst>
              <a:ext uri="{FF2B5EF4-FFF2-40B4-BE49-F238E27FC236}">
                <a16:creationId xmlns="" xmlns:a16="http://schemas.microsoft.com/office/drawing/2014/main" id="{00000000-0008-0000-1100-00003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7" name="Line 8">
            <a:extLst>
              <a:ext uri="{FF2B5EF4-FFF2-40B4-BE49-F238E27FC236}">
                <a16:creationId xmlns="" xmlns:a16="http://schemas.microsoft.com/office/drawing/2014/main" id="{00000000-0008-0000-1100-00003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8" name="Line 9">
            <a:extLst>
              <a:ext uri="{FF2B5EF4-FFF2-40B4-BE49-F238E27FC236}">
                <a16:creationId xmlns="" xmlns:a16="http://schemas.microsoft.com/office/drawing/2014/main" id="{00000000-0008-0000-1100-00003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9" name="Line 7">
            <a:extLst>
              <a:ext uri="{FF2B5EF4-FFF2-40B4-BE49-F238E27FC236}">
                <a16:creationId xmlns="" xmlns:a16="http://schemas.microsoft.com/office/drawing/2014/main" id="{00000000-0008-0000-1100-00003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0" name="Line 8">
            <a:extLst>
              <a:ext uri="{FF2B5EF4-FFF2-40B4-BE49-F238E27FC236}">
                <a16:creationId xmlns="" xmlns:a16="http://schemas.microsoft.com/office/drawing/2014/main" id="{00000000-0008-0000-1100-00003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1" name="Line 9">
            <a:extLst>
              <a:ext uri="{FF2B5EF4-FFF2-40B4-BE49-F238E27FC236}">
                <a16:creationId xmlns="" xmlns:a16="http://schemas.microsoft.com/office/drawing/2014/main" id="{00000000-0008-0000-1100-00004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2" name="Line 7">
            <a:extLst>
              <a:ext uri="{FF2B5EF4-FFF2-40B4-BE49-F238E27FC236}">
                <a16:creationId xmlns="" xmlns:a16="http://schemas.microsoft.com/office/drawing/2014/main" id="{00000000-0008-0000-1100-00004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3" name="Line 8">
            <a:extLst>
              <a:ext uri="{FF2B5EF4-FFF2-40B4-BE49-F238E27FC236}">
                <a16:creationId xmlns="" xmlns:a16="http://schemas.microsoft.com/office/drawing/2014/main" id="{00000000-0008-0000-1100-00004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4" name="Line 9">
            <a:extLst>
              <a:ext uri="{FF2B5EF4-FFF2-40B4-BE49-F238E27FC236}">
                <a16:creationId xmlns="" xmlns:a16="http://schemas.microsoft.com/office/drawing/2014/main" id="{00000000-0008-0000-1100-00004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5" name="Line 7">
            <a:extLst>
              <a:ext uri="{FF2B5EF4-FFF2-40B4-BE49-F238E27FC236}">
                <a16:creationId xmlns="" xmlns:a16="http://schemas.microsoft.com/office/drawing/2014/main" id="{00000000-0008-0000-1100-00004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6" name="Line 8">
            <a:extLst>
              <a:ext uri="{FF2B5EF4-FFF2-40B4-BE49-F238E27FC236}">
                <a16:creationId xmlns="" xmlns:a16="http://schemas.microsoft.com/office/drawing/2014/main" id="{00000000-0008-0000-1100-00004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7" name="Line 9">
            <a:extLst>
              <a:ext uri="{FF2B5EF4-FFF2-40B4-BE49-F238E27FC236}">
                <a16:creationId xmlns="" xmlns:a16="http://schemas.microsoft.com/office/drawing/2014/main" id="{00000000-0008-0000-1100-00004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8" name="Line 7">
            <a:extLst>
              <a:ext uri="{FF2B5EF4-FFF2-40B4-BE49-F238E27FC236}">
                <a16:creationId xmlns="" xmlns:a16="http://schemas.microsoft.com/office/drawing/2014/main" id="{00000000-0008-0000-1100-00004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9" name="Line 8">
            <a:extLst>
              <a:ext uri="{FF2B5EF4-FFF2-40B4-BE49-F238E27FC236}">
                <a16:creationId xmlns="" xmlns:a16="http://schemas.microsoft.com/office/drawing/2014/main" id="{00000000-0008-0000-1100-00004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0" name="Line 9">
            <a:extLst>
              <a:ext uri="{FF2B5EF4-FFF2-40B4-BE49-F238E27FC236}">
                <a16:creationId xmlns="" xmlns:a16="http://schemas.microsoft.com/office/drawing/2014/main" id="{00000000-0008-0000-1100-00004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1" name="Line 7">
            <a:extLst>
              <a:ext uri="{FF2B5EF4-FFF2-40B4-BE49-F238E27FC236}">
                <a16:creationId xmlns="" xmlns:a16="http://schemas.microsoft.com/office/drawing/2014/main" id="{00000000-0008-0000-1100-00004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2" name="Line 8">
            <a:extLst>
              <a:ext uri="{FF2B5EF4-FFF2-40B4-BE49-F238E27FC236}">
                <a16:creationId xmlns="" xmlns:a16="http://schemas.microsoft.com/office/drawing/2014/main" id="{00000000-0008-0000-1100-00004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3" name="Line 9">
            <a:extLst>
              <a:ext uri="{FF2B5EF4-FFF2-40B4-BE49-F238E27FC236}">
                <a16:creationId xmlns="" xmlns:a16="http://schemas.microsoft.com/office/drawing/2014/main" id="{00000000-0008-0000-1100-00004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4" name="Line 7">
            <a:extLst>
              <a:ext uri="{FF2B5EF4-FFF2-40B4-BE49-F238E27FC236}">
                <a16:creationId xmlns="" xmlns:a16="http://schemas.microsoft.com/office/drawing/2014/main" id="{00000000-0008-0000-1100-00005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5" name="Line 8">
            <a:extLst>
              <a:ext uri="{FF2B5EF4-FFF2-40B4-BE49-F238E27FC236}">
                <a16:creationId xmlns="" xmlns:a16="http://schemas.microsoft.com/office/drawing/2014/main" id="{00000000-0008-0000-1100-00005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6" name="Line 9">
            <a:extLst>
              <a:ext uri="{FF2B5EF4-FFF2-40B4-BE49-F238E27FC236}">
                <a16:creationId xmlns="" xmlns:a16="http://schemas.microsoft.com/office/drawing/2014/main" id="{00000000-0008-0000-1100-00005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7" name="Line 7">
            <a:extLst>
              <a:ext uri="{FF2B5EF4-FFF2-40B4-BE49-F238E27FC236}">
                <a16:creationId xmlns="" xmlns:a16="http://schemas.microsoft.com/office/drawing/2014/main" id="{00000000-0008-0000-1100-00005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8" name="Line 8">
            <a:extLst>
              <a:ext uri="{FF2B5EF4-FFF2-40B4-BE49-F238E27FC236}">
                <a16:creationId xmlns="" xmlns:a16="http://schemas.microsoft.com/office/drawing/2014/main" id="{00000000-0008-0000-1100-00005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9" name="Line 9">
            <a:extLst>
              <a:ext uri="{FF2B5EF4-FFF2-40B4-BE49-F238E27FC236}">
                <a16:creationId xmlns="" xmlns:a16="http://schemas.microsoft.com/office/drawing/2014/main" id="{00000000-0008-0000-1100-00005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0" name="Line 7">
            <a:extLst>
              <a:ext uri="{FF2B5EF4-FFF2-40B4-BE49-F238E27FC236}">
                <a16:creationId xmlns="" xmlns:a16="http://schemas.microsoft.com/office/drawing/2014/main" id="{00000000-0008-0000-1100-00005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1" name="Line 8">
            <a:extLst>
              <a:ext uri="{FF2B5EF4-FFF2-40B4-BE49-F238E27FC236}">
                <a16:creationId xmlns="" xmlns:a16="http://schemas.microsoft.com/office/drawing/2014/main" id="{00000000-0008-0000-1100-00005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2" name="Line 9">
            <a:extLst>
              <a:ext uri="{FF2B5EF4-FFF2-40B4-BE49-F238E27FC236}">
                <a16:creationId xmlns="" xmlns:a16="http://schemas.microsoft.com/office/drawing/2014/main" id="{00000000-0008-0000-1100-00005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3" name="Line 7">
            <a:extLst>
              <a:ext uri="{FF2B5EF4-FFF2-40B4-BE49-F238E27FC236}">
                <a16:creationId xmlns="" xmlns:a16="http://schemas.microsoft.com/office/drawing/2014/main" id="{00000000-0008-0000-1100-00005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4" name="Line 8">
            <a:extLst>
              <a:ext uri="{FF2B5EF4-FFF2-40B4-BE49-F238E27FC236}">
                <a16:creationId xmlns="" xmlns:a16="http://schemas.microsoft.com/office/drawing/2014/main" id="{00000000-0008-0000-1100-00005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5" name="Line 9">
            <a:extLst>
              <a:ext uri="{FF2B5EF4-FFF2-40B4-BE49-F238E27FC236}">
                <a16:creationId xmlns="" xmlns:a16="http://schemas.microsoft.com/office/drawing/2014/main" id="{00000000-0008-0000-1100-00005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6" name="Line 7">
            <a:extLst>
              <a:ext uri="{FF2B5EF4-FFF2-40B4-BE49-F238E27FC236}">
                <a16:creationId xmlns="" xmlns:a16="http://schemas.microsoft.com/office/drawing/2014/main" id="{00000000-0008-0000-1100-00006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7" name="Line 8">
            <a:extLst>
              <a:ext uri="{FF2B5EF4-FFF2-40B4-BE49-F238E27FC236}">
                <a16:creationId xmlns="" xmlns:a16="http://schemas.microsoft.com/office/drawing/2014/main" id="{00000000-0008-0000-1100-00006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8" name="Line 9">
            <a:extLst>
              <a:ext uri="{FF2B5EF4-FFF2-40B4-BE49-F238E27FC236}">
                <a16:creationId xmlns="" xmlns:a16="http://schemas.microsoft.com/office/drawing/2014/main" id="{00000000-0008-0000-1100-00006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9" name="Line 7">
            <a:extLst>
              <a:ext uri="{FF2B5EF4-FFF2-40B4-BE49-F238E27FC236}">
                <a16:creationId xmlns="" xmlns:a16="http://schemas.microsoft.com/office/drawing/2014/main" id="{00000000-0008-0000-1100-00006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0" name="Line 8">
            <a:extLst>
              <a:ext uri="{FF2B5EF4-FFF2-40B4-BE49-F238E27FC236}">
                <a16:creationId xmlns="" xmlns:a16="http://schemas.microsoft.com/office/drawing/2014/main" id="{00000000-0008-0000-1100-00006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1" name="Line 9">
            <a:extLst>
              <a:ext uri="{FF2B5EF4-FFF2-40B4-BE49-F238E27FC236}">
                <a16:creationId xmlns="" xmlns:a16="http://schemas.microsoft.com/office/drawing/2014/main" id="{00000000-0008-0000-1100-00006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2" name="Line 7">
            <a:extLst>
              <a:ext uri="{FF2B5EF4-FFF2-40B4-BE49-F238E27FC236}">
                <a16:creationId xmlns="" xmlns:a16="http://schemas.microsoft.com/office/drawing/2014/main" id="{00000000-0008-0000-1100-00006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3" name="Line 8">
            <a:extLst>
              <a:ext uri="{FF2B5EF4-FFF2-40B4-BE49-F238E27FC236}">
                <a16:creationId xmlns="" xmlns:a16="http://schemas.microsoft.com/office/drawing/2014/main" id="{00000000-0008-0000-1100-00006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4" name="Line 9">
            <a:extLst>
              <a:ext uri="{FF2B5EF4-FFF2-40B4-BE49-F238E27FC236}">
                <a16:creationId xmlns="" xmlns:a16="http://schemas.microsoft.com/office/drawing/2014/main" id="{00000000-0008-0000-1100-00006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5" name="Line 7">
            <a:extLst>
              <a:ext uri="{FF2B5EF4-FFF2-40B4-BE49-F238E27FC236}">
                <a16:creationId xmlns="" xmlns:a16="http://schemas.microsoft.com/office/drawing/2014/main" id="{00000000-0008-0000-1100-00006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6" name="Line 8">
            <a:extLst>
              <a:ext uri="{FF2B5EF4-FFF2-40B4-BE49-F238E27FC236}">
                <a16:creationId xmlns="" xmlns:a16="http://schemas.microsoft.com/office/drawing/2014/main" id="{00000000-0008-0000-1100-00006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7" name="Line 9">
            <a:extLst>
              <a:ext uri="{FF2B5EF4-FFF2-40B4-BE49-F238E27FC236}">
                <a16:creationId xmlns="" xmlns:a16="http://schemas.microsoft.com/office/drawing/2014/main" id="{00000000-0008-0000-1100-00007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8" name="Line 7">
            <a:extLst>
              <a:ext uri="{FF2B5EF4-FFF2-40B4-BE49-F238E27FC236}">
                <a16:creationId xmlns="" xmlns:a16="http://schemas.microsoft.com/office/drawing/2014/main" id="{00000000-0008-0000-1100-00007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9" name="Line 8">
            <a:extLst>
              <a:ext uri="{FF2B5EF4-FFF2-40B4-BE49-F238E27FC236}">
                <a16:creationId xmlns="" xmlns:a16="http://schemas.microsoft.com/office/drawing/2014/main" id="{00000000-0008-0000-1100-00007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0" name="Line 9">
            <a:extLst>
              <a:ext uri="{FF2B5EF4-FFF2-40B4-BE49-F238E27FC236}">
                <a16:creationId xmlns="" xmlns:a16="http://schemas.microsoft.com/office/drawing/2014/main" id="{00000000-0008-0000-1100-00007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1" name="Line 7">
            <a:extLst>
              <a:ext uri="{FF2B5EF4-FFF2-40B4-BE49-F238E27FC236}">
                <a16:creationId xmlns="" xmlns:a16="http://schemas.microsoft.com/office/drawing/2014/main" id="{00000000-0008-0000-1100-00007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2" name="Line 8">
            <a:extLst>
              <a:ext uri="{FF2B5EF4-FFF2-40B4-BE49-F238E27FC236}">
                <a16:creationId xmlns="" xmlns:a16="http://schemas.microsoft.com/office/drawing/2014/main" id="{00000000-0008-0000-1100-00007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3" name="Line 9">
            <a:extLst>
              <a:ext uri="{FF2B5EF4-FFF2-40B4-BE49-F238E27FC236}">
                <a16:creationId xmlns="" xmlns:a16="http://schemas.microsoft.com/office/drawing/2014/main" id="{00000000-0008-0000-1100-00007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4" name="Line 7">
            <a:extLst>
              <a:ext uri="{FF2B5EF4-FFF2-40B4-BE49-F238E27FC236}">
                <a16:creationId xmlns="" xmlns:a16="http://schemas.microsoft.com/office/drawing/2014/main" id="{00000000-0008-0000-1100-00007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5" name="Line 8">
            <a:extLst>
              <a:ext uri="{FF2B5EF4-FFF2-40B4-BE49-F238E27FC236}">
                <a16:creationId xmlns="" xmlns:a16="http://schemas.microsoft.com/office/drawing/2014/main" id="{00000000-0008-0000-1100-00007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6" name="Line 9">
            <a:extLst>
              <a:ext uri="{FF2B5EF4-FFF2-40B4-BE49-F238E27FC236}">
                <a16:creationId xmlns="" xmlns:a16="http://schemas.microsoft.com/office/drawing/2014/main" id="{00000000-0008-0000-1100-00007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7" name="Line 7">
            <a:extLst>
              <a:ext uri="{FF2B5EF4-FFF2-40B4-BE49-F238E27FC236}">
                <a16:creationId xmlns="" xmlns:a16="http://schemas.microsoft.com/office/drawing/2014/main" id="{00000000-0008-0000-1100-00007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8" name="Line 8">
            <a:extLst>
              <a:ext uri="{FF2B5EF4-FFF2-40B4-BE49-F238E27FC236}">
                <a16:creationId xmlns="" xmlns:a16="http://schemas.microsoft.com/office/drawing/2014/main" id="{00000000-0008-0000-1100-00007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9" name="Line 9">
            <a:extLst>
              <a:ext uri="{FF2B5EF4-FFF2-40B4-BE49-F238E27FC236}">
                <a16:creationId xmlns="" xmlns:a16="http://schemas.microsoft.com/office/drawing/2014/main" id="{00000000-0008-0000-1100-00007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0" name="Line 7">
            <a:extLst>
              <a:ext uri="{FF2B5EF4-FFF2-40B4-BE49-F238E27FC236}">
                <a16:creationId xmlns="" xmlns:a16="http://schemas.microsoft.com/office/drawing/2014/main" id="{00000000-0008-0000-1100-00007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1" name="Line 8">
            <a:extLst>
              <a:ext uri="{FF2B5EF4-FFF2-40B4-BE49-F238E27FC236}">
                <a16:creationId xmlns="" xmlns:a16="http://schemas.microsoft.com/office/drawing/2014/main" id="{00000000-0008-0000-1100-00007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2" name="Line 9">
            <a:extLst>
              <a:ext uri="{FF2B5EF4-FFF2-40B4-BE49-F238E27FC236}">
                <a16:creationId xmlns="" xmlns:a16="http://schemas.microsoft.com/office/drawing/2014/main" id="{00000000-0008-0000-1100-00007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3" name="Line 7">
            <a:extLst>
              <a:ext uri="{FF2B5EF4-FFF2-40B4-BE49-F238E27FC236}">
                <a16:creationId xmlns="" xmlns:a16="http://schemas.microsoft.com/office/drawing/2014/main" id="{00000000-0008-0000-1100-00008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4" name="Line 8">
            <a:extLst>
              <a:ext uri="{FF2B5EF4-FFF2-40B4-BE49-F238E27FC236}">
                <a16:creationId xmlns="" xmlns:a16="http://schemas.microsoft.com/office/drawing/2014/main" id="{00000000-0008-0000-1100-00008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5" name="Line 9">
            <a:extLst>
              <a:ext uri="{FF2B5EF4-FFF2-40B4-BE49-F238E27FC236}">
                <a16:creationId xmlns="" xmlns:a16="http://schemas.microsoft.com/office/drawing/2014/main" id="{00000000-0008-0000-1100-00008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6" name="Line 7">
            <a:extLst>
              <a:ext uri="{FF2B5EF4-FFF2-40B4-BE49-F238E27FC236}">
                <a16:creationId xmlns="" xmlns:a16="http://schemas.microsoft.com/office/drawing/2014/main" id="{00000000-0008-0000-1100-00008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7" name="Line 8">
            <a:extLst>
              <a:ext uri="{FF2B5EF4-FFF2-40B4-BE49-F238E27FC236}">
                <a16:creationId xmlns="" xmlns:a16="http://schemas.microsoft.com/office/drawing/2014/main" id="{00000000-0008-0000-1100-00008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8" name="Line 9">
            <a:extLst>
              <a:ext uri="{FF2B5EF4-FFF2-40B4-BE49-F238E27FC236}">
                <a16:creationId xmlns="" xmlns:a16="http://schemas.microsoft.com/office/drawing/2014/main" id="{00000000-0008-0000-1100-00008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9" name="Line 7">
            <a:extLst>
              <a:ext uri="{FF2B5EF4-FFF2-40B4-BE49-F238E27FC236}">
                <a16:creationId xmlns="" xmlns:a16="http://schemas.microsoft.com/office/drawing/2014/main" id="{00000000-0008-0000-1100-00008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0" name="Line 8">
            <a:extLst>
              <a:ext uri="{FF2B5EF4-FFF2-40B4-BE49-F238E27FC236}">
                <a16:creationId xmlns="" xmlns:a16="http://schemas.microsoft.com/office/drawing/2014/main" id="{00000000-0008-0000-1100-00008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1" name="Line 9">
            <a:extLst>
              <a:ext uri="{FF2B5EF4-FFF2-40B4-BE49-F238E27FC236}">
                <a16:creationId xmlns="" xmlns:a16="http://schemas.microsoft.com/office/drawing/2014/main" id="{00000000-0008-0000-1100-00008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2" name="Line 7">
            <a:extLst>
              <a:ext uri="{FF2B5EF4-FFF2-40B4-BE49-F238E27FC236}">
                <a16:creationId xmlns="" xmlns:a16="http://schemas.microsoft.com/office/drawing/2014/main" id="{00000000-0008-0000-1100-00008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3" name="Line 8">
            <a:extLst>
              <a:ext uri="{FF2B5EF4-FFF2-40B4-BE49-F238E27FC236}">
                <a16:creationId xmlns="" xmlns:a16="http://schemas.microsoft.com/office/drawing/2014/main" id="{00000000-0008-0000-1100-00008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4" name="Line 9">
            <a:extLst>
              <a:ext uri="{FF2B5EF4-FFF2-40B4-BE49-F238E27FC236}">
                <a16:creationId xmlns="" xmlns:a16="http://schemas.microsoft.com/office/drawing/2014/main" id="{00000000-0008-0000-1100-00008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5" name="Line 7">
            <a:extLst>
              <a:ext uri="{FF2B5EF4-FFF2-40B4-BE49-F238E27FC236}">
                <a16:creationId xmlns="" xmlns:a16="http://schemas.microsoft.com/office/drawing/2014/main" id="{00000000-0008-0000-1100-00008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6" name="Line 8">
            <a:extLst>
              <a:ext uri="{FF2B5EF4-FFF2-40B4-BE49-F238E27FC236}">
                <a16:creationId xmlns="" xmlns:a16="http://schemas.microsoft.com/office/drawing/2014/main" id="{00000000-0008-0000-1100-00008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7" name="Line 9">
            <a:extLst>
              <a:ext uri="{FF2B5EF4-FFF2-40B4-BE49-F238E27FC236}">
                <a16:creationId xmlns="" xmlns:a16="http://schemas.microsoft.com/office/drawing/2014/main" id="{00000000-0008-0000-1100-00008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8" name="Line 7">
            <a:extLst>
              <a:ext uri="{FF2B5EF4-FFF2-40B4-BE49-F238E27FC236}">
                <a16:creationId xmlns="" xmlns:a16="http://schemas.microsoft.com/office/drawing/2014/main" id="{00000000-0008-0000-1100-00008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9" name="Line 8">
            <a:extLst>
              <a:ext uri="{FF2B5EF4-FFF2-40B4-BE49-F238E27FC236}">
                <a16:creationId xmlns="" xmlns:a16="http://schemas.microsoft.com/office/drawing/2014/main" id="{00000000-0008-0000-1100-00009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0" name="Line 9">
            <a:extLst>
              <a:ext uri="{FF2B5EF4-FFF2-40B4-BE49-F238E27FC236}">
                <a16:creationId xmlns="" xmlns:a16="http://schemas.microsoft.com/office/drawing/2014/main" id="{00000000-0008-0000-1100-00009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1" name="Line 7">
            <a:extLst>
              <a:ext uri="{FF2B5EF4-FFF2-40B4-BE49-F238E27FC236}">
                <a16:creationId xmlns="" xmlns:a16="http://schemas.microsoft.com/office/drawing/2014/main" id="{00000000-0008-0000-1100-00009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2" name="Line 8">
            <a:extLst>
              <a:ext uri="{FF2B5EF4-FFF2-40B4-BE49-F238E27FC236}">
                <a16:creationId xmlns="" xmlns:a16="http://schemas.microsoft.com/office/drawing/2014/main" id="{00000000-0008-0000-1100-00009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3" name="Line 9">
            <a:extLst>
              <a:ext uri="{FF2B5EF4-FFF2-40B4-BE49-F238E27FC236}">
                <a16:creationId xmlns="" xmlns:a16="http://schemas.microsoft.com/office/drawing/2014/main" id="{00000000-0008-0000-1100-00009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4" name="Line 7">
            <a:extLst>
              <a:ext uri="{FF2B5EF4-FFF2-40B4-BE49-F238E27FC236}">
                <a16:creationId xmlns="" xmlns:a16="http://schemas.microsoft.com/office/drawing/2014/main" id="{00000000-0008-0000-1100-00009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5" name="Line 8">
            <a:extLst>
              <a:ext uri="{FF2B5EF4-FFF2-40B4-BE49-F238E27FC236}">
                <a16:creationId xmlns="" xmlns:a16="http://schemas.microsoft.com/office/drawing/2014/main" id="{00000000-0008-0000-1100-00009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6" name="Line 9">
            <a:extLst>
              <a:ext uri="{FF2B5EF4-FFF2-40B4-BE49-F238E27FC236}">
                <a16:creationId xmlns="" xmlns:a16="http://schemas.microsoft.com/office/drawing/2014/main" id="{00000000-0008-0000-1100-00009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7" name="Line 7">
            <a:extLst>
              <a:ext uri="{FF2B5EF4-FFF2-40B4-BE49-F238E27FC236}">
                <a16:creationId xmlns="" xmlns:a16="http://schemas.microsoft.com/office/drawing/2014/main" id="{00000000-0008-0000-1100-00009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8" name="Line 8">
            <a:extLst>
              <a:ext uri="{FF2B5EF4-FFF2-40B4-BE49-F238E27FC236}">
                <a16:creationId xmlns="" xmlns:a16="http://schemas.microsoft.com/office/drawing/2014/main" id="{00000000-0008-0000-1100-00009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9" name="Line 9">
            <a:extLst>
              <a:ext uri="{FF2B5EF4-FFF2-40B4-BE49-F238E27FC236}">
                <a16:creationId xmlns="" xmlns:a16="http://schemas.microsoft.com/office/drawing/2014/main" id="{00000000-0008-0000-1100-00009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0" name="Line 7">
            <a:extLst>
              <a:ext uri="{FF2B5EF4-FFF2-40B4-BE49-F238E27FC236}">
                <a16:creationId xmlns="" xmlns:a16="http://schemas.microsoft.com/office/drawing/2014/main" id="{00000000-0008-0000-1100-00009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1" name="Line 8">
            <a:extLst>
              <a:ext uri="{FF2B5EF4-FFF2-40B4-BE49-F238E27FC236}">
                <a16:creationId xmlns="" xmlns:a16="http://schemas.microsoft.com/office/drawing/2014/main" id="{00000000-0008-0000-1100-00009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2" name="Line 9">
            <a:extLst>
              <a:ext uri="{FF2B5EF4-FFF2-40B4-BE49-F238E27FC236}">
                <a16:creationId xmlns="" xmlns:a16="http://schemas.microsoft.com/office/drawing/2014/main" id="{00000000-0008-0000-1100-00009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3" name="Line 7">
            <a:extLst>
              <a:ext uri="{FF2B5EF4-FFF2-40B4-BE49-F238E27FC236}">
                <a16:creationId xmlns="" xmlns:a16="http://schemas.microsoft.com/office/drawing/2014/main" id="{00000000-0008-0000-1100-00009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4" name="Line 8">
            <a:extLst>
              <a:ext uri="{FF2B5EF4-FFF2-40B4-BE49-F238E27FC236}">
                <a16:creationId xmlns="" xmlns:a16="http://schemas.microsoft.com/office/drawing/2014/main" id="{00000000-0008-0000-1100-00009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5" name="Line 9">
            <a:extLst>
              <a:ext uri="{FF2B5EF4-FFF2-40B4-BE49-F238E27FC236}">
                <a16:creationId xmlns="" xmlns:a16="http://schemas.microsoft.com/office/drawing/2014/main" id="{00000000-0008-0000-1100-0000A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6" name="Line 7">
            <a:extLst>
              <a:ext uri="{FF2B5EF4-FFF2-40B4-BE49-F238E27FC236}">
                <a16:creationId xmlns="" xmlns:a16="http://schemas.microsoft.com/office/drawing/2014/main" id="{00000000-0008-0000-1100-0000A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7" name="Line 8">
            <a:extLst>
              <a:ext uri="{FF2B5EF4-FFF2-40B4-BE49-F238E27FC236}">
                <a16:creationId xmlns="" xmlns:a16="http://schemas.microsoft.com/office/drawing/2014/main" id="{00000000-0008-0000-1100-0000A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8" name="Line 9">
            <a:extLst>
              <a:ext uri="{FF2B5EF4-FFF2-40B4-BE49-F238E27FC236}">
                <a16:creationId xmlns="" xmlns:a16="http://schemas.microsoft.com/office/drawing/2014/main" id="{00000000-0008-0000-1100-0000A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9" name="Line 7">
            <a:extLst>
              <a:ext uri="{FF2B5EF4-FFF2-40B4-BE49-F238E27FC236}">
                <a16:creationId xmlns="" xmlns:a16="http://schemas.microsoft.com/office/drawing/2014/main" id="{00000000-0008-0000-1100-0000A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0" name="Line 8">
            <a:extLst>
              <a:ext uri="{FF2B5EF4-FFF2-40B4-BE49-F238E27FC236}">
                <a16:creationId xmlns="" xmlns:a16="http://schemas.microsoft.com/office/drawing/2014/main" id="{00000000-0008-0000-1100-0000A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1" name="Line 9">
            <a:extLst>
              <a:ext uri="{FF2B5EF4-FFF2-40B4-BE49-F238E27FC236}">
                <a16:creationId xmlns="" xmlns:a16="http://schemas.microsoft.com/office/drawing/2014/main" id="{00000000-0008-0000-1100-0000A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2" name="Line 7">
            <a:extLst>
              <a:ext uri="{FF2B5EF4-FFF2-40B4-BE49-F238E27FC236}">
                <a16:creationId xmlns="" xmlns:a16="http://schemas.microsoft.com/office/drawing/2014/main" id="{00000000-0008-0000-1100-0000A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3" name="Line 8">
            <a:extLst>
              <a:ext uri="{FF2B5EF4-FFF2-40B4-BE49-F238E27FC236}">
                <a16:creationId xmlns="" xmlns:a16="http://schemas.microsoft.com/office/drawing/2014/main" id="{00000000-0008-0000-1100-0000A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4" name="Line 9">
            <a:extLst>
              <a:ext uri="{FF2B5EF4-FFF2-40B4-BE49-F238E27FC236}">
                <a16:creationId xmlns="" xmlns:a16="http://schemas.microsoft.com/office/drawing/2014/main" id="{00000000-0008-0000-1100-0000A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5" name="Line 7">
            <a:extLst>
              <a:ext uri="{FF2B5EF4-FFF2-40B4-BE49-F238E27FC236}">
                <a16:creationId xmlns="" xmlns:a16="http://schemas.microsoft.com/office/drawing/2014/main" id="{00000000-0008-0000-1100-0000A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6" name="Line 8">
            <a:extLst>
              <a:ext uri="{FF2B5EF4-FFF2-40B4-BE49-F238E27FC236}">
                <a16:creationId xmlns="" xmlns:a16="http://schemas.microsoft.com/office/drawing/2014/main" id="{00000000-0008-0000-1100-0000A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7" name="Line 9">
            <a:extLst>
              <a:ext uri="{FF2B5EF4-FFF2-40B4-BE49-F238E27FC236}">
                <a16:creationId xmlns="" xmlns:a16="http://schemas.microsoft.com/office/drawing/2014/main" id="{00000000-0008-0000-1100-0000A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8" name="Line 7">
            <a:extLst>
              <a:ext uri="{FF2B5EF4-FFF2-40B4-BE49-F238E27FC236}">
                <a16:creationId xmlns="" xmlns:a16="http://schemas.microsoft.com/office/drawing/2014/main" id="{00000000-0008-0000-1100-0000A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9" name="Line 8">
            <a:extLst>
              <a:ext uri="{FF2B5EF4-FFF2-40B4-BE49-F238E27FC236}">
                <a16:creationId xmlns="" xmlns:a16="http://schemas.microsoft.com/office/drawing/2014/main" id="{00000000-0008-0000-1100-0000A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0" name="Line 9">
            <a:extLst>
              <a:ext uri="{FF2B5EF4-FFF2-40B4-BE49-F238E27FC236}">
                <a16:creationId xmlns="" xmlns:a16="http://schemas.microsoft.com/office/drawing/2014/main" id="{00000000-0008-0000-1100-0000A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1" name="Line 7">
            <a:extLst>
              <a:ext uri="{FF2B5EF4-FFF2-40B4-BE49-F238E27FC236}">
                <a16:creationId xmlns="" xmlns:a16="http://schemas.microsoft.com/office/drawing/2014/main" id="{00000000-0008-0000-1100-0000B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2" name="Line 8">
            <a:extLst>
              <a:ext uri="{FF2B5EF4-FFF2-40B4-BE49-F238E27FC236}">
                <a16:creationId xmlns="" xmlns:a16="http://schemas.microsoft.com/office/drawing/2014/main" id="{00000000-0008-0000-1100-0000B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3" name="Line 9">
            <a:extLst>
              <a:ext uri="{FF2B5EF4-FFF2-40B4-BE49-F238E27FC236}">
                <a16:creationId xmlns="" xmlns:a16="http://schemas.microsoft.com/office/drawing/2014/main" id="{00000000-0008-0000-1100-0000B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4" name="Line 7">
            <a:extLst>
              <a:ext uri="{FF2B5EF4-FFF2-40B4-BE49-F238E27FC236}">
                <a16:creationId xmlns="" xmlns:a16="http://schemas.microsoft.com/office/drawing/2014/main" id="{00000000-0008-0000-1100-0000B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5" name="Line 8">
            <a:extLst>
              <a:ext uri="{FF2B5EF4-FFF2-40B4-BE49-F238E27FC236}">
                <a16:creationId xmlns="" xmlns:a16="http://schemas.microsoft.com/office/drawing/2014/main" id="{00000000-0008-0000-1100-0000B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6" name="Line 9">
            <a:extLst>
              <a:ext uri="{FF2B5EF4-FFF2-40B4-BE49-F238E27FC236}">
                <a16:creationId xmlns="" xmlns:a16="http://schemas.microsoft.com/office/drawing/2014/main" id="{00000000-0008-0000-1100-0000B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7" name="Line 7">
            <a:extLst>
              <a:ext uri="{FF2B5EF4-FFF2-40B4-BE49-F238E27FC236}">
                <a16:creationId xmlns="" xmlns:a16="http://schemas.microsoft.com/office/drawing/2014/main" id="{00000000-0008-0000-1100-0000B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8" name="Line 8">
            <a:extLst>
              <a:ext uri="{FF2B5EF4-FFF2-40B4-BE49-F238E27FC236}">
                <a16:creationId xmlns="" xmlns:a16="http://schemas.microsoft.com/office/drawing/2014/main" id="{00000000-0008-0000-1100-0000B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9" name="Line 9">
            <a:extLst>
              <a:ext uri="{FF2B5EF4-FFF2-40B4-BE49-F238E27FC236}">
                <a16:creationId xmlns="" xmlns:a16="http://schemas.microsoft.com/office/drawing/2014/main" id="{00000000-0008-0000-1100-0000B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0" name="Line 7">
            <a:extLst>
              <a:ext uri="{FF2B5EF4-FFF2-40B4-BE49-F238E27FC236}">
                <a16:creationId xmlns="" xmlns:a16="http://schemas.microsoft.com/office/drawing/2014/main" id="{00000000-0008-0000-1100-0000B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1" name="Line 8">
            <a:extLst>
              <a:ext uri="{FF2B5EF4-FFF2-40B4-BE49-F238E27FC236}">
                <a16:creationId xmlns="" xmlns:a16="http://schemas.microsoft.com/office/drawing/2014/main" id="{00000000-0008-0000-1100-0000B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2" name="Line 9">
            <a:extLst>
              <a:ext uri="{FF2B5EF4-FFF2-40B4-BE49-F238E27FC236}">
                <a16:creationId xmlns="" xmlns:a16="http://schemas.microsoft.com/office/drawing/2014/main" id="{00000000-0008-0000-1100-0000B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3" name="Line 7">
            <a:extLst>
              <a:ext uri="{FF2B5EF4-FFF2-40B4-BE49-F238E27FC236}">
                <a16:creationId xmlns="" xmlns:a16="http://schemas.microsoft.com/office/drawing/2014/main" id="{00000000-0008-0000-1100-0000B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4" name="Line 8">
            <a:extLst>
              <a:ext uri="{FF2B5EF4-FFF2-40B4-BE49-F238E27FC236}">
                <a16:creationId xmlns="" xmlns:a16="http://schemas.microsoft.com/office/drawing/2014/main" id="{00000000-0008-0000-1100-0000B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5" name="Line 9">
            <a:extLst>
              <a:ext uri="{FF2B5EF4-FFF2-40B4-BE49-F238E27FC236}">
                <a16:creationId xmlns="" xmlns:a16="http://schemas.microsoft.com/office/drawing/2014/main" id="{00000000-0008-0000-1100-0000B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6" name="Line 7">
            <a:extLst>
              <a:ext uri="{FF2B5EF4-FFF2-40B4-BE49-F238E27FC236}">
                <a16:creationId xmlns="" xmlns:a16="http://schemas.microsoft.com/office/drawing/2014/main" id="{00000000-0008-0000-1100-0000B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7" name="Line 8">
            <a:extLst>
              <a:ext uri="{FF2B5EF4-FFF2-40B4-BE49-F238E27FC236}">
                <a16:creationId xmlns="" xmlns:a16="http://schemas.microsoft.com/office/drawing/2014/main" id="{00000000-0008-0000-1100-0000C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8" name="Line 9">
            <a:extLst>
              <a:ext uri="{FF2B5EF4-FFF2-40B4-BE49-F238E27FC236}">
                <a16:creationId xmlns="" xmlns:a16="http://schemas.microsoft.com/office/drawing/2014/main" id="{00000000-0008-0000-1100-0000C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9" name="Line 7">
            <a:extLst>
              <a:ext uri="{FF2B5EF4-FFF2-40B4-BE49-F238E27FC236}">
                <a16:creationId xmlns="" xmlns:a16="http://schemas.microsoft.com/office/drawing/2014/main" id="{00000000-0008-0000-1100-0000C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0" name="Line 8">
            <a:extLst>
              <a:ext uri="{FF2B5EF4-FFF2-40B4-BE49-F238E27FC236}">
                <a16:creationId xmlns="" xmlns:a16="http://schemas.microsoft.com/office/drawing/2014/main" id="{00000000-0008-0000-1100-0000C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1" name="Line 9">
            <a:extLst>
              <a:ext uri="{FF2B5EF4-FFF2-40B4-BE49-F238E27FC236}">
                <a16:creationId xmlns="" xmlns:a16="http://schemas.microsoft.com/office/drawing/2014/main" id="{00000000-0008-0000-1100-0000C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2" name="Line 7">
            <a:extLst>
              <a:ext uri="{FF2B5EF4-FFF2-40B4-BE49-F238E27FC236}">
                <a16:creationId xmlns="" xmlns:a16="http://schemas.microsoft.com/office/drawing/2014/main" id="{00000000-0008-0000-1100-0000C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3" name="Line 8">
            <a:extLst>
              <a:ext uri="{FF2B5EF4-FFF2-40B4-BE49-F238E27FC236}">
                <a16:creationId xmlns="" xmlns:a16="http://schemas.microsoft.com/office/drawing/2014/main" id="{00000000-0008-0000-1100-0000C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4" name="Line 9">
            <a:extLst>
              <a:ext uri="{FF2B5EF4-FFF2-40B4-BE49-F238E27FC236}">
                <a16:creationId xmlns="" xmlns:a16="http://schemas.microsoft.com/office/drawing/2014/main" id="{00000000-0008-0000-1100-0000D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5" name="Line 7">
            <a:extLst>
              <a:ext uri="{FF2B5EF4-FFF2-40B4-BE49-F238E27FC236}">
                <a16:creationId xmlns="" xmlns:a16="http://schemas.microsoft.com/office/drawing/2014/main" id="{00000000-0008-0000-1100-0000D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6" name="Line 8">
            <a:extLst>
              <a:ext uri="{FF2B5EF4-FFF2-40B4-BE49-F238E27FC236}">
                <a16:creationId xmlns="" xmlns:a16="http://schemas.microsoft.com/office/drawing/2014/main" id="{00000000-0008-0000-1100-0000D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7" name="Line 9">
            <a:extLst>
              <a:ext uri="{FF2B5EF4-FFF2-40B4-BE49-F238E27FC236}">
                <a16:creationId xmlns="" xmlns:a16="http://schemas.microsoft.com/office/drawing/2014/main" id="{00000000-0008-0000-1100-0000D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8" name="Line 7">
            <a:extLst>
              <a:ext uri="{FF2B5EF4-FFF2-40B4-BE49-F238E27FC236}">
                <a16:creationId xmlns="" xmlns:a16="http://schemas.microsoft.com/office/drawing/2014/main" id="{00000000-0008-0000-1100-0000E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9" name="Line 8">
            <a:extLst>
              <a:ext uri="{FF2B5EF4-FFF2-40B4-BE49-F238E27FC236}">
                <a16:creationId xmlns="" xmlns:a16="http://schemas.microsoft.com/office/drawing/2014/main" id="{00000000-0008-0000-1100-0000E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0" name="Line 9">
            <a:extLst>
              <a:ext uri="{FF2B5EF4-FFF2-40B4-BE49-F238E27FC236}">
                <a16:creationId xmlns="" xmlns:a16="http://schemas.microsoft.com/office/drawing/2014/main" id="{00000000-0008-0000-1100-0000E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1" name="Line 7">
            <a:extLst>
              <a:ext uri="{FF2B5EF4-FFF2-40B4-BE49-F238E27FC236}">
                <a16:creationId xmlns="" xmlns:a16="http://schemas.microsoft.com/office/drawing/2014/main" id="{00000000-0008-0000-1100-0000E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2" name="Line 8">
            <a:extLst>
              <a:ext uri="{FF2B5EF4-FFF2-40B4-BE49-F238E27FC236}">
                <a16:creationId xmlns="" xmlns:a16="http://schemas.microsoft.com/office/drawing/2014/main" id="{00000000-0008-0000-1100-0000E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3" name="Line 9">
            <a:extLst>
              <a:ext uri="{FF2B5EF4-FFF2-40B4-BE49-F238E27FC236}">
                <a16:creationId xmlns="" xmlns:a16="http://schemas.microsoft.com/office/drawing/2014/main" id="{00000000-0008-0000-1100-0000E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4" name="Line 7">
            <a:extLst>
              <a:ext uri="{FF2B5EF4-FFF2-40B4-BE49-F238E27FC236}">
                <a16:creationId xmlns="" xmlns:a16="http://schemas.microsoft.com/office/drawing/2014/main" id="{00000000-0008-0000-1100-0000E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5" name="Line 8">
            <a:extLst>
              <a:ext uri="{FF2B5EF4-FFF2-40B4-BE49-F238E27FC236}">
                <a16:creationId xmlns="" xmlns:a16="http://schemas.microsoft.com/office/drawing/2014/main" id="{00000000-0008-0000-1100-0000E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6" name="Line 9">
            <a:extLst>
              <a:ext uri="{FF2B5EF4-FFF2-40B4-BE49-F238E27FC236}">
                <a16:creationId xmlns="" xmlns:a16="http://schemas.microsoft.com/office/drawing/2014/main" id="{00000000-0008-0000-1100-0000E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7" name="Line 7">
            <a:extLst>
              <a:ext uri="{FF2B5EF4-FFF2-40B4-BE49-F238E27FC236}">
                <a16:creationId xmlns="" xmlns:a16="http://schemas.microsoft.com/office/drawing/2014/main" id="{00000000-0008-0000-1100-0000E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8" name="Line 8">
            <a:extLst>
              <a:ext uri="{FF2B5EF4-FFF2-40B4-BE49-F238E27FC236}">
                <a16:creationId xmlns="" xmlns:a16="http://schemas.microsoft.com/office/drawing/2014/main" id="{00000000-0008-0000-1100-0000E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9" name="Line 9">
            <a:extLst>
              <a:ext uri="{FF2B5EF4-FFF2-40B4-BE49-F238E27FC236}">
                <a16:creationId xmlns="" xmlns:a16="http://schemas.microsoft.com/office/drawing/2014/main" id="{00000000-0008-0000-1100-0000E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0" name="Line 7">
            <a:extLst>
              <a:ext uri="{FF2B5EF4-FFF2-40B4-BE49-F238E27FC236}">
                <a16:creationId xmlns="" xmlns:a16="http://schemas.microsoft.com/office/drawing/2014/main" id="{00000000-0008-0000-1100-0000E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1" name="Line 8">
            <a:extLst>
              <a:ext uri="{FF2B5EF4-FFF2-40B4-BE49-F238E27FC236}">
                <a16:creationId xmlns="" xmlns:a16="http://schemas.microsoft.com/office/drawing/2014/main" id="{00000000-0008-0000-1100-0000E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2" name="Line 9">
            <a:extLst>
              <a:ext uri="{FF2B5EF4-FFF2-40B4-BE49-F238E27FC236}">
                <a16:creationId xmlns="" xmlns:a16="http://schemas.microsoft.com/office/drawing/2014/main" id="{00000000-0008-0000-1100-0000E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3" name="Line 7">
            <a:extLst>
              <a:ext uri="{FF2B5EF4-FFF2-40B4-BE49-F238E27FC236}">
                <a16:creationId xmlns="" xmlns:a16="http://schemas.microsoft.com/office/drawing/2014/main" id="{00000000-0008-0000-1100-0000E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4" name="Line 8">
            <a:extLst>
              <a:ext uri="{FF2B5EF4-FFF2-40B4-BE49-F238E27FC236}">
                <a16:creationId xmlns="" xmlns:a16="http://schemas.microsoft.com/office/drawing/2014/main" id="{00000000-0008-0000-1100-0000F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5" name="Line 9">
            <a:extLst>
              <a:ext uri="{FF2B5EF4-FFF2-40B4-BE49-F238E27FC236}">
                <a16:creationId xmlns="" xmlns:a16="http://schemas.microsoft.com/office/drawing/2014/main" id="{00000000-0008-0000-1100-0000F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6" name="Line 7">
            <a:extLst>
              <a:ext uri="{FF2B5EF4-FFF2-40B4-BE49-F238E27FC236}">
                <a16:creationId xmlns="" xmlns:a16="http://schemas.microsoft.com/office/drawing/2014/main" id="{00000000-0008-0000-1100-0000F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7" name="Line 8">
            <a:extLst>
              <a:ext uri="{FF2B5EF4-FFF2-40B4-BE49-F238E27FC236}">
                <a16:creationId xmlns="" xmlns:a16="http://schemas.microsoft.com/office/drawing/2014/main" id="{00000000-0008-0000-1100-0000F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8" name="Line 9">
            <a:extLst>
              <a:ext uri="{FF2B5EF4-FFF2-40B4-BE49-F238E27FC236}">
                <a16:creationId xmlns="" xmlns:a16="http://schemas.microsoft.com/office/drawing/2014/main" id="{00000000-0008-0000-1100-0000F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9" name="Line 7">
            <a:extLst>
              <a:ext uri="{FF2B5EF4-FFF2-40B4-BE49-F238E27FC236}">
                <a16:creationId xmlns="" xmlns:a16="http://schemas.microsoft.com/office/drawing/2014/main" id="{00000000-0008-0000-1100-0000F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0" name="Line 8">
            <a:extLst>
              <a:ext uri="{FF2B5EF4-FFF2-40B4-BE49-F238E27FC236}">
                <a16:creationId xmlns="" xmlns:a16="http://schemas.microsoft.com/office/drawing/2014/main" id="{00000000-0008-0000-1100-0000F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1" name="Line 9">
            <a:extLst>
              <a:ext uri="{FF2B5EF4-FFF2-40B4-BE49-F238E27FC236}">
                <a16:creationId xmlns="" xmlns:a16="http://schemas.microsoft.com/office/drawing/2014/main" id="{00000000-0008-0000-1100-0000F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2" name="Line 7">
            <a:extLst>
              <a:ext uri="{FF2B5EF4-FFF2-40B4-BE49-F238E27FC236}">
                <a16:creationId xmlns="" xmlns:a16="http://schemas.microsoft.com/office/drawing/2014/main" id="{00000000-0008-0000-1100-0000F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3" name="Line 8">
            <a:extLst>
              <a:ext uri="{FF2B5EF4-FFF2-40B4-BE49-F238E27FC236}">
                <a16:creationId xmlns="" xmlns:a16="http://schemas.microsoft.com/office/drawing/2014/main" id="{00000000-0008-0000-1100-0000F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4" name="Line 9">
            <a:extLst>
              <a:ext uri="{FF2B5EF4-FFF2-40B4-BE49-F238E27FC236}">
                <a16:creationId xmlns="" xmlns:a16="http://schemas.microsoft.com/office/drawing/2014/main" id="{00000000-0008-0000-1100-0000F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5" name="Line 7">
            <a:extLst>
              <a:ext uri="{FF2B5EF4-FFF2-40B4-BE49-F238E27FC236}">
                <a16:creationId xmlns="" xmlns:a16="http://schemas.microsoft.com/office/drawing/2014/main" id="{00000000-0008-0000-1100-0000F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6" name="Line 8">
            <a:extLst>
              <a:ext uri="{FF2B5EF4-FFF2-40B4-BE49-F238E27FC236}">
                <a16:creationId xmlns="" xmlns:a16="http://schemas.microsoft.com/office/drawing/2014/main" id="{00000000-0008-0000-1100-0000F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7" name="Line 9">
            <a:extLst>
              <a:ext uri="{FF2B5EF4-FFF2-40B4-BE49-F238E27FC236}">
                <a16:creationId xmlns="" xmlns:a16="http://schemas.microsoft.com/office/drawing/2014/main" id="{00000000-0008-0000-1100-0000F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8" name="Line 7">
            <a:extLst>
              <a:ext uri="{FF2B5EF4-FFF2-40B4-BE49-F238E27FC236}">
                <a16:creationId xmlns="" xmlns:a16="http://schemas.microsoft.com/office/drawing/2014/main" id="{00000000-0008-0000-1100-0000F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9" name="Line 8">
            <a:extLst>
              <a:ext uri="{FF2B5EF4-FFF2-40B4-BE49-F238E27FC236}">
                <a16:creationId xmlns="" xmlns:a16="http://schemas.microsoft.com/office/drawing/2014/main" id="{00000000-0008-0000-1100-0000F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0" name="Line 9">
            <a:extLst>
              <a:ext uri="{FF2B5EF4-FFF2-40B4-BE49-F238E27FC236}">
                <a16:creationId xmlns="" xmlns:a16="http://schemas.microsoft.com/office/drawing/2014/main" id="{00000000-0008-0000-1100-00000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1" name="Line 7">
            <a:extLst>
              <a:ext uri="{FF2B5EF4-FFF2-40B4-BE49-F238E27FC236}">
                <a16:creationId xmlns="" xmlns:a16="http://schemas.microsoft.com/office/drawing/2014/main" id="{00000000-0008-0000-1100-00000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2" name="Line 8">
            <a:extLst>
              <a:ext uri="{FF2B5EF4-FFF2-40B4-BE49-F238E27FC236}">
                <a16:creationId xmlns="" xmlns:a16="http://schemas.microsoft.com/office/drawing/2014/main" id="{00000000-0008-0000-1100-00000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3" name="Line 9">
            <a:extLst>
              <a:ext uri="{FF2B5EF4-FFF2-40B4-BE49-F238E27FC236}">
                <a16:creationId xmlns="" xmlns:a16="http://schemas.microsoft.com/office/drawing/2014/main" id="{00000000-0008-0000-1100-00000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4" name="Line 7">
            <a:extLst>
              <a:ext uri="{FF2B5EF4-FFF2-40B4-BE49-F238E27FC236}">
                <a16:creationId xmlns="" xmlns:a16="http://schemas.microsoft.com/office/drawing/2014/main" id="{00000000-0008-0000-1100-00000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5" name="Line 8">
            <a:extLst>
              <a:ext uri="{FF2B5EF4-FFF2-40B4-BE49-F238E27FC236}">
                <a16:creationId xmlns="" xmlns:a16="http://schemas.microsoft.com/office/drawing/2014/main" id="{00000000-0008-0000-1100-00000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6" name="Line 9">
            <a:extLst>
              <a:ext uri="{FF2B5EF4-FFF2-40B4-BE49-F238E27FC236}">
                <a16:creationId xmlns="" xmlns:a16="http://schemas.microsoft.com/office/drawing/2014/main" id="{00000000-0008-0000-1100-00000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7" name="Line 7">
            <a:extLst>
              <a:ext uri="{FF2B5EF4-FFF2-40B4-BE49-F238E27FC236}">
                <a16:creationId xmlns="" xmlns:a16="http://schemas.microsoft.com/office/drawing/2014/main" id="{00000000-0008-0000-1100-00000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8" name="Line 8">
            <a:extLst>
              <a:ext uri="{FF2B5EF4-FFF2-40B4-BE49-F238E27FC236}">
                <a16:creationId xmlns="" xmlns:a16="http://schemas.microsoft.com/office/drawing/2014/main" id="{00000000-0008-0000-1100-00000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9" name="Line 9">
            <a:extLst>
              <a:ext uri="{FF2B5EF4-FFF2-40B4-BE49-F238E27FC236}">
                <a16:creationId xmlns="" xmlns:a16="http://schemas.microsoft.com/office/drawing/2014/main" id="{00000000-0008-0000-1100-00000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0" name="Line 7">
            <a:extLst>
              <a:ext uri="{FF2B5EF4-FFF2-40B4-BE49-F238E27FC236}">
                <a16:creationId xmlns="" xmlns:a16="http://schemas.microsoft.com/office/drawing/2014/main" id="{00000000-0008-0000-1100-00000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1" name="Line 8">
            <a:extLst>
              <a:ext uri="{FF2B5EF4-FFF2-40B4-BE49-F238E27FC236}">
                <a16:creationId xmlns="" xmlns:a16="http://schemas.microsoft.com/office/drawing/2014/main" id="{00000000-0008-0000-1100-00000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2" name="Line 9">
            <a:extLst>
              <a:ext uri="{FF2B5EF4-FFF2-40B4-BE49-F238E27FC236}">
                <a16:creationId xmlns="" xmlns:a16="http://schemas.microsoft.com/office/drawing/2014/main" id="{00000000-0008-0000-1100-00000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3" name="Line 7">
            <a:extLst>
              <a:ext uri="{FF2B5EF4-FFF2-40B4-BE49-F238E27FC236}">
                <a16:creationId xmlns="" xmlns:a16="http://schemas.microsoft.com/office/drawing/2014/main" id="{00000000-0008-0000-1100-00000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4" name="Line 8">
            <a:extLst>
              <a:ext uri="{FF2B5EF4-FFF2-40B4-BE49-F238E27FC236}">
                <a16:creationId xmlns="" xmlns:a16="http://schemas.microsoft.com/office/drawing/2014/main" id="{00000000-0008-0000-1100-00000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5" name="Line 9">
            <a:extLst>
              <a:ext uri="{FF2B5EF4-FFF2-40B4-BE49-F238E27FC236}">
                <a16:creationId xmlns="" xmlns:a16="http://schemas.microsoft.com/office/drawing/2014/main" id="{00000000-0008-0000-1100-00000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6" name="Line 7">
            <a:extLst>
              <a:ext uri="{FF2B5EF4-FFF2-40B4-BE49-F238E27FC236}">
                <a16:creationId xmlns="" xmlns:a16="http://schemas.microsoft.com/office/drawing/2014/main" id="{00000000-0008-0000-1100-00001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7" name="Line 8">
            <a:extLst>
              <a:ext uri="{FF2B5EF4-FFF2-40B4-BE49-F238E27FC236}">
                <a16:creationId xmlns="" xmlns:a16="http://schemas.microsoft.com/office/drawing/2014/main" id="{00000000-0008-0000-1100-00001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8" name="Line 9">
            <a:extLst>
              <a:ext uri="{FF2B5EF4-FFF2-40B4-BE49-F238E27FC236}">
                <a16:creationId xmlns="" xmlns:a16="http://schemas.microsoft.com/office/drawing/2014/main" id="{00000000-0008-0000-1100-00001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9" name="Line 7">
            <a:extLst>
              <a:ext uri="{FF2B5EF4-FFF2-40B4-BE49-F238E27FC236}">
                <a16:creationId xmlns="" xmlns:a16="http://schemas.microsoft.com/office/drawing/2014/main" id="{00000000-0008-0000-1100-00001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0" name="Line 8">
            <a:extLst>
              <a:ext uri="{FF2B5EF4-FFF2-40B4-BE49-F238E27FC236}">
                <a16:creationId xmlns="" xmlns:a16="http://schemas.microsoft.com/office/drawing/2014/main" id="{00000000-0008-0000-1100-00001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1" name="Line 9">
            <a:extLst>
              <a:ext uri="{FF2B5EF4-FFF2-40B4-BE49-F238E27FC236}">
                <a16:creationId xmlns="" xmlns:a16="http://schemas.microsoft.com/office/drawing/2014/main" id="{00000000-0008-0000-1100-00001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2" name="Line 7">
            <a:extLst>
              <a:ext uri="{FF2B5EF4-FFF2-40B4-BE49-F238E27FC236}">
                <a16:creationId xmlns="" xmlns:a16="http://schemas.microsoft.com/office/drawing/2014/main" id="{00000000-0008-0000-1100-00001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3" name="Line 8">
            <a:extLst>
              <a:ext uri="{FF2B5EF4-FFF2-40B4-BE49-F238E27FC236}">
                <a16:creationId xmlns="" xmlns:a16="http://schemas.microsoft.com/office/drawing/2014/main" id="{00000000-0008-0000-1100-00001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4" name="Line 9">
            <a:extLst>
              <a:ext uri="{FF2B5EF4-FFF2-40B4-BE49-F238E27FC236}">
                <a16:creationId xmlns="" xmlns:a16="http://schemas.microsoft.com/office/drawing/2014/main" id="{00000000-0008-0000-1100-00001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5" name="Line 7">
            <a:extLst>
              <a:ext uri="{FF2B5EF4-FFF2-40B4-BE49-F238E27FC236}">
                <a16:creationId xmlns="" xmlns:a16="http://schemas.microsoft.com/office/drawing/2014/main" id="{00000000-0008-0000-1100-00001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6" name="Line 8">
            <a:extLst>
              <a:ext uri="{FF2B5EF4-FFF2-40B4-BE49-F238E27FC236}">
                <a16:creationId xmlns="" xmlns:a16="http://schemas.microsoft.com/office/drawing/2014/main" id="{00000000-0008-0000-1100-00001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7" name="Line 9">
            <a:extLst>
              <a:ext uri="{FF2B5EF4-FFF2-40B4-BE49-F238E27FC236}">
                <a16:creationId xmlns="" xmlns:a16="http://schemas.microsoft.com/office/drawing/2014/main" id="{00000000-0008-0000-1100-00001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8" name="Line 7">
            <a:extLst>
              <a:ext uri="{FF2B5EF4-FFF2-40B4-BE49-F238E27FC236}">
                <a16:creationId xmlns="" xmlns:a16="http://schemas.microsoft.com/office/drawing/2014/main" id="{00000000-0008-0000-1100-00001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9" name="Line 8">
            <a:extLst>
              <a:ext uri="{FF2B5EF4-FFF2-40B4-BE49-F238E27FC236}">
                <a16:creationId xmlns="" xmlns:a16="http://schemas.microsoft.com/office/drawing/2014/main" id="{00000000-0008-0000-1100-00001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0" name="Line 9">
            <a:extLst>
              <a:ext uri="{FF2B5EF4-FFF2-40B4-BE49-F238E27FC236}">
                <a16:creationId xmlns="" xmlns:a16="http://schemas.microsoft.com/office/drawing/2014/main" id="{00000000-0008-0000-1100-00001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1" name="Line 7">
            <a:extLst>
              <a:ext uri="{FF2B5EF4-FFF2-40B4-BE49-F238E27FC236}">
                <a16:creationId xmlns="" xmlns:a16="http://schemas.microsoft.com/office/drawing/2014/main" id="{00000000-0008-0000-1100-00001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2" name="Line 8">
            <a:extLst>
              <a:ext uri="{FF2B5EF4-FFF2-40B4-BE49-F238E27FC236}">
                <a16:creationId xmlns="" xmlns:a16="http://schemas.microsoft.com/office/drawing/2014/main" id="{00000000-0008-0000-1100-00002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3" name="Line 9">
            <a:extLst>
              <a:ext uri="{FF2B5EF4-FFF2-40B4-BE49-F238E27FC236}">
                <a16:creationId xmlns="" xmlns:a16="http://schemas.microsoft.com/office/drawing/2014/main" id="{00000000-0008-0000-1100-00002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4" name="Line 7">
            <a:extLst>
              <a:ext uri="{FF2B5EF4-FFF2-40B4-BE49-F238E27FC236}">
                <a16:creationId xmlns="" xmlns:a16="http://schemas.microsoft.com/office/drawing/2014/main" id="{00000000-0008-0000-1100-00002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5" name="Line 8">
            <a:extLst>
              <a:ext uri="{FF2B5EF4-FFF2-40B4-BE49-F238E27FC236}">
                <a16:creationId xmlns="" xmlns:a16="http://schemas.microsoft.com/office/drawing/2014/main" id="{00000000-0008-0000-1100-00002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6" name="Line 9">
            <a:extLst>
              <a:ext uri="{FF2B5EF4-FFF2-40B4-BE49-F238E27FC236}">
                <a16:creationId xmlns="" xmlns:a16="http://schemas.microsoft.com/office/drawing/2014/main" id="{00000000-0008-0000-1100-00002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7" name="Line 7">
            <a:extLst>
              <a:ext uri="{FF2B5EF4-FFF2-40B4-BE49-F238E27FC236}">
                <a16:creationId xmlns="" xmlns:a16="http://schemas.microsoft.com/office/drawing/2014/main" id="{00000000-0008-0000-1100-00002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8" name="Line 8">
            <a:extLst>
              <a:ext uri="{FF2B5EF4-FFF2-40B4-BE49-F238E27FC236}">
                <a16:creationId xmlns="" xmlns:a16="http://schemas.microsoft.com/office/drawing/2014/main" id="{00000000-0008-0000-1100-00002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9" name="Line 9">
            <a:extLst>
              <a:ext uri="{FF2B5EF4-FFF2-40B4-BE49-F238E27FC236}">
                <a16:creationId xmlns="" xmlns:a16="http://schemas.microsoft.com/office/drawing/2014/main" id="{00000000-0008-0000-1100-00002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0" name="Line 7">
            <a:extLst>
              <a:ext uri="{FF2B5EF4-FFF2-40B4-BE49-F238E27FC236}">
                <a16:creationId xmlns="" xmlns:a16="http://schemas.microsoft.com/office/drawing/2014/main" id="{00000000-0008-0000-1100-00002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1" name="Line 8">
            <a:extLst>
              <a:ext uri="{FF2B5EF4-FFF2-40B4-BE49-F238E27FC236}">
                <a16:creationId xmlns="" xmlns:a16="http://schemas.microsoft.com/office/drawing/2014/main" id="{00000000-0008-0000-1100-00002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2" name="Line 9">
            <a:extLst>
              <a:ext uri="{FF2B5EF4-FFF2-40B4-BE49-F238E27FC236}">
                <a16:creationId xmlns="" xmlns:a16="http://schemas.microsoft.com/office/drawing/2014/main" id="{00000000-0008-0000-1100-00002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3" name="Line 7">
            <a:extLst>
              <a:ext uri="{FF2B5EF4-FFF2-40B4-BE49-F238E27FC236}">
                <a16:creationId xmlns="" xmlns:a16="http://schemas.microsoft.com/office/drawing/2014/main" id="{00000000-0008-0000-1100-00002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4" name="Line 8">
            <a:extLst>
              <a:ext uri="{FF2B5EF4-FFF2-40B4-BE49-F238E27FC236}">
                <a16:creationId xmlns="" xmlns:a16="http://schemas.microsoft.com/office/drawing/2014/main" id="{00000000-0008-0000-1100-00002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5" name="Line 9">
            <a:extLst>
              <a:ext uri="{FF2B5EF4-FFF2-40B4-BE49-F238E27FC236}">
                <a16:creationId xmlns="" xmlns:a16="http://schemas.microsoft.com/office/drawing/2014/main" id="{00000000-0008-0000-1100-00002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6" name="Line 7">
            <a:extLst>
              <a:ext uri="{FF2B5EF4-FFF2-40B4-BE49-F238E27FC236}">
                <a16:creationId xmlns="" xmlns:a16="http://schemas.microsoft.com/office/drawing/2014/main" id="{00000000-0008-0000-1100-00002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7" name="Line 8">
            <a:extLst>
              <a:ext uri="{FF2B5EF4-FFF2-40B4-BE49-F238E27FC236}">
                <a16:creationId xmlns="" xmlns:a16="http://schemas.microsoft.com/office/drawing/2014/main" id="{00000000-0008-0000-1100-00002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8" name="Line 9">
            <a:extLst>
              <a:ext uri="{FF2B5EF4-FFF2-40B4-BE49-F238E27FC236}">
                <a16:creationId xmlns="" xmlns:a16="http://schemas.microsoft.com/office/drawing/2014/main" id="{00000000-0008-0000-1100-00003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9" name="Line 7">
            <a:extLst>
              <a:ext uri="{FF2B5EF4-FFF2-40B4-BE49-F238E27FC236}">
                <a16:creationId xmlns="" xmlns:a16="http://schemas.microsoft.com/office/drawing/2014/main" id="{00000000-0008-0000-1100-00003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0" name="Line 8">
            <a:extLst>
              <a:ext uri="{FF2B5EF4-FFF2-40B4-BE49-F238E27FC236}">
                <a16:creationId xmlns="" xmlns:a16="http://schemas.microsoft.com/office/drawing/2014/main" id="{00000000-0008-0000-1100-00003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1" name="Line 9">
            <a:extLst>
              <a:ext uri="{FF2B5EF4-FFF2-40B4-BE49-F238E27FC236}">
                <a16:creationId xmlns="" xmlns:a16="http://schemas.microsoft.com/office/drawing/2014/main" id="{00000000-0008-0000-1100-00003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2" name="Line 7">
            <a:extLst>
              <a:ext uri="{FF2B5EF4-FFF2-40B4-BE49-F238E27FC236}">
                <a16:creationId xmlns="" xmlns:a16="http://schemas.microsoft.com/office/drawing/2014/main" id="{00000000-0008-0000-1100-00003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3" name="Line 8">
            <a:extLst>
              <a:ext uri="{FF2B5EF4-FFF2-40B4-BE49-F238E27FC236}">
                <a16:creationId xmlns="" xmlns:a16="http://schemas.microsoft.com/office/drawing/2014/main" id="{00000000-0008-0000-1100-00003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4" name="Line 9">
            <a:extLst>
              <a:ext uri="{FF2B5EF4-FFF2-40B4-BE49-F238E27FC236}">
                <a16:creationId xmlns="" xmlns:a16="http://schemas.microsoft.com/office/drawing/2014/main" id="{00000000-0008-0000-1100-00003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5" name="Line 7">
            <a:extLst>
              <a:ext uri="{FF2B5EF4-FFF2-40B4-BE49-F238E27FC236}">
                <a16:creationId xmlns="" xmlns:a16="http://schemas.microsoft.com/office/drawing/2014/main" id="{00000000-0008-0000-1100-00003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6" name="Line 8">
            <a:extLst>
              <a:ext uri="{FF2B5EF4-FFF2-40B4-BE49-F238E27FC236}">
                <a16:creationId xmlns="" xmlns:a16="http://schemas.microsoft.com/office/drawing/2014/main" id="{00000000-0008-0000-1100-00003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7" name="Line 9">
            <a:extLst>
              <a:ext uri="{FF2B5EF4-FFF2-40B4-BE49-F238E27FC236}">
                <a16:creationId xmlns="" xmlns:a16="http://schemas.microsoft.com/office/drawing/2014/main" id="{00000000-0008-0000-1100-00003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8" name="Line 7">
            <a:extLst>
              <a:ext uri="{FF2B5EF4-FFF2-40B4-BE49-F238E27FC236}">
                <a16:creationId xmlns="" xmlns:a16="http://schemas.microsoft.com/office/drawing/2014/main" id="{00000000-0008-0000-1100-00003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9" name="Line 8">
            <a:extLst>
              <a:ext uri="{FF2B5EF4-FFF2-40B4-BE49-F238E27FC236}">
                <a16:creationId xmlns="" xmlns:a16="http://schemas.microsoft.com/office/drawing/2014/main" id="{00000000-0008-0000-1100-00003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0" name="Line 9">
            <a:extLst>
              <a:ext uri="{FF2B5EF4-FFF2-40B4-BE49-F238E27FC236}">
                <a16:creationId xmlns="" xmlns:a16="http://schemas.microsoft.com/office/drawing/2014/main" id="{00000000-0008-0000-1100-00003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1" name="Line 7">
            <a:extLst>
              <a:ext uri="{FF2B5EF4-FFF2-40B4-BE49-F238E27FC236}">
                <a16:creationId xmlns="" xmlns:a16="http://schemas.microsoft.com/office/drawing/2014/main" id="{00000000-0008-0000-1100-00003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2" name="Line 8">
            <a:extLst>
              <a:ext uri="{FF2B5EF4-FFF2-40B4-BE49-F238E27FC236}">
                <a16:creationId xmlns="" xmlns:a16="http://schemas.microsoft.com/office/drawing/2014/main" id="{00000000-0008-0000-1100-00003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3" name="Line 9">
            <a:extLst>
              <a:ext uri="{FF2B5EF4-FFF2-40B4-BE49-F238E27FC236}">
                <a16:creationId xmlns="" xmlns:a16="http://schemas.microsoft.com/office/drawing/2014/main" id="{00000000-0008-0000-1100-00003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4" name="Line 7">
            <a:extLst>
              <a:ext uri="{FF2B5EF4-FFF2-40B4-BE49-F238E27FC236}">
                <a16:creationId xmlns="" xmlns:a16="http://schemas.microsoft.com/office/drawing/2014/main" id="{00000000-0008-0000-1100-00004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5" name="Line 8">
            <a:extLst>
              <a:ext uri="{FF2B5EF4-FFF2-40B4-BE49-F238E27FC236}">
                <a16:creationId xmlns="" xmlns:a16="http://schemas.microsoft.com/office/drawing/2014/main" id="{00000000-0008-0000-1100-00004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6" name="Line 9">
            <a:extLst>
              <a:ext uri="{FF2B5EF4-FFF2-40B4-BE49-F238E27FC236}">
                <a16:creationId xmlns="" xmlns:a16="http://schemas.microsoft.com/office/drawing/2014/main" id="{00000000-0008-0000-1100-00004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7" name="Line 7">
            <a:extLst>
              <a:ext uri="{FF2B5EF4-FFF2-40B4-BE49-F238E27FC236}">
                <a16:creationId xmlns="" xmlns:a16="http://schemas.microsoft.com/office/drawing/2014/main" id="{00000000-0008-0000-1100-00004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8" name="Line 8">
            <a:extLst>
              <a:ext uri="{FF2B5EF4-FFF2-40B4-BE49-F238E27FC236}">
                <a16:creationId xmlns="" xmlns:a16="http://schemas.microsoft.com/office/drawing/2014/main" id="{00000000-0008-0000-1100-00004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9" name="Line 9">
            <a:extLst>
              <a:ext uri="{FF2B5EF4-FFF2-40B4-BE49-F238E27FC236}">
                <a16:creationId xmlns="" xmlns:a16="http://schemas.microsoft.com/office/drawing/2014/main" id="{00000000-0008-0000-1100-00004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4930" name="Straight Connector 4929">
            <a:extLst>
              <a:ext uri="{FF2B5EF4-FFF2-40B4-BE49-F238E27FC236}">
                <a16:creationId xmlns="" xmlns:a16="http://schemas.microsoft.com/office/drawing/2014/main" id="{00000000-0008-0000-1100-000048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1" name="Straight Connector 4930">
            <a:extLst>
              <a:ext uri="{FF2B5EF4-FFF2-40B4-BE49-F238E27FC236}">
                <a16:creationId xmlns="" xmlns:a16="http://schemas.microsoft.com/office/drawing/2014/main" id="{00000000-0008-0000-1100-000049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2" name="Straight Connector 4931">
            <a:extLst>
              <a:ext uri="{FF2B5EF4-FFF2-40B4-BE49-F238E27FC236}">
                <a16:creationId xmlns="" xmlns:a16="http://schemas.microsoft.com/office/drawing/2014/main" id="{00000000-0008-0000-1100-00004A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3" name="Straight Connector 4932">
            <a:extLst>
              <a:ext uri="{FF2B5EF4-FFF2-40B4-BE49-F238E27FC236}">
                <a16:creationId xmlns="" xmlns:a16="http://schemas.microsoft.com/office/drawing/2014/main" id="{00000000-0008-0000-1100-00004B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934" name="Line 7">
            <a:extLst>
              <a:ext uri="{FF2B5EF4-FFF2-40B4-BE49-F238E27FC236}">
                <a16:creationId xmlns="" xmlns:a16="http://schemas.microsoft.com/office/drawing/2014/main" id="{00000000-0008-0000-1100-0000E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35" name="Line 8">
            <a:extLst>
              <a:ext uri="{FF2B5EF4-FFF2-40B4-BE49-F238E27FC236}">
                <a16:creationId xmlns="" xmlns:a16="http://schemas.microsoft.com/office/drawing/2014/main" id="{00000000-0008-0000-1100-0000E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36" name="Line 9">
            <a:extLst>
              <a:ext uri="{FF2B5EF4-FFF2-40B4-BE49-F238E27FC236}">
                <a16:creationId xmlns="" xmlns:a16="http://schemas.microsoft.com/office/drawing/2014/main" id="{00000000-0008-0000-1100-0000E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4937" name="Straight Connector 4936">
            <a:extLst>
              <a:ext uri="{FF2B5EF4-FFF2-40B4-BE49-F238E27FC236}">
                <a16:creationId xmlns="" xmlns:a16="http://schemas.microsoft.com/office/drawing/2014/main" id="{00000000-0008-0000-1100-0000EA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8" name="Straight Connector 4937">
            <a:extLst>
              <a:ext uri="{FF2B5EF4-FFF2-40B4-BE49-F238E27FC236}">
                <a16:creationId xmlns="" xmlns:a16="http://schemas.microsoft.com/office/drawing/2014/main" id="{00000000-0008-0000-1100-0000EB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939" name="Line 7">
            <a:extLst>
              <a:ext uri="{FF2B5EF4-FFF2-40B4-BE49-F238E27FC236}">
                <a16:creationId xmlns="" xmlns:a16="http://schemas.microsoft.com/office/drawing/2014/main" id="{00000000-0008-0000-1100-0000E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0" name="Line 8">
            <a:extLst>
              <a:ext uri="{FF2B5EF4-FFF2-40B4-BE49-F238E27FC236}">
                <a16:creationId xmlns="" xmlns:a16="http://schemas.microsoft.com/office/drawing/2014/main" id="{00000000-0008-0000-1100-0000E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1" name="Line 9">
            <a:extLst>
              <a:ext uri="{FF2B5EF4-FFF2-40B4-BE49-F238E27FC236}">
                <a16:creationId xmlns="" xmlns:a16="http://schemas.microsoft.com/office/drawing/2014/main" id="{00000000-0008-0000-1100-0000E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2" name="Line 7">
            <a:extLst>
              <a:ext uri="{FF2B5EF4-FFF2-40B4-BE49-F238E27FC236}">
                <a16:creationId xmlns="" xmlns:a16="http://schemas.microsoft.com/office/drawing/2014/main" id="{00000000-0008-0000-1100-0000E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3" name="Line 8">
            <a:extLst>
              <a:ext uri="{FF2B5EF4-FFF2-40B4-BE49-F238E27FC236}">
                <a16:creationId xmlns="" xmlns:a16="http://schemas.microsoft.com/office/drawing/2014/main" id="{00000000-0008-0000-1100-0000F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4" name="Line 9">
            <a:extLst>
              <a:ext uri="{FF2B5EF4-FFF2-40B4-BE49-F238E27FC236}">
                <a16:creationId xmlns="" xmlns:a16="http://schemas.microsoft.com/office/drawing/2014/main" id="{00000000-0008-0000-1100-0000F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5" name="Line 7">
            <a:extLst>
              <a:ext uri="{FF2B5EF4-FFF2-40B4-BE49-F238E27FC236}">
                <a16:creationId xmlns="" xmlns:a16="http://schemas.microsoft.com/office/drawing/2014/main" id="{00000000-0008-0000-1100-0000F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6" name="Line 8">
            <a:extLst>
              <a:ext uri="{FF2B5EF4-FFF2-40B4-BE49-F238E27FC236}">
                <a16:creationId xmlns="" xmlns:a16="http://schemas.microsoft.com/office/drawing/2014/main" id="{00000000-0008-0000-1100-0000F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7" name="Line 9">
            <a:extLst>
              <a:ext uri="{FF2B5EF4-FFF2-40B4-BE49-F238E27FC236}">
                <a16:creationId xmlns="" xmlns:a16="http://schemas.microsoft.com/office/drawing/2014/main" id="{00000000-0008-0000-1100-0000F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8" name="Line 7">
            <a:extLst>
              <a:ext uri="{FF2B5EF4-FFF2-40B4-BE49-F238E27FC236}">
                <a16:creationId xmlns="" xmlns:a16="http://schemas.microsoft.com/office/drawing/2014/main" id="{00000000-0008-0000-1100-0000F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9" name="Line 8">
            <a:extLst>
              <a:ext uri="{FF2B5EF4-FFF2-40B4-BE49-F238E27FC236}">
                <a16:creationId xmlns="" xmlns:a16="http://schemas.microsoft.com/office/drawing/2014/main" id="{00000000-0008-0000-1100-0000F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0" name="Line 9">
            <a:extLst>
              <a:ext uri="{FF2B5EF4-FFF2-40B4-BE49-F238E27FC236}">
                <a16:creationId xmlns="" xmlns:a16="http://schemas.microsoft.com/office/drawing/2014/main" id="{00000000-0008-0000-1100-0000F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4951" name="Straight Connector 4950">
            <a:extLst>
              <a:ext uri="{FF2B5EF4-FFF2-40B4-BE49-F238E27FC236}">
                <a16:creationId xmlns="" xmlns:a16="http://schemas.microsoft.com/office/drawing/2014/main" id="{00000000-0008-0000-1100-0000F8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52" name="Straight Connector 4951">
            <a:extLst>
              <a:ext uri="{FF2B5EF4-FFF2-40B4-BE49-F238E27FC236}">
                <a16:creationId xmlns="" xmlns:a16="http://schemas.microsoft.com/office/drawing/2014/main" id="{00000000-0008-0000-1100-0000F9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953" name="Line 7">
            <a:extLst>
              <a:ext uri="{FF2B5EF4-FFF2-40B4-BE49-F238E27FC236}">
                <a16:creationId xmlns="" xmlns:a16="http://schemas.microsoft.com/office/drawing/2014/main" id="{00000000-0008-0000-1100-0000F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4" name="Line 8">
            <a:extLst>
              <a:ext uri="{FF2B5EF4-FFF2-40B4-BE49-F238E27FC236}">
                <a16:creationId xmlns="" xmlns:a16="http://schemas.microsoft.com/office/drawing/2014/main" id="{00000000-0008-0000-1100-0000F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5" name="Line 9">
            <a:extLst>
              <a:ext uri="{FF2B5EF4-FFF2-40B4-BE49-F238E27FC236}">
                <a16:creationId xmlns="" xmlns:a16="http://schemas.microsoft.com/office/drawing/2014/main" id="{00000000-0008-0000-1100-0000F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6" name="Line 7">
            <a:extLst>
              <a:ext uri="{FF2B5EF4-FFF2-40B4-BE49-F238E27FC236}">
                <a16:creationId xmlns="" xmlns:a16="http://schemas.microsoft.com/office/drawing/2014/main" id="{00000000-0008-0000-1100-0000F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7" name="Line 8">
            <a:extLst>
              <a:ext uri="{FF2B5EF4-FFF2-40B4-BE49-F238E27FC236}">
                <a16:creationId xmlns="" xmlns:a16="http://schemas.microsoft.com/office/drawing/2014/main" id="{00000000-0008-0000-1100-0000F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8" name="Line 9">
            <a:extLst>
              <a:ext uri="{FF2B5EF4-FFF2-40B4-BE49-F238E27FC236}">
                <a16:creationId xmlns="" xmlns:a16="http://schemas.microsoft.com/office/drawing/2014/main" id="{00000000-0008-0000-1100-0000F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9" name="Line 7">
            <a:extLst>
              <a:ext uri="{FF2B5EF4-FFF2-40B4-BE49-F238E27FC236}">
                <a16:creationId xmlns="" xmlns:a16="http://schemas.microsoft.com/office/drawing/2014/main" id="{00000000-0008-0000-1100-00000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0" name="Line 8">
            <a:extLst>
              <a:ext uri="{FF2B5EF4-FFF2-40B4-BE49-F238E27FC236}">
                <a16:creationId xmlns="" xmlns:a16="http://schemas.microsoft.com/office/drawing/2014/main" id="{00000000-0008-0000-1100-00000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1" name="Line 9">
            <a:extLst>
              <a:ext uri="{FF2B5EF4-FFF2-40B4-BE49-F238E27FC236}">
                <a16:creationId xmlns="" xmlns:a16="http://schemas.microsoft.com/office/drawing/2014/main" id="{00000000-0008-0000-1100-00000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2" name="Line 7">
            <a:extLst>
              <a:ext uri="{FF2B5EF4-FFF2-40B4-BE49-F238E27FC236}">
                <a16:creationId xmlns="" xmlns:a16="http://schemas.microsoft.com/office/drawing/2014/main" id="{00000000-0008-0000-1100-00000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3" name="Line 8">
            <a:extLst>
              <a:ext uri="{FF2B5EF4-FFF2-40B4-BE49-F238E27FC236}">
                <a16:creationId xmlns="" xmlns:a16="http://schemas.microsoft.com/office/drawing/2014/main" id="{00000000-0008-0000-1100-00000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4" name="Line 9">
            <a:extLst>
              <a:ext uri="{FF2B5EF4-FFF2-40B4-BE49-F238E27FC236}">
                <a16:creationId xmlns="" xmlns:a16="http://schemas.microsoft.com/office/drawing/2014/main" id="{00000000-0008-0000-1100-00000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5" name="Line 7">
            <a:extLst>
              <a:ext uri="{FF2B5EF4-FFF2-40B4-BE49-F238E27FC236}">
                <a16:creationId xmlns="" xmlns:a16="http://schemas.microsoft.com/office/drawing/2014/main" id="{00000000-0008-0000-1100-00000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6" name="Line 8">
            <a:extLst>
              <a:ext uri="{FF2B5EF4-FFF2-40B4-BE49-F238E27FC236}">
                <a16:creationId xmlns="" xmlns:a16="http://schemas.microsoft.com/office/drawing/2014/main" id="{00000000-0008-0000-1100-00000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7" name="Line 9">
            <a:extLst>
              <a:ext uri="{FF2B5EF4-FFF2-40B4-BE49-F238E27FC236}">
                <a16:creationId xmlns="" xmlns:a16="http://schemas.microsoft.com/office/drawing/2014/main" id="{00000000-0008-0000-1100-00000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8" name="Line 7">
            <a:extLst>
              <a:ext uri="{FF2B5EF4-FFF2-40B4-BE49-F238E27FC236}">
                <a16:creationId xmlns="" xmlns:a16="http://schemas.microsoft.com/office/drawing/2014/main" id="{00000000-0008-0000-1100-00000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9" name="Line 8">
            <a:extLst>
              <a:ext uri="{FF2B5EF4-FFF2-40B4-BE49-F238E27FC236}">
                <a16:creationId xmlns="" xmlns:a16="http://schemas.microsoft.com/office/drawing/2014/main" id="{00000000-0008-0000-1100-00000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0" name="Line 9">
            <a:extLst>
              <a:ext uri="{FF2B5EF4-FFF2-40B4-BE49-F238E27FC236}">
                <a16:creationId xmlns="" xmlns:a16="http://schemas.microsoft.com/office/drawing/2014/main" id="{00000000-0008-0000-1100-00000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1" name="Line 7">
            <a:extLst>
              <a:ext uri="{FF2B5EF4-FFF2-40B4-BE49-F238E27FC236}">
                <a16:creationId xmlns="" xmlns:a16="http://schemas.microsoft.com/office/drawing/2014/main" id="{00000000-0008-0000-1100-00000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2" name="Line 8">
            <a:extLst>
              <a:ext uri="{FF2B5EF4-FFF2-40B4-BE49-F238E27FC236}">
                <a16:creationId xmlns="" xmlns:a16="http://schemas.microsoft.com/office/drawing/2014/main" id="{00000000-0008-0000-1100-00000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3" name="Line 9">
            <a:extLst>
              <a:ext uri="{FF2B5EF4-FFF2-40B4-BE49-F238E27FC236}">
                <a16:creationId xmlns="" xmlns:a16="http://schemas.microsoft.com/office/drawing/2014/main" id="{00000000-0008-0000-1100-00000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4" name="Line 7">
            <a:extLst>
              <a:ext uri="{FF2B5EF4-FFF2-40B4-BE49-F238E27FC236}">
                <a16:creationId xmlns="" xmlns:a16="http://schemas.microsoft.com/office/drawing/2014/main" id="{00000000-0008-0000-1100-00001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5" name="Line 8">
            <a:extLst>
              <a:ext uri="{FF2B5EF4-FFF2-40B4-BE49-F238E27FC236}">
                <a16:creationId xmlns="" xmlns:a16="http://schemas.microsoft.com/office/drawing/2014/main" id="{00000000-0008-0000-1100-00001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6" name="Line 9">
            <a:extLst>
              <a:ext uri="{FF2B5EF4-FFF2-40B4-BE49-F238E27FC236}">
                <a16:creationId xmlns="" xmlns:a16="http://schemas.microsoft.com/office/drawing/2014/main" id="{00000000-0008-0000-1100-00001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7" name="Line 7">
            <a:extLst>
              <a:ext uri="{FF2B5EF4-FFF2-40B4-BE49-F238E27FC236}">
                <a16:creationId xmlns="" xmlns:a16="http://schemas.microsoft.com/office/drawing/2014/main" id="{00000000-0008-0000-1100-00001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8" name="Line 8">
            <a:extLst>
              <a:ext uri="{FF2B5EF4-FFF2-40B4-BE49-F238E27FC236}">
                <a16:creationId xmlns="" xmlns:a16="http://schemas.microsoft.com/office/drawing/2014/main" id="{00000000-0008-0000-1100-00001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9" name="Line 9">
            <a:extLst>
              <a:ext uri="{FF2B5EF4-FFF2-40B4-BE49-F238E27FC236}">
                <a16:creationId xmlns="" xmlns:a16="http://schemas.microsoft.com/office/drawing/2014/main" id="{00000000-0008-0000-1100-00001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0" name="Line 7">
            <a:extLst>
              <a:ext uri="{FF2B5EF4-FFF2-40B4-BE49-F238E27FC236}">
                <a16:creationId xmlns="" xmlns:a16="http://schemas.microsoft.com/office/drawing/2014/main" id="{00000000-0008-0000-1100-00002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1" name="Line 8">
            <a:extLst>
              <a:ext uri="{FF2B5EF4-FFF2-40B4-BE49-F238E27FC236}">
                <a16:creationId xmlns="" xmlns:a16="http://schemas.microsoft.com/office/drawing/2014/main" id="{00000000-0008-0000-1100-00002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2" name="Line 9">
            <a:extLst>
              <a:ext uri="{FF2B5EF4-FFF2-40B4-BE49-F238E27FC236}">
                <a16:creationId xmlns="" xmlns:a16="http://schemas.microsoft.com/office/drawing/2014/main" id="{00000000-0008-0000-1100-00002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3" name="Line 7">
            <a:extLst>
              <a:ext uri="{FF2B5EF4-FFF2-40B4-BE49-F238E27FC236}">
                <a16:creationId xmlns="" xmlns:a16="http://schemas.microsoft.com/office/drawing/2014/main" id="{00000000-0008-0000-1100-00003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4" name="Line 8">
            <a:extLst>
              <a:ext uri="{FF2B5EF4-FFF2-40B4-BE49-F238E27FC236}">
                <a16:creationId xmlns="" xmlns:a16="http://schemas.microsoft.com/office/drawing/2014/main" id="{00000000-0008-0000-1100-00003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5" name="Line 9">
            <a:extLst>
              <a:ext uri="{FF2B5EF4-FFF2-40B4-BE49-F238E27FC236}">
                <a16:creationId xmlns="" xmlns:a16="http://schemas.microsoft.com/office/drawing/2014/main" id="{00000000-0008-0000-1100-00003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6" name="Line 7">
            <a:extLst>
              <a:ext uri="{FF2B5EF4-FFF2-40B4-BE49-F238E27FC236}">
                <a16:creationId xmlns="" xmlns:a16="http://schemas.microsoft.com/office/drawing/2014/main" id="{00000000-0008-0000-1100-00003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7" name="Line 8">
            <a:extLst>
              <a:ext uri="{FF2B5EF4-FFF2-40B4-BE49-F238E27FC236}">
                <a16:creationId xmlns="" xmlns:a16="http://schemas.microsoft.com/office/drawing/2014/main" id="{00000000-0008-0000-1100-00003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8" name="Line 9">
            <a:extLst>
              <a:ext uri="{FF2B5EF4-FFF2-40B4-BE49-F238E27FC236}">
                <a16:creationId xmlns="" xmlns:a16="http://schemas.microsoft.com/office/drawing/2014/main" id="{00000000-0008-0000-1100-00003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9" name="Line 7">
            <a:extLst>
              <a:ext uri="{FF2B5EF4-FFF2-40B4-BE49-F238E27FC236}">
                <a16:creationId xmlns="" xmlns:a16="http://schemas.microsoft.com/office/drawing/2014/main" id="{00000000-0008-0000-1100-00003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0" name="Line 8">
            <a:extLst>
              <a:ext uri="{FF2B5EF4-FFF2-40B4-BE49-F238E27FC236}">
                <a16:creationId xmlns="" xmlns:a16="http://schemas.microsoft.com/office/drawing/2014/main" id="{00000000-0008-0000-1100-00003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1" name="Line 9">
            <a:extLst>
              <a:ext uri="{FF2B5EF4-FFF2-40B4-BE49-F238E27FC236}">
                <a16:creationId xmlns="" xmlns:a16="http://schemas.microsoft.com/office/drawing/2014/main" id="{00000000-0008-0000-1100-00003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2" name="Line 7">
            <a:extLst>
              <a:ext uri="{FF2B5EF4-FFF2-40B4-BE49-F238E27FC236}">
                <a16:creationId xmlns="" xmlns:a16="http://schemas.microsoft.com/office/drawing/2014/main" id="{00000000-0008-0000-1100-00003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3" name="Line 8">
            <a:extLst>
              <a:ext uri="{FF2B5EF4-FFF2-40B4-BE49-F238E27FC236}">
                <a16:creationId xmlns="" xmlns:a16="http://schemas.microsoft.com/office/drawing/2014/main" id="{00000000-0008-0000-1100-00003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4" name="Line 9">
            <a:extLst>
              <a:ext uri="{FF2B5EF4-FFF2-40B4-BE49-F238E27FC236}">
                <a16:creationId xmlns="" xmlns:a16="http://schemas.microsoft.com/office/drawing/2014/main" id="{00000000-0008-0000-1100-00003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5" name="Line 7">
            <a:extLst>
              <a:ext uri="{FF2B5EF4-FFF2-40B4-BE49-F238E27FC236}">
                <a16:creationId xmlns="" xmlns:a16="http://schemas.microsoft.com/office/drawing/2014/main" id="{00000000-0008-0000-1100-00003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6" name="Line 8">
            <a:extLst>
              <a:ext uri="{FF2B5EF4-FFF2-40B4-BE49-F238E27FC236}">
                <a16:creationId xmlns="" xmlns:a16="http://schemas.microsoft.com/office/drawing/2014/main" id="{00000000-0008-0000-1100-00003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7" name="Line 9">
            <a:extLst>
              <a:ext uri="{FF2B5EF4-FFF2-40B4-BE49-F238E27FC236}">
                <a16:creationId xmlns="" xmlns:a16="http://schemas.microsoft.com/office/drawing/2014/main" id="{00000000-0008-0000-1100-00003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8" name="Line 7">
            <a:extLst>
              <a:ext uri="{FF2B5EF4-FFF2-40B4-BE49-F238E27FC236}">
                <a16:creationId xmlns="" xmlns:a16="http://schemas.microsoft.com/office/drawing/2014/main" id="{00000000-0008-0000-1100-00003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9" name="Line 8">
            <a:extLst>
              <a:ext uri="{FF2B5EF4-FFF2-40B4-BE49-F238E27FC236}">
                <a16:creationId xmlns="" xmlns:a16="http://schemas.microsoft.com/office/drawing/2014/main" id="{00000000-0008-0000-1100-00004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0" name="Line 9">
            <a:extLst>
              <a:ext uri="{FF2B5EF4-FFF2-40B4-BE49-F238E27FC236}">
                <a16:creationId xmlns="" xmlns:a16="http://schemas.microsoft.com/office/drawing/2014/main" id="{00000000-0008-0000-1100-00004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1" name="Line 7">
            <a:extLst>
              <a:ext uri="{FF2B5EF4-FFF2-40B4-BE49-F238E27FC236}">
                <a16:creationId xmlns="" xmlns:a16="http://schemas.microsoft.com/office/drawing/2014/main" id="{00000000-0008-0000-1100-00004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2" name="Line 8">
            <a:extLst>
              <a:ext uri="{FF2B5EF4-FFF2-40B4-BE49-F238E27FC236}">
                <a16:creationId xmlns="" xmlns:a16="http://schemas.microsoft.com/office/drawing/2014/main" id="{00000000-0008-0000-1100-00004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3" name="Line 9">
            <a:extLst>
              <a:ext uri="{FF2B5EF4-FFF2-40B4-BE49-F238E27FC236}">
                <a16:creationId xmlns="" xmlns:a16="http://schemas.microsoft.com/office/drawing/2014/main" id="{00000000-0008-0000-1100-00004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4" name="Line 7">
            <a:extLst>
              <a:ext uri="{FF2B5EF4-FFF2-40B4-BE49-F238E27FC236}">
                <a16:creationId xmlns="" xmlns:a16="http://schemas.microsoft.com/office/drawing/2014/main" id="{00000000-0008-0000-1100-00004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5" name="Line 8">
            <a:extLst>
              <a:ext uri="{FF2B5EF4-FFF2-40B4-BE49-F238E27FC236}">
                <a16:creationId xmlns="" xmlns:a16="http://schemas.microsoft.com/office/drawing/2014/main" id="{00000000-0008-0000-1100-00004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6" name="Line 9">
            <a:extLst>
              <a:ext uri="{FF2B5EF4-FFF2-40B4-BE49-F238E27FC236}">
                <a16:creationId xmlns="" xmlns:a16="http://schemas.microsoft.com/office/drawing/2014/main" id="{00000000-0008-0000-1100-00004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7" name="Line 7">
            <a:extLst>
              <a:ext uri="{FF2B5EF4-FFF2-40B4-BE49-F238E27FC236}">
                <a16:creationId xmlns="" xmlns:a16="http://schemas.microsoft.com/office/drawing/2014/main" id="{00000000-0008-0000-1100-00004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8" name="Line 8">
            <a:extLst>
              <a:ext uri="{FF2B5EF4-FFF2-40B4-BE49-F238E27FC236}">
                <a16:creationId xmlns="" xmlns:a16="http://schemas.microsoft.com/office/drawing/2014/main" id="{00000000-0008-0000-1100-00004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9" name="Line 9">
            <a:extLst>
              <a:ext uri="{FF2B5EF4-FFF2-40B4-BE49-F238E27FC236}">
                <a16:creationId xmlns="" xmlns:a16="http://schemas.microsoft.com/office/drawing/2014/main" id="{00000000-0008-0000-1100-00004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0" name="Line 7">
            <a:extLst>
              <a:ext uri="{FF2B5EF4-FFF2-40B4-BE49-F238E27FC236}">
                <a16:creationId xmlns="" xmlns:a16="http://schemas.microsoft.com/office/drawing/2014/main" id="{00000000-0008-0000-1100-00004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1" name="Line 8">
            <a:extLst>
              <a:ext uri="{FF2B5EF4-FFF2-40B4-BE49-F238E27FC236}">
                <a16:creationId xmlns="" xmlns:a16="http://schemas.microsoft.com/office/drawing/2014/main" id="{00000000-0008-0000-1100-00004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2" name="Line 9">
            <a:extLst>
              <a:ext uri="{FF2B5EF4-FFF2-40B4-BE49-F238E27FC236}">
                <a16:creationId xmlns="" xmlns:a16="http://schemas.microsoft.com/office/drawing/2014/main" id="{00000000-0008-0000-1100-00004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3" name="Line 7">
            <a:extLst>
              <a:ext uri="{FF2B5EF4-FFF2-40B4-BE49-F238E27FC236}">
                <a16:creationId xmlns="" xmlns:a16="http://schemas.microsoft.com/office/drawing/2014/main" id="{00000000-0008-0000-1100-00004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4" name="Line 8">
            <a:extLst>
              <a:ext uri="{FF2B5EF4-FFF2-40B4-BE49-F238E27FC236}">
                <a16:creationId xmlns="" xmlns:a16="http://schemas.microsoft.com/office/drawing/2014/main" id="{00000000-0008-0000-1100-00004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5" name="Line 9">
            <a:extLst>
              <a:ext uri="{FF2B5EF4-FFF2-40B4-BE49-F238E27FC236}">
                <a16:creationId xmlns="" xmlns:a16="http://schemas.microsoft.com/office/drawing/2014/main" id="{00000000-0008-0000-1100-00005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6" name="Line 7">
            <a:extLst>
              <a:ext uri="{FF2B5EF4-FFF2-40B4-BE49-F238E27FC236}">
                <a16:creationId xmlns="" xmlns:a16="http://schemas.microsoft.com/office/drawing/2014/main" id="{00000000-0008-0000-1100-00005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7" name="Line 8">
            <a:extLst>
              <a:ext uri="{FF2B5EF4-FFF2-40B4-BE49-F238E27FC236}">
                <a16:creationId xmlns="" xmlns:a16="http://schemas.microsoft.com/office/drawing/2014/main" id="{00000000-0008-0000-1100-00005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8" name="Line 9">
            <a:extLst>
              <a:ext uri="{FF2B5EF4-FFF2-40B4-BE49-F238E27FC236}">
                <a16:creationId xmlns="" xmlns:a16="http://schemas.microsoft.com/office/drawing/2014/main" id="{00000000-0008-0000-1100-00005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9" name="Line 7">
            <a:extLst>
              <a:ext uri="{FF2B5EF4-FFF2-40B4-BE49-F238E27FC236}">
                <a16:creationId xmlns="" xmlns:a16="http://schemas.microsoft.com/office/drawing/2014/main" id="{00000000-0008-0000-1100-00005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0" name="Line 8">
            <a:extLst>
              <a:ext uri="{FF2B5EF4-FFF2-40B4-BE49-F238E27FC236}">
                <a16:creationId xmlns="" xmlns:a16="http://schemas.microsoft.com/office/drawing/2014/main" id="{00000000-0008-0000-1100-00005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1" name="Line 9">
            <a:extLst>
              <a:ext uri="{FF2B5EF4-FFF2-40B4-BE49-F238E27FC236}">
                <a16:creationId xmlns="" xmlns:a16="http://schemas.microsoft.com/office/drawing/2014/main" id="{00000000-0008-0000-1100-00005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2" name="Line 7">
            <a:extLst>
              <a:ext uri="{FF2B5EF4-FFF2-40B4-BE49-F238E27FC236}">
                <a16:creationId xmlns="" xmlns:a16="http://schemas.microsoft.com/office/drawing/2014/main" id="{00000000-0008-0000-1100-00005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3" name="Line 8">
            <a:extLst>
              <a:ext uri="{FF2B5EF4-FFF2-40B4-BE49-F238E27FC236}">
                <a16:creationId xmlns="" xmlns:a16="http://schemas.microsoft.com/office/drawing/2014/main" id="{00000000-0008-0000-1100-00005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4" name="Line 9">
            <a:extLst>
              <a:ext uri="{FF2B5EF4-FFF2-40B4-BE49-F238E27FC236}">
                <a16:creationId xmlns="" xmlns:a16="http://schemas.microsoft.com/office/drawing/2014/main" id="{00000000-0008-0000-1100-00005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5" name="Line 7">
            <a:extLst>
              <a:ext uri="{FF2B5EF4-FFF2-40B4-BE49-F238E27FC236}">
                <a16:creationId xmlns="" xmlns:a16="http://schemas.microsoft.com/office/drawing/2014/main" id="{00000000-0008-0000-1100-00005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6" name="Line 8">
            <a:extLst>
              <a:ext uri="{FF2B5EF4-FFF2-40B4-BE49-F238E27FC236}">
                <a16:creationId xmlns="" xmlns:a16="http://schemas.microsoft.com/office/drawing/2014/main" id="{00000000-0008-0000-1100-00005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7" name="Line 9">
            <a:extLst>
              <a:ext uri="{FF2B5EF4-FFF2-40B4-BE49-F238E27FC236}">
                <a16:creationId xmlns="" xmlns:a16="http://schemas.microsoft.com/office/drawing/2014/main" id="{00000000-0008-0000-1100-00005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8" name="Line 7">
            <a:extLst>
              <a:ext uri="{FF2B5EF4-FFF2-40B4-BE49-F238E27FC236}">
                <a16:creationId xmlns="" xmlns:a16="http://schemas.microsoft.com/office/drawing/2014/main" id="{00000000-0008-0000-1100-00005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9" name="Line 8">
            <a:extLst>
              <a:ext uri="{FF2B5EF4-FFF2-40B4-BE49-F238E27FC236}">
                <a16:creationId xmlns="" xmlns:a16="http://schemas.microsoft.com/office/drawing/2014/main" id="{00000000-0008-0000-1100-00005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0" name="Line 9">
            <a:extLst>
              <a:ext uri="{FF2B5EF4-FFF2-40B4-BE49-F238E27FC236}">
                <a16:creationId xmlns="" xmlns:a16="http://schemas.microsoft.com/office/drawing/2014/main" id="{00000000-0008-0000-1100-00005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1" name="Line 7">
            <a:extLst>
              <a:ext uri="{FF2B5EF4-FFF2-40B4-BE49-F238E27FC236}">
                <a16:creationId xmlns="" xmlns:a16="http://schemas.microsoft.com/office/drawing/2014/main" id="{00000000-0008-0000-1100-00006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2" name="Line 8">
            <a:extLst>
              <a:ext uri="{FF2B5EF4-FFF2-40B4-BE49-F238E27FC236}">
                <a16:creationId xmlns="" xmlns:a16="http://schemas.microsoft.com/office/drawing/2014/main" id="{00000000-0008-0000-1100-00006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3" name="Line 9">
            <a:extLst>
              <a:ext uri="{FF2B5EF4-FFF2-40B4-BE49-F238E27FC236}">
                <a16:creationId xmlns="" xmlns:a16="http://schemas.microsoft.com/office/drawing/2014/main" id="{00000000-0008-0000-1100-00006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4" name="Line 7">
            <a:extLst>
              <a:ext uri="{FF2B5EF4-FFF2-40B4-BE49-F238E27FC236}">
                <a16:creationId xmlns="" xmlns:a16="http://schemas.microsoft.com/office/drawing/2014/main" id="{00000000-0008-0000-1100-00006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5" name="Line 8">
            <a:extLst>
              <a:ext uri="{FF2B5EF4-FFF2-40B4-BE49-F238E27FC236}">
                <a16:creationId xmlns="" xmlns:a16="http://schemas.microsoft.com/office/drawing/2014/main" id="{00000000-0008-0000-1100-00006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6" name="Line 9">
            <a:extLst>
              <a:ext uri="{FF2B5EF4-FFF2-40B4-BE49-F238E27FC236}">
                <a16:creationId xmlns="" xmlns:a16="http://schemas.microsoft.com/office/drawing/2014/main" id="{00000000-0008-0000-1100-00006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7" name="Line 7">
            <a:extLst>
              <a:ext uri="{FF2B5EF4-FFF2-40B4-BE49-F238E27FC236}">
                <a16:creationId xmlns="" xmlns:a16="http://schemas.microsoft.com/office/drawing/2014/main" id="{00000000-0008-0000-1100-00006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8" name="Line 8">
            <a:extLst>
              <a:ext uri="{FF2B5EF4-FFF2-40B4-BE49-F238E27FC236}">
                <a16:creationId xmlns="" xmlns:a16="http://schemas.microsoft.com/office/drawing/2014/main" id="{00000000-0008-0000-1100-00006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9" name="Line 9">
            <a:extLst>
              <a:ext uri="{FF2B5EF4-FFF2-40B4-BE49-F238E27FC236}">
                <a16:creationId xmlns="" xmlns:a16="http://schemas.microsoft.com/office/drawing/2014/main" id="{00000000-0008-0000-1100-00006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0" name="Line 7">
            <a:extLst>
              <a:ext uri="{FF2B5EF4-FFF2-40B4-BE49-F238E27FC236}">
                <a16:creationId xmlns="" xmlns:a16="http://schemas.microsoft.com/office/drawing/2014/main" id="{00000000-0008-0000-1100-00006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1" name="Line 8">
            <a:extLst>
              <a:ext uri="{FF2B5EF4-FFF2-40B4-BE49-F238E27FC236}">
                <a16:creationId xmlns="" xmlns:a16="http://schemas.microsoft.com/office/drawing/2014/main" id="{00000000-0008-0000-1100-00006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2" name="Line 9">
            <a:extLst>
              <a:ext uri="{FF2B5EF4-FFF2-40B4-BE49-F238E27FC236}">
                <a16:creationId xmlns="" xmlns:a16="http://schemas.microsoft.com/office/drawing/2014/main" id="{00000000-0008-0000-1100-00006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3" name="Line 7">
            <a:extLst>
              <a:ext uri="{FF2B5EF4-FFF2-40B4-BE49-F238E27FC236}">
                <a16:creationId xmlns="" xmlns:a16="http://schemas.microsoft.com/office/drawing/2014/main" id="{00000000-0008-0000-1100-00006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4" name="Line 8">
            <a:extLst>
              <a:ext uri="{FF2B5EF4-FFF2-40B4-BE49-F238E27FC236}">
                <a16:creationId xmlns="" xmlns:a16="http://schemas.microsoft.com/office/drawing/2014/main" id="{00000000-0008-0000-1100-00006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5" name="Line 9">
            <a:extLst>
              <a:ext uri="{FF2B5EF4-FFF2-40B4-BE49-F238E27FC236}">
                <a16:creationId xmlns="" xmlns:a16="http://schemas.microsoft.com/office/drawing/2014/main" id="{00000000-0008-0000-1100-00006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6" name="Line 7">
            <a:extLst>
              <a:ext uri="{FF2B5EF4-FFF2-40B4-BE49-F238E27FC236}">
                <a16:creationId xmlns="" xmlns:a16="http://schemas.microsoft.com/office/drawing/2014/main" id="{00000000-0008-0000-1100-00006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7" name="Line 8">
            <a:extLst>
              <a:ext uri="{FF2B5EF4-FFF2-40B4-BE49-F238E27FC236}">
                <a16:creationId xmlns="" xmlns:a16="http://schemas.microsoft.com/office/drawing/2014/main" id="{00000000-0008-0000-1100-00007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8" name="Line 9">
            <a:extLst>
              <a:ext uri="{FF2B5EF4-FFF2-40B4-BE49-F238E27FC236}">
                <a16:creationId xmlns="" xmlns:a16="http://schemas.microsoft.com/office/drawing/2014/main" id="{00000000-0008-0000-1100-00007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9" name="Line 7">
            <a:extLst>
              <a:ext uri="{FF2B5EF4-FFF2-40B4-BE49-F238E27FC236}">
                <a16:creationId xmlns="" xmlns:a16="http://schemas.microsoft.com/office/drawing/2014/main" id="{00000000-0008-0000-1100-00007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0" name="Line 8">
            <a:extLst>
              <a:ext uri="{FF2B5EF4-FFF2-40B4-BE49-F238E27FC236}">
                <a16:creationId xmlns="" xmlns:a16="http://schemas.microsoft.com/office/drawing/2014/main" id="{00000000-0008-0000-1100-00007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1" name="Line 9">
            <a:extLst>
              <a:ext uri="{FF2B5EF4-FFF2-40B4-BE49-F238E27FC236}">
                <a16:creationId xmlns="" xmlns:a16="http://schemas.microsoft.com/office/drawing/2014/main" id="{00000000-0008-0000-1100-00007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2" name="Line 7">
            <a:extLst>
              <a:ext uri="{FF2B5EF4-FFF2-40B4-BE49-F238E27FC236}">
                <a16:creationId xmlns="" xmlns:a16="http://schemas.microsoft.com/office/drawing/2014/main" id="{00000000-0008-0000-1100-00007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3" name="Line 8">
            <a:extLst>
              <a:ext uri="{FF2B5EF4-FFF2-40B4-BE49-F238E27FC236}">
                <a16:creationId xmlns="" xmlns:a16="http://schemas.microsoft.com/office/drawing/2014/main" id="{00000000-0008-0000-1100-00007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4" name="Line 9">
            <a:extLst>
              <a:ext uri="{FF2B5EF4-FFF2-40B4-BE49-F238E27FC236}">
                <a16:creationId xmlns="" xmlns:a16="http://schemas.microsoft.com/office/drawing/2014/main" id="{00000000-0008-0000-1100-00007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5" name="Line 7">
            <a:extLst>
              <a:ext uri="{FF2B5EF4-FFF2-40B4-BE49-F238E27FC236}">
                <a16:creationId xmlns="" xmlns:a16="http://schemas.microsoft.com/office/drawing/2014/main" id="{00000000-0008-0000-1100-00007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6" name="Line 8">
            <a:extLst>
              <a:ext uri="{FF2B5EF4-FFF2-40B4-BE49-F238E27FC236}">
                <a16:creationId xmlns="" xmlns:a16="http://schemas.microsoft.com/office/drawing/2014/main" id="{00000000-0008-0000-1100-00007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7" name="Line 9">
            <a:extLst>
              <a:ext uri="{FF2B5EF4-FFF2-40B4-BE49-F238E27FC236}">
                <a16:creationId xmlns="" xmlns:a16="http://schemas.microsoft.com/office/drawing/2014/main" id="{00000000-0008-0000-1100-00007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8" name="Line 7">
            <a:extLst>
              <a:ext uri="{FF2B5EF4-FFF2-40B4-BE49-F238E27FC236}">
                <a16:creationId xmlns="" xmlns:a16="http://schemas.microsoft.com/office/drawing/2014/main" id="{00000000-0008-0000-1100-00007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9" name="Line 8">
            <a:extLst>
              <a:ext uri="{FF2B5EF4-FFF2-40B4-BE49-F238E27FC236}">
                <a16:creationId xmlns="" xmlns:a16="http://schemas.microsoft.com/office/drawing/2014/main" id="{00000000-0008-0000-1100-00007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0" name="Line 9">
            <a:extLst>
              <a:ext uri="{FF2B5EF4-FFF2-40B4-BE49-F238E27FC236}">
                <a16:creationId xmlns="" xmlns:a16="http://schemas.microsoft.com/office/drawing/2014/main" id="{00000000-0008-0000-1100-00007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1" name="Line 7">
            <a:extLst>
              <a:ext uri="{FF2B5EF4-FFF2-40B4-BE49-F238E27FC236}">
                <a16:creationId xmlns="" xmlns:a16="http://schemas.microsoft.com/office/drawing/2014/main" id="{00000000-0008-0000-1100-00007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2" name="Line 8">
            <a:extLst>
              <a:ext uri="{FF2B5EF4-FFF2-40B4-BE49-F238E27FC236}">
                <a16:creationId xmlns="" xmlns:a16="http://schemas.microsoft.com/office/drawing/2014/main" id="{00000000-0008-0000-1100-00007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3" name="Line 9">
            <a:extLst>
              <a:ext uri="{FF2B5EF4-FFF2-40B4-BE49-F238E27FC236}">
                <a16:creationId xmlns="" xmlns:a16="http://schemas.microsoft.com/office/drawing/2014/main" id="{00000000-0008-0000-1100-00008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4" name="Line 7">
            <a:extLst>
              <a:ext uri="{FF2B5EF4-FFF2-40B4-BE49-F238E27FC236}">
                <a16:creationId xmlns="" xmlns:a16="http://schemas.microsoft.com/office/drawing/2014/main" id="{00000000-0008-0000-1100-00008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5" name="Line 8">
            <a:extLst>
              <a:ext uri="{FF2B5EF4-FFF2-40B4-BE49-F238E27FC236}">
                <a16:creationId xmlns="" xmlns:a16="http://schemas.microsoft.com/office/drawing/2014/main" id="{00000000-0008-0000-1100-00008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6" name="Line 9">
            <a:extLst>
              <a:ext uri="{FF2B5EF4-FFF2-40B4-BE49-F238E27FC236}">
                <a16:creationId xmlns="" xmlns:a16="http://schemas.microsoft.com/office/drawing/2014/main" id="{00000000-0008-0000-1100-00008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7" name="Line 7">
            <a:extLst>
              <a:ext uri="{FF2B5EF4-FFF2-40B4-BE49-F238E27FC236}">
                <a16:creationId xmlns="" xmlns:a16="http://schemas.microsoft.com/office/drawing/2014/main" id="{00000000-0008-0000-1100-00008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8" name="Line 8">
            <a:extLst>
              <a:ext uri="{FF2B5EF4-FFF2-40B4-BE49-F238E27FC236}">
                <a16:creationId xmlns="" xmlns:a16="http://schemas.microsoft.com/office/drawing/2014/main" id="{00000000-0008-0000-1100-00008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9" name="Line 9">
            <a:extLst>
              <a:ext uri="{FF2B5EF4-FFF2-40B4-BE49-F238E27FC236}">
                <a16:creationId xmlns="" xmlns:a16="http://schemas.microsoft.com/office/drawing/2014/main" id="{00000000-0008-0000-1100-00008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0" name="Line 7">
            <a:extLst>
              <a:ext uri="{FF2B5EF4-FFF2-40B4-BE49-F238E27FC236}">
                <a16:creationId xmlns="" xmlns:a16="http://schemas.microsoft.com/office/drawing/2014/main" id="{00000000-0008-0000-1100-00008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1" name="Line 8">
            <a:extLst>
              <a:ext uri="{FF2B5EF4-FFF2-40B4-BE49-F238E27FC236}">
                <a16:creationId xmlns="" xmlns:a16="http://schemas.microsoft.com/office/drawing/2014/main" id="{00000000-0008-0000-1100-00008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2" name="Line 9">
            <a:extLst>
              <a:ext uri="{FF2B5EF4-FFF2-40B4-BE49-F238E27FC236}">
                <a16:creationId xmlns="" xmlns:a16="http://schemas.microsoft.com/office/drawing/2014/main" id="{00000000-0008-0000-1100-00008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3" name="Line 7">
            <a:extLst>
              <a:ext uri="{FF2B5EF4-FFF2-40B4-BE49-F238E27FC236}">
                <a16:creationId xmlns="" xmlns:a16="http://schemas.microsoft.com/office/drawing/2014/main" id="{00000000-0008-0000-1100-00009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4" name="Line 8">
            <a:extLst>
              <a:ext uri="{FF2B5EF4-FFF2-40B4-BE49-F238E27FC236}">
                <a16:creationId xmlns="" xmlns:a16="http://schemas.microsoft.com/office/drawing/2014/main" id="{00000000-0008-0000-1100-00009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5" name="Line 9">
            <a:extLst>
              <a:ext uri="{FF2B5EF4-FFF2-40B4-BE49-F238E27FC236}">
                <a16:creationId xmlns="" xmlns:a16="http://schemas.microsoft.com/office/drawing/2014/main" id="{00000000-0008-0000-1100-00009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6" name="Line 7">
            <a:extLst>
              <a:ext uri="{FF2B5EF4-FFF2-40B4-BE49-F238E27FC236}">
                <a16:creationId xmlns="" xmlns:a16="http://schemas.microsoft.com/office/drawing/2014/main" id="{00000000-0008-0000-1100-0000A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7" name="Line 8">
            <a:extLst>
              <a:ext uri="{FF2B5EF4-FFF2-40B4-BE49-F238E27FC236}">
                <a16:creationId xmlns="" xmlns:a16="http://schemas.microsoft.com/office/drawing/2014/main" id="{00000000-0008-0000-1100-0000A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8" name="Line 9">
            <a:extLst>
              <a:ext uri="{FF2B5EF4-FFF2-40B4-BE49-F238E27FC236}">
                <a16:creationId xmlns="" xmlns:a16="http://schemas.microsoft.com/office/drawing/2014/main" id="{00000000-0008-0000-1100-0000A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9" name="Line 7">
            <a:extLst>
              <a:ext uri="{FF2B5EF4-FFF2-40B4-BE49-F238E27FC236}">
                <a16:creationId xmlns="" xmlns:a16="http://schemas.microsoft.com/office/drawing/2014/main" id="{00000000-0008-0000-1100-0000A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0" name="Line 8">
            <a:extLst>
              <a:ext uri="{FF2B5EF4-FFF2-40B4-BE49-F238E27FC236}">
                <a16:creationId xmlns="" xmlns:a16="http://schemas.microsoft.com/office/drawing/2014/main" id="{00000000-0008-0000-1100-0000A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1" name="Line 9">
            <a:extLst>
              <a:ext uri="{FF2B5EF4-FFF2-40B4-BE49-F238E27FC236}">
                <a16:creationId xmlns="" xmlns:a16="http://schemas.microsoft.com/office/drawing/2014/main" id="{00000000-0008-0000-1100-0000B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2" name="Line 7">
            <a:extLst>
              <a:ext uri="{FF2B5EF4-FFF2-40B4-BE49-F238E27FC236}">
                <a16:creationId xmlns="" xmlns:a16="http://schemas.microsoft.com/office/drawing/2014/main" id="{00000000-0008-0000-1100-0000B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3" name="Line 8">
            <a:extLst>
              <a:ext uri="{FF2B5EF4-FFF2-40B4-BE49-F238E27FC236}">
                <a16:creationId xmlns="" xmlns:a16="http://schemas.microsoft.com/office/drawing/2014/main" id="{00000000-0008-0000-1100-0000B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4" name="Line 9">
            <a:extLst>
              <a:ext uri="{FF2B5EF4-FFF2-40B4-BE49-F238E27FC236}">
                <a16:creationId xmlns="" xmlns:a16="http://schemas.microsoft.com/office/drawing/2014/main" id="{00000000-0008-0000-1100-0000B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5" name="Line 7">
            <a:extLst>
              <a:ext uri="{FF2B5EF4-FFF2-40B4-BE49-F238E27FC236}">
                <a16:creationId xmlns="" xmlns:a16="http://schemas.microsoft.com/office/drawing/2014/main" id="{00000000-0008-0000-1100-0000B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6" name="Line 8">
            <a:extLst>
              <a:ext uri="{FF2B5EF4-FFF2-40B4-BE49-F238E27FC236}">
                <a16:creationId xmlns="" xmlns:a16="http://schemas.microsoft.com/office/drawing/2014/main" id="{00000000-0008-0000-1100-0000B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7" name="Line 9">
            <a:extLst>
              <a:ext uri="{FF2B5EF4-FFF2-40B4-BE49-F238E27FC236}">
                <a16:creationId xmlns="" xmlns:a16="http://schemas.microsoft.com/office/drawing/2014/main" id="{00000000-0008-0000-1100-0000B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8" name="Line 7">
            <a:extLst>
              <a:ext uri="{FF2B5EF4-FFF2-40B4-BE49-F238E27FC236}">
                <a16:creationId xmlns="" xmlns:a16="http://schemas.microsoft.com/office/drawing/2014/main" id="{00000000-0008-0000-1100-0000B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9" name="Line 8">
            <a:extLst>
              <a:ext uri="{FF2B5EF4-FFF2-40B4-BE49-F238E27FC236}">
                <a16:creationId xmlns="" xmlns:a16="http://schemas.microsoft.com/office/drawing/2014/main" id="{00000000-0008-0000-1100-0000B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0" name="Line 9">
            <a:extLst>
              <a:ext uri="{FF2B5EF4-FFF2-40B4-BE49-F238E27FC236}">
                <a16:creationId xmlns="" xmlns:a16="http://schemas.microsoft.com/office/drawing/2014/main" id="{00000000-0008-0000-1100-0000B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1" name="Line 7">
            <a:extLst>
              <a:ext uri="{FF2B5EF4-FFF2-40B4-BE49-F238E27FC236}">
                <a16:creationId xmlns="" xmlns:a16="http://schemas.microsoft.com/office/drawing/2014/main" id="{00000000-0008-0000-1100-0000B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2" name="Line 8">
            <a:extLst>
              <a:ext uri="{FF2B5EF4-FFF2-40B4-BE49-F238E27FC236}">
                <a16:creationId xmlns="" xmlns:a16="http://schemas.microsoft.com/office/drawing/2014/main" id="{00000000-0008-0000-1100-0000B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3" name="Line 9">
            <a:extLst>
              <a:ext uri="{FF2B5EF4-FFF2-40B4-BE49-F238E27FC236}">
                <a16:creationId xmlns="" xmlns:a16="http://schemas.microsoft.com/office/drawing/2014/main" id="{00000000-0008-0000-1100-0000B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4" name="Line 7">
            <a:extLst>
              <a:ext uri="{FF2B5EF4-FFF2-40B4-BE49-F238E27FC236}">
                <a16:creationId xmlns="" xmlns:a16="http://schemas.microsoft.com/office/drawing/2014/main" id="{00000000-0008-0000-1100-0000B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5" name="Line 8">
            <a:extLst>
              <a:ext uri="{FF2B5EF4-FFF2-40B4-BE49-F238E27FC236}">
                <a16:creationId xmlns="" xmlns:a16="http://schemas.microsoft.com/office/drawing/2014/main" id="{00000000-0008-0000-1100-0000B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6" name="Line 9">
            <a:extLst>
              <a:ext uri="{FF2B5EF4-FFF2-40B4-BE49-F238E27FC236}">
                <a16:creationId xmlns="" xmlns:a16="http://schemas.microsoft.com/office/drawing/2014/main" id="{00000000-0008-0000-1100-0000B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7" name="Line 7">
            <a:extLst>
              <a:ext uri="{FF2B5EF4-FFF2-40B4-BE49-F238E27FC236}">
                <a16:creationId xmlns="" xmlns:a16="http://schemas.microsoft.com/office/drawing/2014/main" id="{00000000-0008-0000-1100-0000C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8" name="Line 8">
            <a:extLst>
              <a:ext uri="{FF2B5EF4-FFF2-40B4-BE49-F238E27FC236}">
                <a16:creationId xmlns="" xmlns:a16="http://schemas.microsoft.com/office/drawing/2014/main" id="{00000000-0008-0000-1100-0000C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9" name="Line 9">
            <a:extLst>
              <a:ext uri="{FF2B5EF4-FFF2-40B4-BE49-F238E27FC236}">
                <a16:creationId xmlns="" xmlns:a16="http://schemas.microsoft.com/office/drawing/2014/main" id="{00000000-0008-0000-1100-0000C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0" name="Line 7">
            <a:extLst>
              <a:ext uri="{FF2B5EF4-FFF2-40B4-BE49-F238E27FC236}">
                <a16:creationId xmlns="" xmlns:a16="http://schemas.microsoft.com/office/drawing/2014/main" id="{00000000-0008-0000-1100-0000C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1" name="Line 8">
            <a:extLst>
              <a:ext uri="{FF2B5EF4-FFF2-40B4-BE49-F238E27FC236}">
                <a16:creationId xmlns="" xmlns:a16="http://schemas.microsoft.com/office/drawing/2014/main" id="{00000000-0008-0000-1100-0000C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2" name="Line 9">
            <a:extLst>
              <a:ext uri="{FF2B5EF4-FFF2-40B4-BE49-F238E27FC236}">
                <a16:creationId xmlns="" xmlns:a16="http://schemas.microsoft.com/office/drawing/2014/main" id="{00000000-0008-0000-1100-0000C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3" name="Line 7">
            <a:extLst>
              <a:ext uri="{FF2B5EF4-FFF2-40B4-BE49-F238E27FC236}">
                <a16:creationId xmlns="" xmlns:a16="http://schemas.microsoft.com/office/drawing/2014/main" id="{00000000-0008-0000-1100-0000C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4" name="Line 8">
            <a:extLst>
              <a:ext uri="{FF2B5EF4-FFF2-40B4-BE49-F238E27FC236}">
                <a16:creationId xmlns="" xmlns:a16="http://schemas.microsoft.com/office/drawing/2014/main" id="{00000000-0008-0000-1100-0000C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5" name="Line 9">
            <a:extLst>
              <a:ext uri="{FF2B5EF4-FFF2-40B4-BE49-F238E27FC236}">
                <a16:creationId xmlns="" xmlns:a16="http://schemas.microsoft.com/office/drawing/2014/main" id="{00000000-0008-0000-1100-0000C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6" name="Line 7">
            <a:extLst>
              <a:ext uri="{FF2B5EF4-FFF2-40B4-BE49-F238E27FC236}">
                <a16:creationId xmlns="" xmlns:a16="http://schemas.microsoft.com/office/drawing/2014/main" id="{00000000-0008-0000-1100-0000C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7" name="Line 8">
            <a:extLst>
              <a:ext uri="{FF2B5EF4-FFF2-40B4-BE49-F238E27FC236}">
                <a16:creationId xmlns="" xmlns:a16="http://schemas.microsoft.com/office/drawing/2014/main" id="{00000000-0008-0000-1100-0000C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8" name="Line 9">
            <a:extLst>
              <a:ext uri="{FF2B5EF4-FFF2-40B4-BE49-F238E27FC236}">
                <a16:creationId xmlns="" xmlns:a16="http://schemas.microsoft.com/office/drawing/2014/main" id="{00000000-0008-0000-1100-0000C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9" name="Line 7">
            <a:extLst>
              <a:ext uri="{FF2B5EF4-FFF2-40B4-BE49-F238E27FC236}">
                <a16:creationId xmlns="" xmlns:a16="http://schemas.microsoft.com/office/drawing/2014/main" id="{00000000-0008-0000-1100-0000C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0" name="Line 8">
            <a:extLst>
              <a:ext uri="{FF2B5EF4-FFF2-40B4-BE49-F238E27FC236}">
                <a16:creationId xmlns="" xmlns:a16="http://schemas.microsoft.com/office/drawing/2014/main" id="{00000000-0008-0000-1100-0000C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1" name="Line 9">
            <a:extLst>
              <a:ext uri="{FF2B5EF4-FFF2-40B4-BE49-F238E27FC236}">
                <a16:creationId xmlns="" xmlns:a16="http://schemas.microsoft.com/office/drawing/2014/main" id="{00000000-0008-0000-1100-0000C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2" name="Line 7">
            <a:extLst>
              <a:ext uri="{FF2B5EF4-FFF2-40B4-BE49-F238E27FC236}">
                <a16:creationId xmlns="" xmlns:a16="http://schemas.microsoft.com/office/drawing/2014/main" id="{00000000-0008-0000-1100-0000C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3" name="Line 8">
            <a:extLst>
              <a:ext uri="{FF2B5EF4-FFF2-40B4-BE49-F238E27FC236}">
                <a16:creationId xmlns="" xmlns:a16="http://schemas.microsoft.com/office/drawing/2014/main" id="{00000000-0008-0000-1100-0000D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4" name="Line 9">
            <a:extLst>
              <a:ext uri="{FF2B5EF4-FFF2-40B4-BE49-F238E27FC236}">
                <a16:creationId xmlns="" xmlns:a16="http://schemas.microsoft.com/office/drawing/2014/main" id="{00000000-0008-0000-1100-0000D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5" name="Line 7">
            <a:extLst>
              <a:ext uri="{FF2B5EF4-FFF2-40B4-BE49-F238E27FC236}">
                <a16:creationId xmlns="" xmlns:a16="http://schemas.microsoft.com/office/drawing/2014/main" id="{00000000-0008-0000-1100-0000D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6" name="Line 8">
            <a:extLst>
              <a:ext uri="{FF2B5EF4-FFF2-40B4-BE49-F238E27FC236}">
                <a16:creationId xmlns="" xmlns:a16="http://schemas.microsoft.com/office/drawing/2014/main" id="{00000000-0008-0000-1100-0000D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7" name="Line 9">
            <a:extLst>
              <a:ext uri="{FF2B5EF4-FFF2-40B4-BE49-F238E27FC236}">
                <a16:creationId xmlns="" xmlns:a16="http://schemas.microsoft.com/office/drawing/2014/main" id="{00000000-0008-0000-1100-0000D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8" name="Line 7">
            <a:extLst>
              <a:ext uri="{FF2B5EF4-FFF2-40B4-BE49-F238E27FC236}">
                <a16:creationId xmlns="" xmlns:a16="http://schemas.microsoft.com/office/drawing/2014/main" id="{00000000-0008-0000-1100-0000D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9" name="Line 8">
            <a:extLst>
              <a:ext uri="{FF2B5EF4-FFF2-40B4-BE49-F238E27FC236}">
                <a16:creationId xmlns="" xmlns:a16="http://schemas.microsoft.com/office/drawing/2014/main" id="{00000000-0008-0000-1100-0000D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0" name="Line 9">
            <a:extLst>
              <a:ext uri="{FF2B5EF4-FFF2-40B4-BE49-F238E27FC236}">
                <a16:creationId xmlns="" xmlns:a16="http://schemas.microsoft.com/office/drawing/2014/main" id="{00000000-0008-0000-1100-0000D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1" name="Line 7">
            <a:extLst>
              <a:ext uri="{FF2B5EF4-FFF2-40B4-BE49-F238E27FC236}">
                <a16:creationId xmlns="" xmlns:a16="http://schemas.microsoft.com/office/drawing/2014/main" id="{00000000-0008-0000-1100-0000D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2" name="Line 8">
            <a:extLst>
              <a:ext uri="{FF2B5EF4-FFF2-40B4-BE49-F238E27FC236}">
                <a16:creationId xmlns="" xmlns:a16="http://schemas.microsoft.com/office/drawing/2014/main" id="{00000000-0008-0000-1100-0000D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3" name="Line 9">
            <a:extLst>
              <a:ext uri="{FF2B5EF4-FFF2-40B4-BE49-F238E27FC236}">
                <a16:creationId xmlns="" xmlns:a16="http://schemas.microsoft.com/office/drawing/2014/main" id="{00000000-0008-0000-1100-0000D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4" name="Line 7">
            <a:extLst>
              <a:ext uri="{FF2B5EF4-FFF2-40B4-BE49-F238E27FC236}">
                <a16:creationId xmlns="" xmlns:a16="http://schemas.microsoft.com/office/drawing/2014/main" id="{00000000-0008-0000-1100-0000D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5" name="Line 8">
            <a:extLst>
              <a:ext uri="{FF2B5EF4-FFF2-40B4-BE49-F238E27FC236}">
                <a16:creationId xmlns="" xmlns:a16="http://schemas.microsoft.com/office/drawing/2014/main" id="{00000000-0008-0000-1100-0000D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6" name="Line 9">
            <a:extLst>
              <a:ext uri="{FF2B5EF4-FFF2-40B4-BE49-F238E27FC236}">
                <a16:creationId xmlns="" xmlns:a16="http://schemas.microsoft.com/office/drawing/2014/main" id="{00000000-0008-0000-1100-0000D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7" name="Line 7">
            <a:extLst>
              <a:ext uri="{FF2B5EF4-FFF2-40B4-BE49-F238E27FC236}">
                <a16:creationId xmlns="" xmlns:a16="http://schemas.microsoft.com/office/drawing/2014/main" id="{00000000-0008-0000-1100-0000D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8" name="Line 8">
            <a:extLst>
              <a:ext uri="{FF2B5EF4-FFF2-40B4-BE49-F238E27FC236}">
                <a16:creationId xmlns="" xmlns:a16="http://schemas.microsoft.com/office/drawing/2014/main" id="{00000000-0008-0000-1100-0000D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9" name="Line 9">
            <a:extLst>
              <a:ext uri="{FF2B5EF4-FFF2-40B4-BE49-F238E27FC236}">
                <a16:creationId xmlns="" xmlns:a16="http://schemas.microsoft.com/office/drawing/2014/main" id="{00000000-0008-0000-1100-0000E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0" name="Line 7">
            <a:extLst>
              <a:ext uri="{FF2B5EF4-FFF2-40B4-BE49-F238E27FC236}">
                <a16:creationId xmlns="" xmlns:a16="http://schemas.microsoft.com/office/drawing/2014/main" id="{00000000-0008-0000-1100-0000E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1" name="Line 8">
            <a:extLst>
              <a:ext uri="{FF2B5EF4-FFF2-40B4-BE49-F238E27FC236}">
                <a16:creationId xmlns="" xmlns:a16="http://schemas.microsoft.com/office/drawing/2014/main" id="{00000000-0008-0000-1100-0000E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2" name="Line 9">
            <a:extLst>
              <a:ext uri="{FF2B5EF4-FFF2-40B4-BE49-F238E27FC236}">
                <a16:creationId xmlns="" xmlns:a16="http://schemas.microsoft.com/office/drawing/2014/main" id="{00000000-0008-0000-1100-0000E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3" name="Line 7">
            <a:extLst>
              <a:ext uri="{FF2B5EF4-FFF2-40B4-BE49-F238E27FC236}">
                <a16:creationId xmlns="" xmlns:a16="http://schemas.microsoft.com/office/drawing/2014/main" id="{00000000-0008-0000-1100-0000E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4" name="Line 8">
            <a:extLst>
              <a:ext uri="{FF2B5EF4-FFF2-40B4-BE49-F238E27FC236}">
                <a16:creationId xmlns="" xmlns:a16="http://schemas.microsoft.com/office/drawing/2014/main" id="{00000000-0008-0000-1100-0000E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5" name="Line 9">
            <a:extLst>
              <a:ext uri="{FF2B5EF4-FFF2-40B4-BE49-F238E27FC236}">
                <a16:creationId xmlns="" xmlns:a16="http://schemas.microsoft.com/office/drawing/2014/main" id="{00000000-0008-0000-1100-0000E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6" name="Line 7">
            <a:extLst>
              <a:ext uri="{FF2B5EF4-FFF2-40B4-BE49-F238E27FC236}">
                <a16:creationId xmlns="" xmlns:a16="http://schemas.microsoft.com/office/drawing/2014/main" id="{00000000-0008-0000-1100-0000E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7" name="Line 8">
            <a:extLst>
              <a:ext uri="{FF2B5EF4-FFF2-40B4-BE49-F238E27FC236}">
                <a16:creationId xmlns="" xmlns:a16="http://schemas.microsoft.com/office/drawing/2014/main" id="{00000000-0008-0000-1100-0000E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8" name="Line 9">
            <a:extLst>
              <a:ext uri="{FF2B5EF4-FFF2-40B4-BE49-F238E27FC236}">
                <a16:creationId xmlns="" xmlns:a16="http://schemas.microsoft.com/office/drawing/2014/main" id="{00000000-0008-0000-1100-0000E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9" name="Line 7">
            <a:extLst>
              <a:ext uri="{FF2B5EF4-FFF2-40B4-BE49-F238E27FC236}">
                <a16:creationId xmlns="" xmlns:a16="http://schemas.microsoft.com/office/drawing/2014/main" id="{00000000-0008-0000-1100-0000E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0" name="Line 8">
            <a:extLst>
              <a:ext uri="{FF2B5EF4-FFF2-40B4-BE49-F238E27FC236}">
                <a16:creationId xmlns="" xmlns:a16="http://schemas.microsoft.com/office/drawing/2014/main" id="{00000000-0008-0000-1100-0000E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1" name="Line 9">
            <a:extLst>
              <a:ext uri="{FF2B5EF4-FFF2-40B4-BE49-F238E27FC236}">
                <a16:creationId xmlns="" xmlns:a16="http://schemas.microsoft.com/office/drawing/2014/main" id="{00000000-0008-0000-1100-0000E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2" name="Line 7">
            <a:extLst>
              <a:ext uri="{FF2B5EF4-FFF2-40B4-BE49-F238E27FC236}">
                <a16:creationId xmlns="" xmlns:a16="http://schemas.microsoft.com/office/drawing/2014/main" id="{00000000-0008-0000-1100-0000E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3" name="Line 8">
            <a:extLst>
              <a:ext uri="{FF2B5EF4-FFF2-40B4-BE49-F238E27FC236}">
                <a16:creationId xmlns="" xmlns:a16="http://schemas.microsoft.com/office/drawing/2014/main" id="{00000000-0008-0000-1100-0000E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4" name="Line 9">
            <a:extLst>
              <a:ext uri="{FF2B5EF4-FFF2-40B4-BE49-F238E27FC236}">
                <a16:creationId xmlns="" xmlns:a16="http://schemas.microsoft.com/office/drawing/2014/main" id="{00000000-0008-0000-1100-0000E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5" name="Line 7">
            <a:extLst>
              <a:ext uri="{FF2B5EF4-FFF2-40B4-BE49-F238E27FC236}">
                <a16:creationId xmlns="" xmlns:a16="http://schemas.microsoft.com/office/drawing/2014/main" id="{00000000-0008-0000-1100-0000F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6" name="Line 8">
            <a:extLst>
              <a:ext uri="{FF2B5EF4-FFF2-40B4-BE49-F238E27FC236}">
                <a16:creationId xmlns="" xmlns:a16="http://schemas.microsoft.com/office/drawing/2014/main" id="{00000000-0008-0000-1100-0000F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7" name="Line 9">
            <a:extLst>
              <a:ext uri="{FF2B5EF4-FFF2-40B4-BE49-F238E27FC236}">
                <a16:creationId xmlns="" xmlns:a16="http://schemas.microsoft.com/office/drawing/2014/main" id="{00000000-0008-0000-1100-0000F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8" name="Line 7">
            <a:extLst>
              <a:ext uri="{FF2B5EF4-FFF2-40B4-BE49-F238E27FC236}">
                <a16:creationId xmlns="" xmlns:a16="http://schemas.microsoft.com/office/drawing/2014/main" id="{00000000-0008-0000-1100-0000F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9" name="Line 8">
            <a:extLst>
              <a:ext uri="{FF2B5EF4-FFF2-40B4-BE49-F238E27FC236}">
                <a16:creationId xmlns="" xmlns:a16="http://schemas.microsoft.com/office/drawing/2014/main" id="{00000000-0008-0000-1100-0000F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0" name="Line 9">
            <a:extLst>
              <a:ext uri="{FF2B5EF4-FFF2-40B4-BE49-F238E27FC236}">
                <a16:creationId xmlns="" xmlns:a16="http://schemas.microsoft.com/office/drawing/2014/main" id="{00000000-0008-0000-1100-0000F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1" name="Line 7">
            <a:extLst>
              <a:ext uri="{FF2B5EF4-FFF2-40B4-BE49-F238E27FC236}">
                <a16:creationId xmlns="" xmlns:a16="http://schemas.microsoft.com/office/drawing/2014/main" id="{00000000-0008-0000-1100-0000F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2" name="Line 8">
            <a:extLst>
              <a:ext uri="{FF2B5EF4-FFF2-40B4-BE49-F238E27FC236}">
                <a16:creationId xmlns="" xmlns:a16="http://schemas.microsoft.com/office/drawing/2014/main" id="{00000000-0008-0000-1100-0000F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3" name="Line 9">
            <a:extLst>
              <a:ext uri="{FF2B5EF4-FFF2-40B4-BE49-F238E27FC236}">
                <a16:creationId xmlns="" xmlns:a16="http://schemas.microsoft.com/office/drawing/2014/main" id="{00000000-0008-0000-1100-0000F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4" name="Line 7">
            <a:extLst>
              <a:ext uri="{FF2B5EF4-FFF2-40B4-BE49-F238E27FC236}">
                <a16:creationId xmlns="" xmlns:a16="http://schemas.microsoft.com/office/drawing/2014/main" id="{00000000-0008-0000-1100-0000F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5" name="Line 8">
            <a:extLst>
              <a:ext uri="{FF2B5EF4-FFF2-40B4-BE49-F238E27FC236}">
                <a16:creationId xmlns="" xmlns:a16="http://schemas.microsoft.com/office/drawing/2014/main" id="{00000000-0008-0000-1100-0000F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6" name="Line 9">
            <a:extLst>
              <a:ext uri="{FF2B5EF4-FFF2-40B4-BE49-F238E27FC236}">
                <a16:creationId xmlns="" xmlns:a16="http://schemas.microsoft.com/office/drawing/2014/main" id="{00000000-0008-0000-1100-0000F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7" name="Line 7">
            <a:extLst>
              <a:ext uri="{FF2B5EF4-FFF2-40B4-BE49-F238E27FC236}">
                <a16:creationId xmlns="" xmlns:a16="http://schemas.microsoft.com/office/drawing/2014/main" id="{00000000-0008-0000-1100-0000F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8" name="Line 8">
            <a:extLst>
              <a:ext uri="{FF2B5EF4-FFF2-40B4-BE49-F238E27FC236}">
                <a16:creationId xmlns="" xmlns:a16="http://schemas.microsoft.com/office/drawing/2014/main" id="{00000000-0008-0000-1100-0000F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9" name="Line 9">
            <a:extLst>
              <a:ext uri="{FF2B5EF4-FFF2-40B4-BE49-F238E27FC236}">
                <a16:creationId xmlns="" xmlns:a16="http://schemas.microsoft.com/office/drawing/2014/main" id="{00000000-0008-0000-1100-0000F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0" name="Line 7">
            <a:extLst>
              <a:ext uri="{FF2B5EF4-FFF2-40B4-BE49-F238E27FC236}">
                <a16:creationId xmlns="" xmlns:a16="http://schemas.microsoft.com/office/drawing/2014/main" id="{00000000-0008-0000-1100-0000F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1" name="Line 8">
            <a:extLst>
              <a:ext uri="{FF2B5EF4-FFF2-40B4-BE49-F238E27FC236}">
                <a16:creationId xmlns="" xmlns:a16="http://schemas.microsoft.com/office/drawing/2014/main" id="{00000000-0008-0000-1100-00000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2" name="Line 9">
            <a:extLst>
              <a:ext uri="{FF2B5EF4-FFF2-40B4-BE49-F238E27FC236}">
                <a16:creationId xmlns="" xmlns:a16="http://schemas.microsoft.com/office/drawing/2014/main" id="{00000000-0008-0000-1100-00000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3" name="Line 7">
            <a:extLst>
              <a:ext uri="{FF2B5EF4-FFF2-40B4-BE49-F238E27FC236}">
                <a16:creationId xmlns="" xmlns:a16="http://schemas.microsoft.com/office/drawing/2014/main" id="{00000000-0008-0000-1100-00000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4" name="Line 8">
            <a:extLst>
              <a:ext uri="{FF2B5EF4-FFF2-40B4-BE49-F238E27FC236}">
                <a16:creationId xmlns="" xmlns:a16="http://schemas.microsoft.com/office/drawing/2014/main" id="{00000000-0008-0000-1100-00000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5" name="Line 9">
            <a:extLst>
              <a:ext uri="{FF2B5EF4-FFF2-40B4-BE49-F238E27FC236}">
                <a16:creationId xmlns="" xmlns:a16="http://schemas.microsoft.com/office/drawing/2014/main" id="{00000000-0008-0000-1100-00000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6" name="Line 7">
            <a:extLst>
              <a:ext uri="{FF2B5EF4-FFF2-40B4-BE49-F238E27FC236}">
                <a16:creationId xmlns="" xmlns:a16="http://schemas.microsoft.com/office/drawing/2014/main" id="{00000000-0008-0000-1100-00000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7" name="Line 8">
            <a:extLst>
              <a:ext uri="{FF2B5EF4-FFF2-40B4-BE49-F238E27FC236}">
                <a16:creationId xmlns="" xmlns:a16="http://schemas.microsoft.com/office/drawing/2014/main" id="{00000000-0008-0000-1100-00000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8" name="Line 9">
            <a:extLst>
              <a:ext uri="{FF2B5EF4-FFF2-40B4-BE49-F238E27FC236}">
                <a16:creationId xmlns="" xmlns:a16="http://schemas.microsoft.com/office/drawing/2014/main" id="{00000000-0008-0000-1100-00000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9" name="Line 7">
            <a:extLst>
              <a:ext uri="{FF2B5EF4-FFF2-40B4-BE49-F238E27FC236}">
                <a16:creationId xmlns="" xmlns:a16="http://schemas.microsoft.com/office/drawing/2014/main" id="{00000000-0008-0000-1100-00000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0" name="Line 8">
            <a:extLst>
              <a:ext uri="{FF2B5EF4-FFF2-40B4-BE49-F238E27FC236}">
                <a16:creationId xmlns="" xmlns:a16="http://schemas.microsoft.com/office/drawing/2014/main" id="{00000000-0008-0000-1100-00000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1" name="Line 9">
            <a:extLst>
              <a:ext uri="{FF2B5EF4-FFF2-40B4-BE49-F238E27FC236}">
                <a16:creationId xmlns="" xmlns:a16="http://schemas.microsoft.com/office/drawing/2014/main" id="{00000000-0008-0000-1100-00000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2" name="Line 7">
            <a:extLst>
              <a:ext uri="{FF2B5EF4-FFF2-40B4-BE49-F238E27FC236}">
                <a16:creationId xmlns="" xmlns:a16="http://schemas.microsoft.com/office/drawing/2014/main" id="{00000000-0008-0000-1100-00000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3" name="Line 8">
            <a:extLst>
              <a:ext uri="{FF2B5EF4-FFF2-40B4-BE49-F238E27FC236}">
                <a16:creationId xmlns="" xmlns:a16="http://schemas.microsoft.com/office/drawing/2014/main" id="{00000000-0008-0000-1100-00000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4" name="Line 9">
            <a:extLst>
              <a:ext uri="{FF2B5EF4-FFF2-40B4-BE49-F238E27FC236}">
                <a16:creationId xmlns="" xmlns:a16="http://schemas.microsoft.com/office/drawing/2014/main" id="{00000000-0008-0000-1100-00000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5" name="Line 7">
            <a:extLst>
              <a:ext uri="{FF2B5EF4-FFF2-40B4-BE49-F238E27FC236}">
                <a16:creationId xmlns="" xmlns:a16="http://schemas.microsoft.com/office/drawing/2014/main" id="{00000000-0008-0000-1100-00000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6" name="Line 8">
            <a:extLst>
              <a:ext uri="{FF2B5EF4-FFF2-40B4-BE49-F238E27FC236}">
                <a16:creationId xmlns="" xmlns:a16="http://schemas.microsoft.com/office/drawing/2014/main" id="{00000000-0008-0000-1100-00000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7" name="Line 9">
            <a:extLst>
              <a:ext uri="{FF2B5EF4-FFF2-40B4-BE49-F238E27FC236}">
                <a16:creationId xmlns="" xmlns:a16="http://schemas.microsoft.com/office/drawing/2014/main" id="{00000000-0008-0000-1100-00001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8" name="Line 7">
            <a:extLst>
              <a:ext uri="{FF2B5EF4-FFF2-40B4-BE49-F238E27FC236}">
                <a16:creationId xmlns="" xmlns:a16="http://schemas.microsoft.com/office/drawing/2014/main" id="{00000000-0008-0000-1100-00001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9" name="Line 8">
            <a:extLst>
              <a:ext uri="{FF2B5EF4-FFF2-40B4-BE49-F238E27FC236}">
                <a16:creationId xmlns="" xmlns:a16="http://schemas.microsoft.com/office/drawing/2014/main" id="{00000000-0008-0000-1100-00001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0" name="Line 9">
            <a:extLst>
              <a:ext uri="{FF2B5EF4-FFF2-40B4-BE49-F238E27FC236}">
                <a16:creationId xmlns="" xmlns:a16="http://schemas.microsoft.com/office/drawing/2014/main" id="{00000000-0008-0000-1100-00001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1" name="Line 7">
            <a:extLst>
              <a:ext uri="{FF2B5EF4-FFF2-40B4-BE49-F238E27FC236}">
                <a16:creationId xmlns="" xmlns:a16="http://schemas.microsoft.com/office/drawing/2014/main" id="{00000000-0008-0000-1100-00001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2" name="Line 8">
            <a:extLst>
              <a:ext uri="{FF2B5EF4-FFF2-40B4-BE49-F238E27FC236}">
                <a16:creationId xmlns="" xmlns:a16="http://schemas.microsoft.com/office/drawing/2014/main" id="{00000000-0008-0000-1100-00001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3" name="Line 9">
            <a:extLst>
              <a:ext uri="{FF2B5EF4-FFF2-40B4-BE49-F238E27FC236}">
                <a16:creationId xmlns="" xmlns:a16="http://schemas.microsoft.com/office/drawing/2014/main" id="{00000000-0008-0000-1100-00001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4" name="Line 7">
            <a:extLst>
              <a:ext uri="{FF2B5EF4-FFF2-40B4-BE49-F238E27FC236}">
                <a16:creationId xmlns="" xmlns:a16="http://schemas.microsoft.com/office/drawing/2014/main" id="{00000000-0008-0000-1100-00001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5" name="Line 8">
            <a:extLst>
              <a:ext uri="{FF2B5EF4-FFF2-40B4-BE49-F238E27FC236}">
                <a16:creationId xmlns="" xmlns:a16="http://schemas.microsoft.com/office/drawing/2014/main" id="{00000000-0008-0000-1100-00001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6" name="Line 9">
            <a:extLst>
              <a:ext uri="{FF2B5EF4-FFF2-40B4-BE49-F238E27FC236}">
                <a16:creationId xmlns="" xmlns:a16="http://schemas.microsoft.com/office/drawing/2014/main" id="{00000000-0008-0000-1100-00001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7" name="Line 7">
            <a:extLst>
              <a:ext uri="{FF2B5EF4-FFF2-40B4-BE49-F238E27FC236}">
                <a16:creationId xmlns="" xmlns:a16="http://schemas.microsoft.com/office/drawing/2014/main" id="{00000000-0008-0000-1100-00001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8" name="Line 8">
            <a:extLst>
              <a:ext uri="{FF2B5EF4-FFF2-40B4-BE49-F238E27FC236}">
                <a16:creationId xmlns="" xmlns:a16="http://schemas.microsoft.com/office/drawing/2014/main" id="{00000000-0008-0000-1100-00001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9" name="Line 9">
            <a:extLst>
              <a:ext uri="{FF2B5EF4-FFF2-40B4-BE49-F238E27FC236}">
                <a16:creationId xmlns="" xmlns:a16="http://schemas.microsoft.com/office/drawing/2014/main" id="{00000000-0008-0000-1100-00001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0" name="Line 7">
            <a:extLst>
              <a:ext uri="{FF2B5EF4-FFF2-40B4-BE49-F238E27FC236}">
                <a16:creationId xmlns="" xmlns:a16="http://schemas.microsoft.com/office/drawing/2014/main" id="{00000000-0008-0000-1100-00002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1" name="Line 8">
            <a:extLst>
              <a:ext uri="{FF2B5EF4-FFF2-40B4-BE49-F238E27FC236}">
                <a16:creationId xmlns="" xmlns:a16="http://schemas.microsoft.com/office/drawing/2014/main" id="{00000000-0008-0000-1100-00002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2" name="Line 9">
            <a:extLst>
              <a:ext uri="{FF2B5EF4-FFF2-40B4-BE49-F238E27FC236}">
                <a16:creationId xmlns="" xmlns:a16="http://schemas.microsoft.com/office/drawing/2014/main" id="{00000000-0008-0000-1100-00002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3" name="Line 7">
            <a:extLst>
              <a:ext uri="{FF2B5EF4-FFF2-40B4-BE49-F238E27FC236}">
                <a16:creationId xmlns="" xmlns:a16="http://schemas.microsoft.com/office/drawing/2014/main" id="{00000000-0008-0000-1100-00002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4" name="Line 8">
            <a:extLst>
              <a:ext uri="{FF2B5EF4-FFF2-40B4-BE49-F238E27FC236}">
                <a16:creationId xmlns="" xmlns:a16="http://schemas.microsoft.com/office/drawing/2014/main" id="{00000000-0008-0000-1100-00002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5" name="Line 9">
            <a:extLst>
              <a:ext uri="{FF2B5EF4-FFF2-40B4-BE49-F238E27FC236}">
                <a16:creationId xmlns="" xmlns:a16="http://schemas.microsoft.com/office/drawing/2014/main" id="{00000000-0008-0000-1100-00002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6" name="Line 7">
            <a:extLst>
              <a:ext uri="{FF2B5EF4-FFF2-40B4-BE49-F238E27FC236}">
                <a16:creationId xmlns="" xmlns:a16="http://schemas.microsoft.com/office/drawing/2014/main" id="{00000000-0008-0000-1100-00003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7" name="Line 8">
            <a:extLst>
              <a:ext uri="{FF2B5EF4-FFF2-40B4-BE49-F238E27FC236}">
                <a16:creationId xmlns="" xmlns:a16="http://schemas.microsoft.com/office/drawing/2014/main" id="{00000000-0008-0000-1100-00003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8" name="Line 9">
            <a:extLst>
              <a:ext uri="{FF2B5EF4-FFF2-40B4-BE49-F238E27FC236}">
                <a16:creationId xmlns="" xmlns:a16="http://schemas.microsoft.com/office/drawing/2014/main" id="{00000000-0008-0000-1100-00003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9" name="Line 7">
            <a:extLst>
              <a:ext uri="{FF2B5EF4-FFF2-40B4-BE49-F238E27FC236}">
                <a16:creationId xmlns="" xmlns:a16="http://schemas.microsoft.com/office/drawing/2014/main" id="{00000000-0008-0000-1100-00003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0" name="Line 8">
            <a:extLst>
              <a:ext uri="{FF2B5EF4-FFF2-40B4-BE49-F238E27FC236}">
                <a16:creationId xmlns="" xmlns:a16="http://schemas.microsoft.com/office/drawing/2014/main" id="{00000000-0008-0000-1100-00003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1" name="Line 9">
            <a:extLst>
              <a:ext uri="{FF2B5EF4-FFF2-40B4-BE49-F238E27FC236}">
                <a16:creationId xmlns="" xmlns:a16="http://schemas.microsoft.com/office/drawing/2014/main" id="{00000000-0008-0000-1100-00004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2" name="Line 7">
            <a:extLst>
              <a:ext uri="{FF2B5EF4-FFF2-40B4-BE49-F238E27FC236}">
                <a16:creationId xmlns="" xmlns:a16="http://schemas.microsoft.com/office/drawing/2014/main" id="{00000000-0008-0000-1100-00004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3" name="Line 8">
            <a:extLst>
              <a:ext uri="{FF2B5EF4-FFF2-40B4-BE49-F238E27FC236}">
                <a16:creationId xmlns="" xmlns:a16="http://schemas.microsoft.com/office/drawing/2014/main" id="{00000000-0008-0000-1100-00004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4" name="Line 9">
            <a:extLst>
              <a:ext uri="{FF2B5EF4-FFF2-40B4-BE49-F238E27FC236}">
                <a16:creationId xmlns="" xmlns:a16="http://schemas.microsoft.com/office/drawing/2014/main" id="{00000000-0008-0000-1100-00004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5" name="Line 7">
            <a:extLst>
              <a:ext uri="{FF2B5EF4-FFF2-40B4-BE49-F238E27FC236}">
                <a16:creationId xmlns="" xmlns:a16="http://schemas.microsoft.com/office/drawing/2014/main" id="{00000000-0008-0000-1100-00004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6" name="Line 8">
            <a:extLst>
              <a:ext uri="{FF2B5EF4-FFF2-40B4-BE49-F238E27FC236}">
                <a16:creationId xmlns="" xmlns:a16="http://schemas.microsoft.com/office/drawing/2014/main" id="{00000000-0008-0000-1100-00004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7" name="Line 9">
            <a:extLst>
              <a:ext uri="{FF2B5EF4-FFF2-40B4-BE49-F238E27FC236}">
                <a16:creationId xmlns="" xmlns:a16="http://schemas.microsoft.com/office/drawing/2014/main" id="{00000000-0008-0000-1100-00004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8" name="Line 7">
            <a:extLst>
              <a:ext uri="{FF2B5EF4-FFF2-40B4-BE49-F238E27FC236}">
                <a16:creationId xmlns="" xmlns:a16="http://schemas.microsoft.com/office/drawing/2014/main" id="{00000000-0008-0000-1100-00004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9" name="Line 8">
            <a:extLst>
              <a:ext uri="{FF2B5EF4-FFF2-40B4-BE49-F238E27FC236}">
                <a16:creationId xmlns="" xmlns:a16="http://schemas.microsoft.com/office/drawing/2014/main" id="{00000000-0008-0000-1100-00004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0" name="Line 9">
            <a:extLst>
              <a:ext uri="{FF2B5EF4-FFF2-40B4-BE49-F238E27FC236}">
                <a16:creationId xmlns="" xmlns:a16="http://schemas.microsoft.com/office/drawing/2014/main" id="{00000000-0008-0000-1100-00004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1" name="Line 7">
            <a:extLst>
              <a:ext uri="{FF2B5EF4-FFF2-40B4-BE49-F238E27FC236}">
                <a16:creationId xmlns="" xmlns:a16="http://schemas.microsoft.com/office/drawing/2014/main" id="{00000000-0008-0000-1100-00004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2" name="Line 8">
            <a:extLst>
              <a:ext uri="{FF2B5EF4-FFF2-40B4-BE49-F238E27FC236}">
                <a16:creationId xmlns="" xmlns:a16="http://schemas.microsoft.com/office/drawing/2014/main" id="{00000000-0008-0000-1100-00004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3" name="Line 9">
            <a:extLst>
              <a:ext uri="{FF2B5EF4-FFF2-40B4-BE49-F238E27FC236}">
                <a16:creationId xmlns="" xmlns:a16="http://schemas.microsoft.com/office/drawing/2014/main" id="{00000000-0008-0000-1100-00004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4" name="Line 7">
            <a:extLst>
              <a:ext uri="{FF2B5EF4-FFF2-40B4-BE49-F238E27FC236}">
                <a16:creationId xmlns="" xmlns:a16="http://schemas.microsoft.com/office/drawing/2014/main" id="{00000000-0008-0000-1100-00004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5" name="Line 8">
            <a:extLst>
              <a:ext uri="{FF2B5EF4-FFF2-40B4-BE49-F238E27FC236}">
                <a16:creationId xmlns="" xmlns:a16="http://schemas.microsoft.com/office/drawing/2014/main" id="{00000000-0008-0000-1100-00004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6" name="Line 9">
            <a:extLst>
              <a:ext uri="{FF2B5EF4-FFF2-40B4-BE49-F238E27FC236}">
                <a16:creationId xmlns="" xmlns:a16="http://schemas.microsoft.com/office/drawing/2014/main" id="{00000000-0008-0000-1100-00004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7" name="Line 7">
            <a:extLst>
              <a:ext uri="{FF2B5EF4-FFF2-40B4-BE49-F238E27FC236}">
                <a16:creationId xmlns="" xmlns:a16="http://schemas.microsoft.com/office/drawing/2014/main" id="{00000000-0008-0000-1100-00005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8" name="Line 8">
            <a:extLst>
              <a:ext uri="{FF2B5EF4-FFF2-40B4-BE49-F238E27FC236}">
                <a16:creationId xmlns="" xmlns:a16="http://schemas.microsoft.com/office/drawing/2014/main" id="{00000000-0008-0000-1100-00005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9" name="Line 9">
            <a:extLst>
              <a:ext uri="{FF2B5EF4-FFF2-40B4-BE49-F238E27FC236}">
                <a16:creationId xmlns="" xmlns:a16="http://schemas.microsoft.com/office/drawing/2014/main" id="{00000000-0008-0000-1100-00005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0" name="Line 7">
            <a:extLst>
              <a:ext uri="{FF2B5EF4-FFF2-40B4-BE49-F238E27FC236}">
                <a16:creationId xmlns="" xmlns:a16="http://schemas.microsoft.com/office/drawing/2014/main" id="{00000000-0008-0000-1100-00005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1" name="Line 8">
            <a:extLst>
              <a:ext uri="{FF2B5EF4-FFF2-40B4-BE49-F238E27FC236}">
                <a16:creationId xmlns="" xmlns:a16="http://schemas.microsoft.com/office/drawing/2014/main" id="{00000000-0008-0000-1100-00005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2" name="Line 9">
            <a:extLst>
              <a:ext uri="{FF2B5EF4-FFF2-40B4-BE49-F238E27FC236}">
                <a16:creationId xmlns="" xmlns:a16="http://schemas.microsoft.com/office/drawing/2014/main" id="{00000000-0008-0000-1100-00005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3" name="Line 7">
            <a:extLst>
              <a:ext uri="{FF2B5EF4-FFF2-40B4-BE49-F238E27FC236}">
                <a16:creationId xmlns="" xmlns:a16="http://schemas.microsoft.com/office/drawing/2014/main" id="{00000000-0008-0000-1100-00005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4" name="Line 8">
            <a:extLst>
              <a:ext uri="{FF2B5EF4-FFF2-40B4-BE49-F238E27FC236}">
                <a16:creationId xmlns="" xmlns:a16="http://schemas.microsoft.com/office/drawing/2014/main" id="{00000000-0008-0000-1100-00005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5" name="Line 9">
            <a:extLst>
              <a:ext uri="{FF2B5EF4-FFF2-40B4-BE49-F238E27FC236}">
                <a16:creationId xmlns="" xmlns:a16="http://schemas.microsoft.com/office/drawing/2014/main" id="{00000000-0008-0000-1100-00005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6" name="Line 7">
            <a:extLst>
              <a:ext uri="{FF2B5EF4-FFF2-40B4-BE49-F238E27FC236}">
                <a16:creationId xmlns="" xmlns:a16="http://schemas.microsoft.com/office/drawing/2014/main" id="{00000000-0008-0000-1100-00005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7" name="Line 8">
            <a:extLst>
              <a:ext uri="{FF2B5EF4-FFF2-40B4-BE49-F238E27FC236}">
                <a16:creationId xmlns="" xmlns:a16="http://schemas.microsoft.com/office/drawing/2014/main" id="{00000000-0008-0000-1100-00005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8" name="Line 9">
            <a:extLst>
              <a:ext uri="{FF2B5EF4-FFF2-40B4-BE49-F238E27FC236}">
                <a16:creationId xmlns="" xmlns:a16="http://schemas.microsoft.com/office/drawing/2014/main" id="{00000000-0008-0000-1100-00005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9" name="Line 7">
            <a:extLst>
              <a:ext uri="{FF2B5EF4-FFF2-40B4-BE49-F238E27FC236}">
                <a16:creationId xmlns="" xmlns:a16="http://schemas.microsoft.com/office/drawing/2014/main" id="{00000000-0008-0000-1100-00005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0" name="Line 8">
            <a:extLst>
              <a:ext uri="{FF2B5EF4-FFF2-40B4-BE49-F238E27FC236}">
                <a16:creationId xmlns="" xmlns:a16="http://schemas.microsoft.com/office/drawing/2014/main" id="{00000000-0008-0000-1100-00005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1" name="Line 9">
            <a:extLst>
              <a:ext uri="{FF2B5EF4-FFF2-40B4-BE49-F238E27FC236}">
                <a16:creationId xmlns="" xmlns:a16="http://schemas.microsoft.com/office/drawing/2014/main" id="{00000000-0008-0000-1100-00005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2" name="Line 7">
            <a:extLst>
              <a:ext uri="{FF2B5EF4-FFF2-40B4-BE49-F238E27FC236}">
                <a16:creationId xmlns="" xmlns:a16="http://schemas.microsoft.com/office/drawing/2014/main" id="{00000000-0008-0000-1100-00005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3" name="Line 8">
            <a:extLst>
              <a:ext uri="{FF2B5EF4-FFF2-40B4-BE49-F238E27FC236}">
                <a16:creationId xmlns="" xmlns:a16="http://schemas.microsoft.com/office/drawing/2014/main" id="{00000000-0008-0000-1100-00006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4" name="Line 9">
            <a:extLst>
              <a:ext uri="{FF2B5EF4-FFF2-40B4-BE49-F238E27FC236}">
                <a16:creationId xmlns="" xmlns:a16="http://schemas.microsoft.com/office/drawing/2014/main" id="{00000000-0008-0000-1100-00006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5" name="Line 7">
            <a:extLst>
              <a:ext uri="{FF2B5EF4-FFF2-40B4-BE49-F238E27FC236}">
                <a16:creationId xmlns="" xmlns:a16="http://schemas.microsoft.com/office/drawing/2014/main" id="{00000000-0008-0000-1100-00006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6" name="Line 8">
            <a:extLst>
              <a:ext uri="{FF2B5EF4-FFF2-40B4-BE49-F238E27FC236}">
                <a16:creationId xmlns="" xmlns:a16="http://schemas.microsoft.com/office/drawing/2014/main" id="{00000000-0008-0000-1100-00006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7" name="Line 9">
            <a:extLst>
              <a:ext uri="{FF2B5EF4-FFF2-40B4-BE49-F238E27FC236}">
                <a16:creationId xmlns="" xmlns:a16="http://schemas.microsoft.com/office/drawing/2014/main" id="{00000000-0008-0000-1100-00006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8" name="Line 7">
            <a:extLst>
              <a:ext uri="{FF2B5EF4-FFF2-40B4-BE49-F238E27FC236}">
                <a16:creationId xmlns="" xmlns:a16="http://schemas.microsoft.com/office/drawing/2014/main" id="{00000000-0008-0000-1100-00006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9" name="Line 8">
            <a:extLst>
              <a:ext uri="{FF2B5EF4-FFF2-40B4-BE49-F238E27FC236}">
                <a16:creationId xmlns="" xmlns:a16="http://schemas.microsoft.com/office/drawing/2014/main" id="{00000000-0008-0000-1100-00006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0" name="Line 9">
            <a:extLst>
              <a:ext uri="{FF2B5EF4-FFF2-40B4-BE49-F238E27FC236}">
                <a16:creationId xmlns="" xmlns:a16="http://schemas.microsoft.com/office/drawing/2014/main" id="{00000000-0008-0000-1100-00006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1" name="Line 7">
            <a:extLst>
              <a:ext uri="{FF2B5EF4-FFF2-40B4-BE49-F238E27FC236}">
                <a16:creationId xmlns="" xmlns:a16="http://schemas.microsoft.com/office/drawing/2014/main" id="{00000000-0008-0000-1100-00006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2" name="Line 8">
            <a:extLst>
              <a:ext uri="{FF2B5EF4-FFF2-40B4-BE49-F238E27FC236}">
                <a16:creationId xmlns="" xmlns:a16="http://schemas.microsoft.com/office/drawing/2014/main" id="{00000000-0008-0000-1100-00006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3" name="Line 9">
            <a:extLst>
              <a:ext uri="{FF2B5EF4-FFF2-40B4-BE49-F238E27FC236}">
                <a16:creationId xmlns="" xmlns:a16="http://schemas.microsoft.com/office/drawing/2014/main" id="{00000000-0008-0000-1100-00006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4" name="Line 7">
            <a:extLst>
              <a:ext uri="{FF2B5EF4-FFF2-40B4-BE49-F238E27FC236}">
                <a16:creationId xmlns="" xmlns:a16="http://schemas.microsoft.com/office/drawing/2014/main" id="{00000000-0008-0000-1100-00006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5" name="Line 8">
            <a:extLst>
              <a:ext uri="{FF2B5EF4-FFF2-40B4-BE49-F238E27FC236}">
                <a16:creationId xmlns="" xmlns:a16="http://schemas.microsoft.com/office/drawing/2014/main" id="{00000000-0008-0000-1100-00006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6" name="Line 9">
            <a:extLst>
              <a:ext uri="{FF2B5EF4-FFF2-40B4-BE49-F238E27FC236}">
                <a16:creationId xmlns="" xmlns:a16="http://schemas.microsoft.com/office/drawing/2014/main" id="{00000000-0008-0000-1100-00006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7" name="Line 7">
            <a:extLst>
              <a:ext uri="{FF2B5EF4-FFF2-40B4-BE49-F238E27FC236}">
                <a16:creationId xmlns="" xmlns:a16="http://schemas.microsoft.com/office/drawing/2014/main" id="{00000000-0008-0000-1100-00006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8" name="Line 8">
            <a:extLst>
              <a:ext uri="{FF2B5EF4-FFF2-40B4-BE49-F238E27FC236}">
                <a16:creationId xmlns="" xmlns:a16="http://schemas.microsoft.com/office/drawing/2014/main" id="{00000000-0008-0000-1100-00006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9" name="Line 9">
            <a:extLst>
              <a:ext uri="{FF2B5EF4-FFF2-40B4-BE49-F238E27FC236}">
                <a16:creationId xmlns="" xmlns:a16="http://schemas.microsoft.com/office/drawing/2014/main" id="{00000000-0008-0000-1100-00007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0" name="Line 7">
            <a:extLst>
              <a:ext uri="{FF2B5EF4-FFF2-40B4-BE49-F238E27FC236}">
                <a16:creationId xmlns="" xmlns:a16="http://schemas.microsoft.com/office/drawing/2014/main" id="{00000000-0008-0000-1100-00007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1" name="Line 8">
            <a:extLst>
              <a:ext uri="{FF2B5EF4-FFF2-40B4-BE49-F238E27FC236}">
                <a16:creationId xmlns="" xmlns:a16="http://schemas.microsoft.com/office/drawing/2014/main" id="{00000000-0008-0000-1100-00007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2" name="Line 9">
            <a:extLst>
              <a:ext uri="{FF2B5EF4-FFF2-40B4-BE49-F238E27FC236}">
                <a16:creationId xmlns="" xmlns:a16="http://schemas.microsoft.com/office/drawing/2014/main" id="{00000000-0008-0000-1100-00007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3" name="Line 7">
            <a:extLst>
              <a:ext uri="{FF2B5EF4-FFF2-40B4-BE49-F238E27FC236}">
                <a16:creationId xmlns="" xmlns:a16="http://schemas.microsoft.com/office/drawing/2014/main" id="{00000000-0008-0000-1100-00007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4" name="Line 8">
            <a:extLst>
              <a:ext uri="{FF2B5EF4-FFF2-40B4-BE49-F238E27FC236}">
                <a16:creationId xmlns="" xmlns:a16="http://schemas.microsoft.com/office/drawing/2014/main" id="{00000000-0008-0000-1100-00007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5" name="Line 9">
            <a:extLst>
              <a:ext uri="{FF2B5EF4-FFF2-40B4-BE49-F238E27FC236}">
                <a16:creationId xmlns="" xmlns:a16="http://schemas.microsoft.com/office/drawing/2014/main" id="{00000000-0008-0000-1100-00007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6" name="Line 7">
            <a:extLst>
              <a:ext uri="{FF2B5EF4-FFF2-40B4-BE49-F238E27FC236}">
                <a16:creationId xmlns="" xmlns:a16="http://schemas.microsoft.com/office/drawing/2014/main" id="{00000000-0008-0000-1100-00007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7" name="Line 8">
            <a:extLst>
              <a:ext uri="{FF2B5EF4-FFF2-40B4-BE49-F238E27FC236}">
                <a16:creationId xmlns="" xmlns:a16="http://schemas.microsoft.com/office/drawing/2014/main" id="{00000000-0008-0000-1100-00007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8" name="Line 9">
            <a:extLst>
              <a:ext uri="{FF2B5EF4-FFF2-40B4-BE49-F238E27FC236}">
                <a16:creationId xmlns="" xmlns:a16="http://schemas.microsoft.com/office/drawing/2014/main" id="{00000000-0008-0000-1100-00007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9" name="Line 7">
            <a:extLst>
              <a:ext uri="{FF2B5EF4-FFF2-40B4-BE49-F238E27FC236}">
                <a16:creationId xmlns="" xmlns:a16="http://schemas.microsoft.com/office/drawing/2014/main" id="{00000000-0008-0000-1100-00007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0" name="Line 8">
            <a:extLst>
              <a:ext uri="{FF2B5EF4-FFF2-40B4-BE49-F238E27FC236}">
                <a16:creationId xmlns="" xmlns:a16="http://schemas.microsoft.com/office/drawing/2014/main" id="{00000000-0008-0000-1100-00007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1" name="Line 9">
            <a:extLst>
              <a:ext uri="{FF2B5EF4-FFF2-40B4-BE49-F238E27FC236}">
                <a16:creationId xmlns="" xmlns:a16="http://schemas.microsoft.com/office/drawing/2014/main" id="{00000000-0008-0000-1100-00007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2" name="Line 7">
            <a:extLst>
              <a:ext uri="{FF2B5EF4-FFF2-40B4-BE49-F238E27FC236}">
                <a16:creationId xmlns="" xmlns:a16="http://schemas.microsoft.com/office/drawing/2014/main" id="{00000000-0008-0000-1100-00007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3" name="Line 8">
            <a:extLst>
              <a:ext uri="{FF2B5EF4-FFF2-40B4-BE49-F238E27FC236}">
                <a16:creationId xmlns="" xmlns:a16="http://schemas.microsoft.com/office/drawing/2014/main" id="{00000000-0008-0000-1100-00007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4" name="Line 9">
            <a:extLst>
              <a:ext uri="{FF2B5EF4-FFF2-40B4-BE49-F238E27FC236}">
                <a16:creationId xmlns="" xmlns:a16="http://schemas.microsoft.com/office/drawing/2014/main" id="{00000000-0008-0000-1100-00007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5" name="Line 7">
            <a:extLst>
              <a:ext uri="{FF2B5EF4-FFF2-40B4-BE49-F238E27FC236}">
                <a16:creationId xmlns="" xmlns:a16="http://schemas.microsoft.com/office/drawing/2014/main" id="{00000000-0008-0000-1100-00008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6" name="Line 8">
            <a:extLst>
              <a:ext uri="{FF2B5EF4-FFF2-40B4-BE49-F238E27FC236}">
                <a16:creationId xmlns="" xmlns:a16="http://schemas.microsoft.com/office/drawing/2014/main" id="{00000000-0008-0000-1100-00008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7" name="Line 9">
            <a:extLst>
              <a:ext uri="{FF2B5EF4-FFF2-40B4-BE49-F238E27FC236}">
                <a16:creationId xmlns="" xmlns:a16="http://schemas.microsoft.com/office/drawing/2014/main" id="{00000000-0008-0000-1100-00008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8" name="Line 7">
            <a:extLst>
              <a:ext uri="{FF2B5EF4-FFF2-40B4-BE49-F238E27FC236}">
                <a16:creationId xmlns="" xmlns:a16="http://schemas.microsoft.com/office/drawing/2014/main" id="{00000000-0008-0000-1100-00008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9" name="Line 8">
            <a:extLst>
              <a:ext uri="{FF2B5EF4-FFF2-40B4-BE49-F238E27FC236}">
                <a16:creationId xmlns="" xmlns:a16="http://schemas.microsoft.com/office/drawing/2014/main" id="{00000000-0008-0000-1100-00008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0" name="Line 9">
            <a:extLst>
              <a:ext uri="{FF2B5EF4-FFF2-40B4-BE49-F238E27FC236}">
                <a16:creationId xmlns="" xmlns:a16="http://schemas.microsoft.com/office/drawing/2014/main" id="{00000000-0008-0000-1100-00008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1" name="Line 7">
            <a:extLst>
              <a:ext uri="{FF2B5EF4-FFF2-40B4-BE49-F238E27FC236}">
                <a16:creationId xmlns="" xmlns:a16="http://schemas.microsoft.com/office/drawing/2014/main" id="{00000000-0008-0000-1100-00008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2" name="Line 8">
            <a:extLst>
              <a:ext uri="{FF2B5EF4-FFF2-40B4-BE49-F238E27FC236}">
                <a16:creationId xmlns="" xmlns:a16="http://schemas.microsoft.com/office/drawing/2014/main" id="{00000000-0008-0000-1100-00008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3" name="Line 9">
            <a:extLst>
              <a:ext uri="{FF2B5EF4-FFF2-40B4-BE49-F238E27FC236}">
                <a16:creationId xmlns="" xmlns:a16="http://schemas.microsoft.com/office/drawing/2014/main" id="{00000000-0008-0000-1100-00008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4" name="Line 7">
            <a:extLst>
              <a:ext uri="{FF2B5EF4-FFF2-40B4-BE49-F238E27FC236}">
                <a16:creationId xmlns="" xmlns:a16="http://schemas.microsoft.com/office/drawing/2014/main" id="{00000000-0008-0000-1100-00008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5" name="Line 8">
            <a:extLst>
              <a:ext uri="{FF2B5EF4-FFF2-40B4-BE49-F238E27FC236}">
                <a16:creationId xmlns="" xmlns:a16="http://schemas.microsoft.com/office/drawing/2014/main" id="{00000000-0008-0000-1100-00008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6" name="Line 9">
            <a:extLst>
              <a:ext uri="{FF2B5EF4-FFF2-40B4-BE49-F238E27FC236}">
                <a16:creationId xmlns="" xmlns:a16="http://schemas.microsoft.com/office/drawing/2014/main" id="{00000000-0008-0000-1100-00008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7" name="Line 7">
            <a:extLst>
              <a:ext uri="{FF2B5EF4-FFF2-40B4-BE49-F238E27FC236}">
                <a16:creationId xmlns="" xmlns:a16="http://schemas.microsoft.com/office/drawing/2014/main" id="{00000000-0008-0000-1100-00008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8" name="Line 8">
            <a:extLst>
              <a:ext uri="{FF2B5EF4-FFF2-40B4-BE49-F238E27FC236}">
                <a16:creationId xmlns="" xmlns:a16="http://schemas.microsoft.com/office/drawing/2014/main" id="{00000000-0008-0000-1100-00008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9" name="Line 9">
            <a:extLst>
              <a:ext uri="{FF2B5EF4-FFF2-40B4-BE49-F238E27FC236}">
                <a16:creationId xmlns="" xmlns:a16="http://schemas.microsoft.com/office/drawing/2014/main" id="{00000000-0008-0000-1100-00008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0" name="Line 7">
            <a:extLst>
              <a:ext uri="{FF2B5EF4-FFF2-40B4-BE49-F238E27FC236}">
                <a16:creationId xmlns="" xmlns:a16="http://schemas.microsoft.com/office/drawing/2014/main" id="{00000000-0008-0000-1100-00008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1" name="Line 8">
            <a:extLst>
              <a:ext uri="{FF2B5EF4-FFF2-40B4-BE49-F238E27FC236}">
                <a16:creationId xmlns="" xmlns:a16="http://schemas.microsoft.com/office/drawing/2014/main" id="{00000000-0008-0000-1100-00009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2" name="Line 9">
            <a:extLst>
              <a:ext uri="{FF2B5EF4-FFF2-40B4-BE49-F238E27FC236}">
                <a16:creationId xmlns="" xmlns:a16="http://schemas.microsoft.com/office/drawing/2014/main" id="{00000000-0008-0000-1100-00009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3" name="Line 7">
            <a:extLst>
              <a:ext uri="{FF2B5EF4-FFF2-40B4-BE49-F238E27FC236}">
                <a16:creationId xmlns="" xmlns:a16="http://schemas.microsoft.com/office/drawing/2014/main" id="{00000000-0008-0000-1100-00009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4" name="Line 8">
            <a:extLst>
              <a:ext uri="{FF2B5EF4-FFF2-40B4-BE49-F238E27FC236}">
                <a16:creationId xmlns="" xmlns:a16="http://schemas.microsoft.com/office/drawing/2014/main" id="{00000000-0008-0000-1100-00009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5" name="Line 9">
            <a:extLst>
              <a:ext uri="{FF2B5EF4-FFF2-40B4-BE49-F238E27FC236}">
                <a16:creationId xmlns="" xmlns:a16="http://schemas.microsoft.com/office/drawing/2014/main" id="{00000000-0008-0000-1100-00009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6" name="Line 7">
            <a:extLst>
              <a:ext uri="{FF2B5EF4-FFF2-40B4-BE49-F238E27FC236}">
                <a16:creationId xmlns="" xmlns:a16="http://schemas.microsoft.com/office/drawing/2014/main" id="{00000000-0008-0000-1100-0000A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7" name="Line 8">
            <a:extLst>
              <a:ext uri="{FF2B5EF4-FFF2-40B4-BE49-F238E27FC236}">
                <a16:creationId xmlns="" xmlns:a16="http://schemas.microsoft.com/office/drawing/2014/main" id="{00000000-0008-0000-1100-0000A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8" name="Line 9">
            <a:extLst>
              <a:ext uri="{FF2B5EF4-FFF2-40B4-BE49-F238E27FC236}">
                <a16:creationId xmlns="" xmlns:a16="http://schemas.microsoft.com/office/drawing/2014/main" id="{00000000-0008-0000-1100-0000A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9" name="Line 7">
            <a:extLst>
              <a:ext uri="{FF2B5EF4-FFF2-40B4-BE49-F238E27FC236}">
                <a16:creationId xmlns="" xmlns:a16="http://schemas.microsoft.com/office/drawing/2014/main" id="{00000000-0008-0000-1100-0000B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0" name="Line 8">
            <a:extLst>
              <a:ext uri="{FF2B5EF4-FFF2-40B4-BE49-F238E27FC236}">
                <a16:creationId xmlns="" xmlns:a16="http://schemas.microsoft.com/office/drawing/2014/main" id="{00000000-0008-0000-1100-0000B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1" name="Line 9">
            <a:extLst>
              <a:ext uri="{FF2B5EF4-FFF2-40B4-BE49-F238E27FC236}">
                <a16:creationId xmlns="" xmlns:a16="http://schemas.microsoft.com/office/drawing/2014/main" id="{00000000-0008-0000-1100-0000B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2" name="Line 7">
            <a:extLst>
              <a:ext uri="{FF2B5EF4-FFF2-40B4-BE49-F238E27FC236}">
                <a16:creationId xmlns="" xmlns:a16="http://schemas.microsoft.com/office/drawing/2014/main" id="{00000000-0008-0000-1100-0000B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3" name="Line 8">
            <a:extLst>
              <a:ext uri="{FF2B5EF4-FFF2-40B4-BE49-F238E27FC236}">
                <a16:creationId xmlns="" xmlns:a16="http://schemas.microsoft.com/office/drawing/2014/main" id="{00000000-0008-0000-1100-0000B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4" name="Line 9">
            <a:extLst>
              <a:ext uri="{FF2B5EF4-FFF2-40B4-BE49-F238E27FC236}">
                <a16:creationId xmlns="" xmlns:a16="http://schemas.microsoft.com/office/drawing/2014/main" id="{00000000-0008-0000-1100-0000B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5" name="Line 7">
            <a:extLst>
              <a:ext uri="{FF2B5EF4-FFF2-40B4-BE49-F238E27FC236}">
                <a16:creationId xmlns="" xmlns:a16="http://schemas.microsoft.com/office/drawing/2014/main" id="{00000000-0008-0000-1100-0000B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6" name="Line 8">
            <a:extLst>
              <a:ext uri="{FF2B5EF4-FFF2-40B4-BE49-F238E27FC236}">
                <a16:creationId xmlns="" xmlns:a16="http://schemas.microsoft.com/office/drawing/2014/main" id="{00000000-0008-0000-1100-0000B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7" name="Line 9">
            <a:extLst>
              <a:ext uri="{FF2B5EF4-FFF2-40B4-BE49-F238E27FC236}">
                <a16:creationId xmlns="" xmlns:a16="http://schemas.microsoft.com/office/drawing/2014/main" id="{00000000-0008-0000-1100-0000B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8" name="Line 7">
            <a:extLst>
              <a:ext uri="{FF2B5EF4-FFF2-40B4-BE49-F238E27FC236}">
                <a16:creationId xmlns="" xmlns:a16="http://schemas.microsoft.com/office/drawing/2014/main" id="{00000000-0008-0000-1100-0000B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9" name="Line 8">
            <a:extLst>
              <a:ext uri="{FF2B5EF4-FFF2-40B4-BE49-F238E27FC236}">
                <a16:creationId xmlns="" xmlns:a16="http://schemas.microsoft.com/office/drawing/2014/main" id="{00000000-0008-0000-1100-0000C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0" name="Line 9">
            <a:extLst>
              <a:ext uri="{FF2B5EF4-FFF2-40B4-BE49-F238E27FC236}">
                <a16:creationId xmlns="" xmlns:a16="http://schemas.microsoft.com/office/drawing/2014/main" id="{00000000-0008-0000-1100-0000C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1" name="Line 7">
            <a:extLst>
              <a:ext uri="{FF2B5EF4-FFF2-40B4-BE49-F238E27FC236}">
                <a16:creationId xmlns="" xmlns:a16="http://schemas.microsoft.com/office/drawing/2014/main" id="{00000000-0008-0000-1100-0000C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2" name="Line 8">
            <a:extLst>
              <a:ext uri="{FF2B5EF4-FFF2-40B4-BE49-F238E27FC236}">
                <a16:creationId xmlns="" xmlns:a16="http://schemas.microsoft.com/office/drawing/2014/main" id="{00000000-0008-0000-1100-0000C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3" name="Line 9">
            <a:extLst>
              <a:ext uri="{FF2B5EF4-FFF2-40B4-BE49-F238E27FC236}">
                <a16:creationId xmlns="" xmlns:a16="http://schemas.microsoft.com/office/drawing/2014/main" id="{00000000-0008-0000-1100-0000C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4" name="Line 7">
            <a:extLst>
              <a:ext uri="{FF2B5EF4-FFF2-40B4-BE49-F238E27FC236}">
                <a16:creationId xmlns="" xmlns:a16="http://schemas.microsoft.com/office/drawing/2014/main" id="{00000000-0008-0000-1100-0000C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5" name="Line 8">
            <a:extLst>
              <a:ext uri="{FF2B5EF4-FFF2-40B4-BE49-F238E27FC236}">
                <a16:creationId xmlns="" xmlns:a16="http://schemas.microsoft.com/office/drawing/2014/main" id="{00000000-0008-0000-1100-0000C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6" name="Line 9">
            <a:extLst>
              <a:ext uri="{FF2B5EF4-FFF2-40B4-BE49-F238E27FC236}">
                <a16:creationId xmlns="" xmlns:a16="http://schemas.microsoft.com/office/drawing/2014/main" id="{00000000-0008-0000-1100-0000C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7" name="Line 7">
            <a:extLst>
              <a:ext uri="{FF2B5EF4-FFF2-40B4-BE49-F238E27FC236}">
                <a16:creationId xmlns="" xmlns:a16="http://schemas.microsoft.com/office/drawing/2014/main" id="{00000000-0008-0000-1100-0000C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8" name="Line 8">
            <a:extLst>
              <a:ext uri="{FF2B5EF4-FFF2-40B4-BE49-F238E27FC236}">
                <a16:creationId xmlns="" xmlns:a16="http://schemas.microsoft.com/office/drawing/2014/main" id="{00000000-0008-0000-1100-0000C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9" name="Line 9">
            <a:extLst>
              <a:ext uri="{FF2B5EF4-FFF2-40B4-BE49-F238E27FC236}">
                <a16:creationId xmlns="" xmlns:a16="http://schemas.microsoft.com/office/drawing/2014/main" id="{00000000-0008-0000-1100-0000C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0" name="Line 7">
            <a:extLst>
              <a:ext uri="{FF2B5EF4-FFF2-40B4-BE49-F238E27FC236}">
                <a16:creationId xmlns="" xmlns:a16="http://schemas.microsoft.com/office/drawing/2014/main" id="{00000000-0008-0000-1100-0000C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1" name="Line 8">
            <a:extLst>
              <a:ext uri="{FF2B5EF4-FFF2-40B4-BE49-F238E27FC236}">
                <a16:creationId xmlns="" xmlns:a16="http://schemas.microsoft.com/office/drawing/2014/main" id="{00000000-0008-0000-1100-0000C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2" name="Line 9">
            <a:extLst>
              <a:ext uri="{FF2B5EF4-FFF2-40B4-BE49-F238E27FC236}">
                <a16:creationId xmlns="" xmlns:a16="http://schemas.microsoft.com/office/drawing/2014/main" id="{00000000-0008-0000-1100-0000C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3" name="Line 7">
            <a:extLst>
              <a:ext uri="{FF2B5EF4-FFF2-40B4-BE49-F238E27FC236}">
                <a16:creationId xmlns="" xmlns:a16="http://schemas.microsoft.com/office/drawing/2014/main" id="{00000000-0008-0000-1100-0000C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4" name="Line 8">
            <a:extLst>
              <a:ext uri="{FF2B5EF4-FFF2-40B4-BE49-F238E27FC236}">
                <a16:creationId xmlns="" xmlns:a16="http://schemas.microsoft.com/office/drawing/2014/main" id="{00000000-0008-0000-1100-0000C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5" name="Line 9">
            <a:extLst>
              <a:ext uri="{FF2B5EF4-FFF2-40B4-BE49-F238E27FC236}">
                <a16:creationId xmlns="" xmlns:a16="http://schemas.microsoft.com/office/drawing/2014/main" id="{00000000-0008-0000-1100-0000D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6" name="Line 7">
            <a:extLst>
              <a:ext uri="{FF2B5EF4-FFF2-40B4-BE49-F238E27FC236}">
                <a16:creationId xmlns="" xmlns:a16="http://schemas.microsoft.com/office/drawing/2014/main" id="{00000000-0008-0000-1100-0000D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7" name="Line 8">
            <a:extLst>
              <a:ext uri="{FF2B5EF4-FFF2-40B4-BE49-F238E27FC236}">
                <a16:creationId xmlns="" xmlns:a16="http://schemas.microsoft.com/office/drawing/2014/main" id="{00000000-0008-0000-1100-0000D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8" name="Line 9">
            <a:extLst>
              <a:ext uri="{FF2B5EF4-FFF2-40B4-BE49-F238E27FC236}">
                <a16:creationId xmlns="" xmlns:a16="http://schemas.microsoft.com/office/drawing/2014/main" id="{00000000-0008-0000-1100-0000D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9" name="Line 7">
            <a:extLst>
              <a:ext uri="{FF2B5EF4-FFF2-40B4-BE49-F238E27FC236}">
                <a16:creationId xmlns="" xmlns:a16="http://schemas.microsoft.com/office/drawing/2014/main" id="{00000000-0008-0000-1100-0000D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0" name="Line 8">
            <a:extLst>
              <a:ext uri="{FF2B5EF4-FFF2-40B4-BE49-F238E27FC236}">
                <a16:creationId xmlns="" xmlns:a16="http://schemas.microsoft.com/office/drawing/2014/main" id="{00000000-0008-0000-1100-0000D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1" name="Line 9">
            <a:extLst>
              <a:ext uri="{FF2B5EF4-FFF2-40B4-BE49-F238E27FC236}">
                <a16:creationId xmlns="" xmlns:a16="http://schemas.microsoft.com/office/drawing/2014/main" id="{00000000-0008-0000-1100-0000D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2" name="Line 7">
            <a:extLst>
              <a:ext uri="{FF2B5EF4-FFF2-40B4-BE49-F238E27FC236}">
                <a16:creationId xmlns="" xmlns:a16="http://schemas.microsoft.com/office/drawing/2014/main" id="{00000000-0008-0000-1100-0000D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3" name="Line 8">
            <a:extLst>
              <a:ext uri="{FF2B5EF4-FFF2-40B4-BE49-F238E27FC236}">
                <a16:creationId xmlns="" xmlns:a16="http://schemas.microsoft.com/office/drawing/2014/main" id="{00000000-0008-0000-1100-0000D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4" name="Line 9">
            <a:extLst>
              <a:ext uri="{FF2B5EF4-FFF2-40B4-BE49-F238E27FC236}">
                <a16:creationId xmlns="" xmlns:a16="http://schemas.microsoft.com/office/drawing/2014/main" id="{00000000-0008-0000-1100-0000D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5" name="Line 7">
            <a:extLst>
              <a:ext uri="{FF2B5EF4-FFF2-40B4-BE49-F238E27FC236}">
                <a16:creationId xmlns="" xmlns:a16="http://schemas.microsoft.com/office/drawing/2014/main" id="{00000000-0008-0000-1100-0000D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6" name="Line 8">
            <a:extLst>
              <a:ext uri="{FF2B5EF4-FFF2-40B4-BE49-F238E27FC236}">
                <a16:creationId xmlns="" xmlns:a16="http://schemas.microsoft.com/office/drawing/2014/main" id="{00000000-0008-0000-1100-0000D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7" name="Line 9">
            <a:extLst>
              <a:ext uri="{FF2B5EF4-FFF2-40B4-BE49-F238E27FC236}">
                <a16:creationId xmlns="" xmlns:a16="http://schemas.microsoft.com/office/drawing/2014/main" id="{00000000-0008-0000-1100-0000D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8" name="Line 7">
            <a:extLst>
              <a:ext uri="{FF2B5EF4-FFF2-40B4-BE49-F238E27FC236}">
                <a16:creationId xmlns="" xmlns:a16="http://schemas.microsoft.com/office/drawing/2014/main" id="{00000000-0008-0000-1100-0000D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9" name="Line 8">
            <a:extLst>
              <a:ext uri="{FF2B5EF4-FFF2-40B4-BE49-F238E27FC236}">
                <a16:creationId xmlns="" xmlns:a16="http://schemas.microsoft.com/office/drawing/2014/main" id="{00000000-0008-0000-1100-0000D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0" name="Line 9">
            <a:extLst>
              <a:ext uri="{FF2B5EF4-FFF2-40B4-BE49-F238E27FC236}">
                <a16:creationId xmlns="" xmlns:a16="http://schemas.microsoft.com/office/drawing/2014/main" id="{00000000-0008-0000-1100-0000D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1" name="Line 7">
            <a:extLst>
              <a:ext uri="{FF2B5EF4-FFF2-40B4-BE49-F238E27FC236}">
                <a16:creationId xmlns="" xmlns:a16="http://schemas.microsoft.com/office/drawing/2014/main" id="{00000000-0008-0000-1100-0000E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2" name="Line 8">
            <a:extLst>
              <a:ext uri="{FF2B5EF4-FFF2-40B4-BE49-F238E27FC236}">
                <a16:creationId xmlns="" xmlns:a16="http://schemas.microsoft.com/office/drawing/2014/main" id="{00000000-0008-0000-1100-0000E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3" name="Line 9">
            <a:extLst>
              <a:ext uri="{FF2B5EF4-FFF2-40B4-BE49-F238E27FC236}">
                <a16:creationId xmlns="" xmlns:a16="http://schemas.microsoft.com/office/drawing/2014/main" id="{00000000-0008-0000-1100-0000E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4" name="Line 7">
            <a:extLst>
              <a:ext uri="{FF2B5EF4-FFF2-40B4-BE49-F238E27FC236}">
                <a16:creationId xmlns="" xmlns:a16="http://schemas.microsoft.com/office/drawing/2014/main" id="{00000000-0008-0000-1100-0000E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5" name="Line 8">
            <a:extLst>
              <a:ext uri="{FF2B5EF4-FFF2-40B4-BE49-F238E27FC236}">
                <a16:creationId xmlns="" xmlns:a16="http://schemas.microsoft.com/office/drawing/2014/main" id="{00000000-0008-0000-1100-0000E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6" name="Line 9">
            <a:extLst>
              <a:ext uri="{FF2B5EF4-FFF2-40B4-BE49-F238E27FC236}">
                <a16:creationId xmlns="" xmlns:a16="http://schemas.microsoft.com/office/drawing/2014/main" id="{00000000-0008-0000-1100-0000E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7" name="Line 7">
            <a:extLst>
              <a:ext uri="{FF2B5EF4-FFF2-40B4-BE49-F238E27FC236}">
                <a16:creationId xmlns="" xmlns:a16="http://schemas.microsoft.com/office/drawing/2014/main" id="{00000000-0008-0000-1100-0000E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8" name="Line 8">
            <a:extLst>
              <a:ext uri="{FF2B5EF4-FFF2-40B4-BE49-F238E27FC236}">
                <a16:creationId xmlns="" xmlns:a16="http://schemas.microsoft.com/office/drawing/2014/main" id="{00000000-0008-0000-1100-0000E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9" name="Line 9">
            <a:extLst>
              <a:ext uri="{FF2B5EF4-FFF2-40B4-BE49-F238E27FC236}">
                <a16:creationId xmlns="" xmlns:a16="http://schemas.microsoft.com/office/drawing/2014/main" id="{00000000-0008-0000-1100-0000E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0" name="Line 7">
            <a:extLst>
              <a:ext uri="{FF2B5EF4-FFF2-40B4-BE49-F238E27FC236}">
                <a16:creationId xmlns="" xmlns:a16="http://schemas.microsoft.com/office/drawing/2014/main" id="{00000000-0008-0000-1100-0000E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1" name="Line 8">
            <a:extLst>
              <a:ext uri="{FF2B5EF4-FFF2-40B4-BE49-F238E27FC236}">
                <a16:creationId xmlns="" xmlns:a16="http://schemas.microsoft.com/office/drawing/2014/main" id="{00000000-0008-0000-1100-0000E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2" name="Line 9">
            <a:extLst>
              <a:ext uri="{FF2B5EF4-FFF2-40B4-BE49-F238E27FC236}">
                <a16:creationId xmlns="" xmlns:a16="http://schemas.microsoft.com/office/drawing/2014/main" id="{00000000-0008-0000-1100-0000E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3" name="Line 7">
            <a:extLst>
              <a:ext uri="{FF2B5EF4-FFF2-40B4-BE49-F238E27FC236}">
                <a16:creationId xmlns="" xmlns:a16="http://schemas.microsoft.com/office/drawing/2014/main" id="{00000000-0008-0000-1100-0000E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4" name="Line 8">
            <a:extLst>
              <a:ext uri="{FF2B5EF4-FFF2-40B4-BE49-F238E27FC236}">
                <a16:creationId xmlns="" xmlns:a16="http://schemas.microsoft.com/office/drawing/2014/main" id="{00000000-0008-0000-1100-0000E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5" name="Line 9">
            <a:extLst>
              <a:ext uri="{FF2B5EF4-FFF2-40B4-BE49-F238E27FC236}">
                <a16:creationId xmlns="" xmlns:a16="http://schemas.microsoft.com/office/drawing/2014/main" id="{00000000-0008-0000-1100-0000E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6" name="Line 7">
            <a:extLst>
              <a:ext uri="{FF2B5EF4-FFF2-40B4-BE49-F238E27FC236}">
                <a16:creationId xmlns="" xmlns:a16="http://schemas.microsoft.com/office/drawing/2014/main" id="{00000000-0008-0000-1100-0000E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7" name="Line 8">
            <a:extLst>
              <a:ext uri="{FF2B5EF4-FFF2-40B4-BE49-F238E27FC236}">
                <a16:creationId xmlns="" xmlns:a16="http://schemas.microsoft.com/office/drawing/2014/main" id="{00000000-0008-0000-1100-0000F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8" name="Line 9">
            <a:extLst>
              <a:ext uri="{FF2B5EF4-FFF2-40B4-BE49-F238E27FC236}">
                <a16:creationId xmlns="" xmlns:a16="http://schemas.microsoft.com/office/drawing/2014/main" id="{00000000-0008-0000-1100-0000F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9" name="Line 7">
            <a:extLst>
              <a:ext uri="{FF2B5EF4-FFF2-40B4-BE49-F238E27FC236}">
                <a16:creationId xmlns="" xmlns:a16="http://schemas.microsoft.com/office/drawing/2014/main" id="{00000000-0008-0000-1100-0000F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0" name="Line 8">
            <a:extLst>
              <a:ext uri="{FF2B5EF4-FFF2-40B4-BE49-F238E27FC236}">
                <a16:creationId xmlns="" xmlns:a16="http://schemas.microsoft.com/office/drawing/2014/main" id="{00000000-0008-0000-1100-0000F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1" name="Line 9">
            <a:extLst>
              <a:ext uri="{FF2B5EF4-FFF2-40B4-BE49-F238E27FC236}">
                <a16:creationId xmlns="" xmlns:a16="http://schemas.microsoft.com/office/drawing/2014/main" id="{00000000-0008-0000-1100-0000F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2" name="Line 7">
            <a:extLst>
              <a:ext uri="{FF2B5EF4-FFF2-40B4-BE49-F238E27FC236}">
                <a16:creationId xmlns="" xmlns:a16="http://schemas.microsoft.com/office/drawing/2014/main" id="{00000000-0008-0000-1100-0000F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3" name="Line 8">
            <a:extLst>
              <a:ext uri="{FF2B5EF4-FFF2-40B4-BE49-F238E27FC236}">
                <a16:creationId xmlns="" xmlns:a16="http://schemas.microsoft.com/office/drawing/2014/main" id="{00000000-0008-0000-1100-0000F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4" name="Line 9">
            <a:extLst>
              <a:ext uri="{FF2B5EF4-FFF2-40B4-BE49-F238E27FC236}">
                <a16:creationId xmlns="" xmlns:a16="http://schemas.microsoft.com/office/drawing/2014/main" id="{00000000-0008-0000-1100-0000F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5" name="Line 7">
            <a:extLst>
              <a:ext uri="{FF2B5EF4-FFF2-40B4-BE49-F238E27FC236}">
                <a16:creationId xmlns="" xmlns:a16="http://schemas.microsoft.com/office/drawing/2014/main" id="{00000000-0008-0000-1100-0000F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6" name="Line 8">
            <a:extLst>
              <a:ext uri="{FF2B5EF4-FFF2-40B4-BE49-F238E27FC236}">
                <a16:creationId xmlns="" xmlns:a16="http://schemas.microsoft.com/office/drawing/2014/main" id="{00000000-0008-0000-1100-0000F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7" name="Line 9">
            <a:extLst>
              <a:ext uri="{FF2B5EF4-FFF2-40B4-BE49-F238E27FC236}">
                <a16:creationId xmlns="" xmlns:a16="http://schemas.microsoft.com/office/drawing/2014/main" id="{00000000-0008-0000-1100-0000F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8" name="Line 7">
            <a:extLst>
              <a:ext uri="{FF2B5EF4-FFF2-40B4-BE49-F238E27FC236}">
                <a16:creationId xmlns="" xmlns:a16="http://schemas.microsoft.com/office/drawing/2014/main" id="{00000000-0008-0000-1100-0000F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9" name="Line 8">
            <a:extLst>
              <a:ext uri="{FF2B5EF4-FFF2-40B4-BE49-F238E27FC236}">
                <a16:creationId xmlns="" xmlns:a16="http://schemas.microsoft.com/office/drawing/2014/main" id="{00000000-0008-0000-1100-0000F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0" name="Line 9">
            <a:extLst>
              <a:ext uri="{FF2B5EF4-FFF2-40B4-BE49-F238E27FC236}">
                <a16:creationId xmlns="" xmlns:a16="http://schemas.microsoft.com/office/drawing/2014/main" id="{00000000-0008-0000-1100-0000F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1" name="Line 7">
            <a:extLst>
              <a:ext uri="{FF2B5EF4-FFF2-40B4-BE49-F238E27FC236}">
                <a16:creationId xmlns="" xmlns:a16="http://schemas.microsoft.com/office/drawing/2014/main" id="{00000000-0008-0000-1100-0000F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2" name="Line 8">
            <a:extLst>
              <a:ext uri="{FF2B5EF4-FFF2-40B4-BE49-F238E27FC236}">
                <a16:creationId xmlns="" xmlns:a16="http://schemas.microsoft.com/office/drawing/2014/main" id="{00000000-0008-0000-1100-0000F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3" name="Line 9">
            <a:extLst>
              <a:ext uri="{FF2B5EF4-FFF2-40B4-BE49-F238E27FC236}">
                <a16:creationId xmlns="" xmlns:a16="http://schemas.microsoft.com/office/drawing/2014/main" id="{00000000-0008-0000-1100-00000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4" name="Line 7">
            <a:extLst>
              <a:ext uri="{FF2B5EF4-FFF2-40B4-BE49-F238E27FC236}">
                <a16:creationId xmlns="" xmlns:a16="http://schemas.microsoft.com/office/drawing/2014/main" id="{00000000-0008-0000-1100-00000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5" name="Line 8">
            <a:extLst>
              <a:ext uri="{FF2B5EF4-FFF2-40B4-BE49-F238E27FC236}">
                <a16:creationId xmlns="" xmlns:a16="http://schemas.microsoft.com/office/drawing/2014/main" id="{00000000-0008-0000-1100-00000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6" name="Line 9">
            <a:extLst>
              <a:ext uri="{FF2B5EF4-FFF2-40B4-BE49-F238E27FC236}">
                <a16:creationId xmlns="" xmlns:a16="http://schemas.microsoft.com/office/drawing/2014/main" id="{00000000-0008-0000-1100-00000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7" name="Line 7">
            <a:extLst>
              <a:ext uri="{FF2B5EF4-FFF2-40B4-BE49-F238E27FC236}">
                <a16:creationId xmlns="" xmlns:a16="http://schemas.microsoft.com/office/drawing/2014/main" id="{00000000-0008-0000-1100-00000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8" name="Line 8">
            <a:extLst>
              <a:ext uri="{FF2B5EF4-FFF2-40B4-BE49-F238E27FC236}">
                <a16:creationId xmlns="" xmlns:a16="http://schemas.microsoft.com/office/drawing/2014/main" id="{00000000-0008-0000-1100-00000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9" name="Line 9">
            <a:extLst>
              <a:ext uri="{FF2B5EF4-FFF2-40B4-BE49-F238E27FC236}">
                <a16:creationId xmlns="" xmlns:a16="http://schemas.microsoft.com/office/drawing/2014/main" id="{00000000-0008-0000-1100-00000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0" name="Line 7">
            <a:extLst>
              <a:ext uri="{FF2B5EF4-FFF2-40B4-BE49-F238E27FC236}">
                <a16:creationId xmlns="" xmlns:a16="http://schemas.microsoft.com/office/drawing/2014/main" id="{00000000-0008-0000-1100-00000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1" name="Line 8">
            <a:extLst>
              <a:ext uri="{FF2B5EF4-FFF2-40B4-BE49-F238E27FC236}">
                <a16:creationId xmlns="" xmlns:a16="http://schemas.microsoft.com/office/drawing/2014/main" id="{00000000-0008-0000-1100-00000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2" name="Line 9">
            <a:extLst>
              <a:ext uri="{FF2B5EF4-FFF2-40B4-BE49-F238E27FC236}">
                <a16:creationId xmlns="" xmlns:a16="http://schemas.microsoft.com/office/drawing/2014/main" id="{00000000-0008-0000-1100-00000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3" name="Line 7">
            <a:extLst>
              <a:ext uri="{FF2B5EF4-FFF2-40B4-BE49-F238E27FC236}">
                <a16:creationId xmlns="" xmlns:a16="http://schemas.microsoft.com/office/drawing/2014/main" id="{00000000-0008-0000-1100-00000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4" name="Line 8">
            <a:extLst>
              <a:ext uri="{FF2B5EF4-FFF2-40B4-BE49-F238E27FC236}">
                <a16:creationId xmlns="" xmlns:a16="http://schemas.microsoft.com/office/drawing/2014/main" id="{00000000-0008-0000-1100-00000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5" name="Line 9">
            <a:extLst>
              <a:ext uri="{FF2B5EF4-FFF2-40B4-BE49-F238E27FC236}">
                <a16:creationId xmlns="" xmlns:a16="http://schemas.microsoft.com/office/drawing/2014/main" id="{00000000-0008-0000-1100-00000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6" name="Line 7">
            <a:extLst>
              <a:ext uri="{FF2B5EF4-FFF2-40B4-BE49-F238E27FC236}">
                <a16:creationId xmlns="" xmlns:a16="http://schemas.microsoft.com/office/drawing/2014/main" id="{00000000-0008-0000-1100-00000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7" name="Line 8">
            <a:extLst>
              <a:ext uri="{FF2B5EF4-FFF2-40B4-BE49-F238E27FC236}">
                <a16:creationId xmlns="" xmlns:a16="http://schemas.microsoft.com/office/drawing/2014/main" id="{00000000-0008-0000-1100-00000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8" name="Line 9">
            <a:extLst>
              <a:ext uri="{FF2B5EF4-FFF2-40B4-BE49-F238E27FC236}">
                <a16:creationId xmlns="" xmlns:a16="http://schemas.microsoft.com/office/drawing/2014/main" id="{00000000-0008-0000-1100-00000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9" name="Line 7">
            <a:extLst>
              <a:ext uri="{FF2B5EF4-FFF2-40B4-BE49-F238E27FC236}">
                <a16:creationId xmlns="" xmlns:a16="http://schemas.microsoft.com/office/drawing/2014/main" id="{00000000-0008-0000-1100-00001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0" name="Line 8">
            <a:extLst>
              <a:ext uri="{FF2B5EF4-FFF2-40B4-BE49-F238E27FC236}">
                <a16:creationId xmlns="" xmlns:a16="http://schemas.microsoft.com/office/drawing/2014/main" id="{00000000-0008-0000-1100-00001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1" name="Line 9">
            <a:extLst>
              <a:ext uri="{FF2B5EF4-FFF2-40B4-BE49-F238E27FC236}">
                <a16:creationId xmlns="" xmlns:a16="http://schemas.microsoft.com/office/drawing/2014/main" id="{00000000-0008-0000-1100-00001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2" name="Line 7">
            <a:extLst>
              <a:ext uri="{FF2B5EF4-FFF2-40B4-BE49-F238E27FC236}">
                <a16:creationId xmlns="" xmlns:a16="http://schemas.microsoft.com/office/drawing/2014/main" id="{00000000-0008-0000-1100-00001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3" name="Line 8">
            <a:extLst>
              <a:ext uri="{FF2B5EF4-FFF2-40B4-BE49-F238E27FC236}">
                <a16:creationId xmlns="" xmlns:a16="http://schemas.microsoft.com/office/drawing/2014/main" id="{00000000-0008-0000-1100-00001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4" name="Line 9">
            <a:extLst>
              <a:ext uri="{FF2B5EF4-FFF2-40B4-BE49-F238E27FC236}">
                <a16:creationId xmlns="" xmlns:a16="http://schemas.microsoft.com/office/drawing/2014/main" id="{00000000-0008-0000-1100-00001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5" name="Line 7">
            <a:extLst>
              <a:ext uri="{FF2B5EF4-FFF2-40B4-BE49-F238E27FC236}">
                <a16:creationId xmlns="" xmlns:a16="http://schemas.microsoft.com/office/drawing/2014/main" id="{00000000-0008-0000-1100-00001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6" name="Line 8">
            <a:extLst>
              <a:ext uri="{FF2B5EF4-FFF2-40B4-BE49-F238E27FC236}">
                <a16:creationId xmlns="" xmlns:a16="http://schemas.microsoft.com/office/drawing/2014/main" id="{00000000-0008-0000-1100-00001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7" name="Line 9">
            <a:extLst>
              <a:ext uri="{FF2B5EF4-FFF2-40B4-BE49-F238E27FC236}">
                <a16:creationId xmlns="" xmlns:a16="http://schemas.microsoft.com/office/drawing/2014/main" id="{00000000-0008-0000-1100-00001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8" name="Line 7">
            <a:extLst>
              <a:ext uri="{FF2B5EF4-FFF2-40B4-BE49-F238E27FC236}">
                <a16:creationId xmlns="" xmlns:a16="http://schemas.microsoft.com/office/drawing/2014/main" id="{00000000-0008-0000-1100-00001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9" name="Line 8">
            <a:extLst>
              <a:ext uri="{FF2B5EF4-FFF2-40B4-BE49-F238E27FC236}">
                <a16:creationId xmlns="" xmlns:a16="http://schemas.microsoft.com/office/drawing/2014/main" id="{00000000-0008-0000-1100-00001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0" name="Line 9">
            <a:extLst>
              <a:ext uri="{FF2B5EF4-FFF2-40B4-BE49-F238E27FC236}">
                <a16:creationId xmlns="" xmlns:a16="http://schemas.microsoft.com/office/drawing/2014/main" id="{00000000-0008-0000-1100-00001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1" name="Line 7">
            <a:extLst>
              <a:ext uri="{FF2B5EF4-FFF2-40B4-BE49-F238E27FC236}">
                <a16:creationId xmlns="" xmlns:a16="http://schemas.microsoft.com/office/drawing/2014/main" id="{00000000-0008-0000-1100-00009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2" name="Line 8">
            <a:extLst>
              <a:ext uri="{FF2B5EF4-FFF2-40B4-BE49-F238E27FC236}">
                <a16:creationId xmlns="" xmlns:a16="http://schemas.microsoft.com/office/drawing/2014/main" id="{00000000-0008-0000-1100-00009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3" name="Line 9">
            <a:extLst>
              <a:ext uri="{FF2B5EF4-FFF2-40B4-BE49-F238E27FC236}">
                <a16:creationId xmlns="" xmlns:a16="http://schemas.microsoft.com/office/drawing/2014/main" id="{00000000-0008-0000-1100-00009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4" name="Line 7">
            <a:extLst>
              <a:ext uri="{FF2B5EF4-FFF2-40B4-BE49-F238E27FC236}">
                <a16:creationId xmlns="" xmlns:a16="http://schemas.microsoft.com/office/drawing/2014/main" id="{00000000-0008-0000-1100-0000A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5" name="Line 8">
            <a:extLst>
              <a:ext uri="{FF2B5EF4-FFF2-40B4-BE49-F238E27FC236}">
                <a16:creationId xmlns="" xmlns:a16="http://schemas.microsoft.com/office/drawing/2014/main" id="{00000000-0008-0000-1100-0000A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6" name="Line 9">
            <a:extLst>
              <a:ext uri="{FF2B5EF4-FFF2-40B4-BE49-F238E27FC236}">
                <a16:creationId xmlns="" xmlns:a16="http://schemas.microsoft.com/office/drawing/2014/main" id="{00000000-0008-0000-1100-0000A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7" name="Line 7">
            <a:extLst>
              <a:ext uri="{FF2B5EF4-FFF2-40B4-BE49-F238E27FC236}">
                <a16:creationId xmlns="" xmlns:a16="http://schemas.microsoft.com/office/drawing/2014/main" id="{00000000-0008-0000-1100-0000A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8" name="Line 8">
            <a:extLst>
              <a:ext uri="{FF2B5EF4-FFF2-40B4-BE49-F238E27FC236}">
                <a16:creationId xmlns="" xmlns:a16="http://schemas.microsoft.com/office/drawing/2014/main" id="{00000000-0008-0000-1100-0000A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9" name="Line 9">
            <a:extLst>
              <a:ext uri="{FF2B5EF4-FFF2-40B4-BE49-F238E27FC236}">
                <a16:creationId xmlns="" xmlns:a16="http://schemas.microsoft.com/office/drawing/2014/main" id="{00000000-0008-0000-1100-0000A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0" name="Line 7">
            <a:extLst>
              <a:ext uri="{FF2B5EF4-FFF2-40B4-BE49-F238E27FC236}">
                <a16:creationId xmlns="" xmlns:a16="http://schemas.microsoft.com/office/drawing/2014/main" id="{00000000-0008-0000-1100-0000A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1" name="Line 8">
            <a:extLst>
              <a:ext uri="{FF2B5EF4-FFF2-40B4-BE49-F238E27FC236}">
                <a16:creationId xmlns="" xmlns:a16="http://schemas.microsoft.com/office/drawing/2014/main" id="{00000000-0008-0000-1100-0000A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2" name="Line 9">
            <a:extLst>
              <a:ext uri="{FF2B5EF4-FFF2-40B4-BE49-F238E27FC236}">
                <a16:creationId xmlns="" xmlns:a16="http://schemas.microsoft.com/office/drawing/2014/main" id="{00000000-0008-0000-1100-0000A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3" name="Line 7">
            <a:extLst>
              <a:ext uri="{FF2B5EF4-FFF2-40B4-BE49-F238E27FC236}">
                <a16:creationId xmlns="" xmlns:a16="http://schemas.microsoft.com/office/drawing/2014/main" id="{00000000-0008-0000-1100-0000B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4" name="Line 8">
            <a:extLst>
              <a:ext uri="{FF2B5EF4-FFF2-40B4-BE49-F238E27FC236}">
                <a16:creationId xmlns="" xmlns:a16="http://schemas.microsoft.com/office/drawing/2014/main" id="{00000000-0008-0000-1100-0000B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5" name="Line 9">
            <a:extLst>
              <a:ext uri="{FF2B5EF4-FFF2-40B4-BE49-F238E27FC236}">
                <a16:creationId xmlns="" xmlns:a16="http://schemas.microsoft.com/office/drawing/2014/main" id="{00000000-0008-0000-1100-0000B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6" name="Line 7">
            <a:extLst>
              <a:ext uri="{FF2B5EF4-FFF2-40B4-BE49-F238E27FC236}">
                <a16:creationId xmlns="" xmlns:a16="http://schemas.microsoft.com/office/drawing/2014/main" id="{00000000-0008-0000-1100-0000B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7" name="Line 8">
            <a:extLst>
              <a:ext uri="{FF2B5EF4-FFF2-40B4-BE49-F238E27FC236}">
                <a16:creationId xmlns="" xmlns:a16="http://schemas.microsoft.com/office/drawing/2014/main" id="{00000000-0008-0000-1100-0000B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8" name="Line 9">
            <a:extLst>
              <a:ext uri="{FF2B5EF4-FFF2-40B4-BE49-F238E27FC236}">
                <a16:creationId xmlns="" xmlns:a16="http://schemas.microsoft.com/office/drawing/2014/main" id="{00000000-0008-0000-1100-0000B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9" name="Line 7">
            <a:extLst>
              <a:ext uri="{FF2B5EF4-FFF2-40B4-BE49-F238E27FC236}">
                <a16:creationId xmlns="" xmlns:a16="http://schemas.microsoft.com/office/drawing/2014/main" id="{00000000-0008-0000-1100-0000C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0" name="Line 8">
            <a:extLst>
              <a:ext uri="{FF2B5EF4-FFF2-40B4-BE49-F238E27FC236}">
                <a16:creationId xmlns="" xmlns:a16="http://schemas.microsoft.com/office/drawing/2014/main" id="{00000000-0008-0000-1100-0000C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1" name="Line 9">
            <a:extLst>
              <a:ext uri="{FF2B5EF4-FFF2-40B4-BE49-F238E27FC236}">
                <a16:creationId xmlns="" xmlns:a16="http://schemas.microsoft.com/office/drawing/2014/main" id="{00000000-0008-0000-1100-0000C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2" name="Line 7">
            <a:extLst>
              <a:ext uri="{FF2B5EF4-FFF2-40B4-BE49-F238E27FC236}">
                <a16:creationId xmlns="" xmlns:a16="http://schemas.microsoft.com/office/drawing/2014/main" id="{00000000-0008-0000-1100-0000C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3" name="Line 8">
            <a:extLst>
              <a:ext uri="{FF2B5EF4-FFF2-40B4-BE49-F238E27FC236}">
                <a16:creationId xmlns="" xmlns:a16="http://schemas.microsoft.com/office/drawing/2014/main" id="{00000000-0008-0000-1100-0000C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4" name="Line 9">
            <a:extLst>
              <a:ext uri="{FF2B5EF4-FFF2-40B4-BE49-F238E27FC236}">
                <a16:creationId xmlns="" xmlns:a16="http://schemas.microsoft.com/office/drawing/2014/main" id="{00000000-0008-0000-1100-0000C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5" name="Line 7">
            <a:extLst>
              <a:ext uri="{FF2B5EF4-FFF2-40B4-BE49-F238E27FC236}">
                <a16:creationId xmlns="" xmlns:a16="http://schemas.microsoft.com/office/drawing/2014/main" id="{00000000-0008-0000-1100-0000C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6" name="Line 8">
            <a:extLst>
              <a:ext uri="{FF2B5EF4-FFF2-40B4-BE49-F238E27FC236}">
                <a16:creationId xmlns="" xmlns:a16="http://schemas.microsoft.com/office/drawing/2014/main" id="{00000000-0008-0000-1100-0000C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7" name="Line 9">
            <a:extLst>
              <a:ext uri="{FF2B5EF4-FFF2-40B4-BE49-F238E27FC236}">
                <a16:creationId xmlns="" xmlns:a16="http://schemas.microsoft.com/office/drawing/2014/main" id="{00000000-0008-0000-1100-0000C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8" name="Line 7">
            <a:extLst>
              <a:ext uri="{FF2B5EF4-FFF2-40B4-BE49-F238E27FC236}">
                <a16:creationId xmlns="" xmlns:a16="http://schemas.microsoft.com/office/drawing/2014/main" id="{00000000-0008-0000-1100-0000D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9" name="Line 8">
            <a:extLst>
              <a:ext uri="{FF2B5EF4-FFF2-40B4-BE49-F238E27FC236}">
                <a16:creationId xmlns="" xmlns:a16="http://schemas.microsoft.com/office/drawing/2014/main" id="{00000000-0008-0000-1100-0000D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0" name="Line 9">
            <a:extLst>
              <a:ext uri="{FF2B5EF4-FFF2-40B4-BE49-F238E27FC236}">
                <a16:creationId xmlns="" xmlns:a16="http://schemas.microsoft.com/office/drawing/2014/main" id="{00000000-0008-0000-1100-0000D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1" name="Line 7">
            <a:extLst>
              <a:ext uri="{FF2B5EF4-FFF2-40B4-BE49-F238E27FC236}">
                <a16:creationId xmlns="" xmlns:a16="http://schemas.microsoft.com/office/drawing/2014/main" id="{00000000-0008-0000-1100-0000D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2" name="Line 8">
            <a:extLst>
              <a:ext uri="{FF2B5EF4-FFF2-40B4-BE49-F238E27FC236}">
                <a16:creationId xmlns="" xmlns:a16="http://schemas.microsoft.com/office/drawing/2014/main" id="{00000000-0008-0000-1100-0000D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3" name="Line 9">
            <a:extLst>
              <a:ext uri="{FF2B5EF4-FFF2-40B4-BE49-F238E27FC236}">
                <a16:creationId xmlns="" xmlns:a16="http://schemas.microsoft.com/office/drawing/2014/main" id="{00000000-0008-0000-1100-0000D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4" name="Line 7">
            <a:extLst>
              <a:ext uri="{FF2B5EF4-FFF2-40B4-BE49-F238E27FC236}">
                <a16:creationId xmlns="" xmlns:a16="http://schemas.microsoft.com/office/drawing/2014/main" id="{00000000-0008-0000-1100-0000D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5" name="Line 8">
            <a:extLst>
              <a:ext uri="{FF2B5EF4-FFF2-40B4-BE49-F238E27FC236}">
                <a16:creationId xmlns="" xmlns:a16="http://schemas.microsoft.com/office/drawing/2014/main" id="{00000000-0008-0000-1100-0000D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6" name="Line 9">
            <a:extLst>
              <a:ext uri="{FF2B5EF4-FFF2-40B4-BE49-F238E27FC236}">
                <a16:creationId xmlns="" xmlns:a16="http://schemas.microsoft.com/office/drawing/2014/main" id="{00000000-0008-0000-1100-0000D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7" name="Line 7">
            <a:extLst>
              <a:ext uri="{FF2B5EF4-FFF2-40B4-BE49-F238E27FC236}">
                <a16:creationId xmlns="" xmlns:a16="http://schemas.microsoft.com/office/drawing/2014/main" id="{00000000-0008-0000-1100-0000D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8" name="Line 8">
            <a:extLst>
              <a:ext uri="{FF2B5EF4-FFF2-40B4-BE49-F238E27FC236}">
                <a16:creationId xmlns="" xmlns:a16="http://schemas.microsoft.com/office/drawing/2014/main" id="{00000000-0008-0000-1100-0000D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9" name="Line 9">
            <a:extLst>
              <a:ext uri="{FF2B5EF4-FFF2-40B4-BE49-F238E27FC236}">
                <a16:creationId xmlns="" xmlns:a16="http://schemas.microsoft.com/office/drawing/2014/main" id="{00000000-0008-0000-1100-0000D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0" name="Line 7">
            <a:extLst>
              <a:ext uri="{FF2B5EF4-FFF2-40B4-BE49-F238E27FC236}">
                <a16:creationId xmlns="" xmlns:a16="http://schemas.microsoft.com/office/drawing/2014/main" id="{00000000-0008-0000-1100-0000D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1" name="Line 8">
            <a:extLst>
              <a:ext uri="{FF2B5EF4-FFF2-40B4-BE49-F238E27FC236}">
                <a16:creationId xmlns="" xmlns:a16="http://schemas.microsoft.com/office/drawing/2014/main" id="{00000000-0008-0000-1100-0000D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2" name="Line 9">
            <a:extLst>
              <a:ext uri="{FF2B5EF4-FFF2-40B4-BE49-F238E27FC236}">
                <a16:creationId xmlns="" xmlns:a16="http://schemas.microsoft.com/office/drawing/2014/main" id="{00000000-0008-0000-1100-0000D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3" name="Line 7">
            <a:extLst>
              <a:ext uri="{FF2B5EF4-FFF2-40B4-BE49-F238E27FC236}">
                <a16:creationId xmlns="" xmlns:a16="http://schemas.microsoft.com/office/drawing/2014/main" id="{00000000-0008-0000-1100-0000D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4" name="Line 8">
            <a:extLst>
              <a:ext uri="{FF2B5EF4-FFF2-40B4-BE49-F238E27FC236}">
                <a16:creationId xmlns="" xmlns:a16="http://schemas.microsoft.com/office/drawing/2014/main" id="{00000000-0008-0000-1100-0000E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5" name="Line 9">
            <a:extLst>
              <a:ext uri="{FF2B5EF4-FFF2-40B4-BE49-F238E27FC236}">
                <a16:creationId xmlns="" xmlns:a16="http://schemas.microsoft.com/office/drawing/2014/main" id="{00000000-0008-0000-1100-0000E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6" name="Line 7">
            <a:extLst>
              <a:ext uri="{FF2B5EF4-FFF2-40B4-BE49-F238E27FC236}">
                <a16:creationId xmlns="" xmlns:a16="http://schemas.microsoft.com/office/drawing/2014/main" id="{00000000-0008-0000-1100-0000E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7" name="Line 8">
            <a:extLst>
              <a:ext uri="{FF2B5EF4-FFF2-40B4-BE49-F238E27FC236}">
                <a16:creationId xmlns="" xmlns:a16="http://schemas.microsoft.com/office/drawing/2014/main" id="{00000000-0008-0000-1100-0000E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8" name="Line 9">
            <a:extLst>
              <a:ext uri="{FF2B5EF4-FFF2-40B4-BE49-F238E27FC236}">
                <a16:creationId xmlns="" xmlns:a16="http://schemas.microsoft.com/office/drawing/2014/main" id="{00000000-0008-0000-1100-0000E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9" name="Line 7">
            <a:extLst>
              <a:ext uri="{FF2B5EF4-FFF2-40B4-BE49-F238E27FC236}">
                <a16:creationId xmlns="" xmlns:a16="http://schemas.microsoft.com/office/drawing/2014/main" id="{00000000-0008-0000-1100-0000E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0" name="Line 8">
            <a:extLst>
              <a:ext uri="{FF2B5EF4-FFF2-40B4-BE49-F238E27FC236}">
                <a16:creationId xmlns="" xmlns:a16="http://schemas.microsoft.com/office/drawing/2014/main" id="{00000000-0008-0000-1100-0000E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1" name="Line 9">
            <a:extLst>
              <a:ext uri="{FF2B5EF4-FFF2-40B4-BE49-F238E27FC236}">
                <a16:creationId xmlns="" xmlns:a16="http://schemas.microsoft.com/office/drawing/2014/main" id="{00000000-0008-0000-1100-0000E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2" name="Line 7">
            <a:extLst>
              <a:ext uri="{FF2B5EF4-FFF2-40B4-BE49-F238E27FC236}">
                <a16:creationId xmlns="" xmlns:a16="http://schemas.microsoft.com/office/drawing/2014/main" id="{00000000-0008-0000-1100-0000E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3" name="Line 8">
            <a:extLst>
              <a:ext uri="{FF2B5EF4-FFF2-40B4-BE49-F238E27FC236}">
                <a16:creationId xmlns="" xmlns:a16="http://schemas.microsoft.com/office/drawing/2014/main" id="{00000000-0008-0000-1100-0000E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4" name="Line 9">
            <a:extLst>
              <a:ext uri="{FF2B5EF4-FFF2-40B4-BE49-F238E27FC236}">
                <a16:creationId xmlns="" xmlns:a16="http://schemas.microsoft.com/office/drawing/2014/main" id="{00000000-0008-0000-1100-0000E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5" name="Line 7">
            <a:extLst>
              <a:ext uri="{FF2B5EF4-FFF2-40B4-BE49-F238E27FC236}">
                <a16:creationId xmlns="" xmlns:a16="http://schemas.microsoft.com/office/drawing/2014/main" id="{00000000-0008-0000-1100-0000E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6" name="Line 8">
            <a:extLst>
              <a:ext uri="{FF2B5EF4-FFF2-40B4-BE49-F238E27FC236}">
                <a16:creationId xmlns="" xmlns:a16="http://schemas.microsoft.com/office/drawing/2014/main" id="{00000000-0008-0000-1100-0000E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7" name="Line 9">
            <a:extLst>
              <a:ext uri="{FF2B5EF4-FFF2-40B4-BE49-F238E27FC236}">
                <a16:creationId xmlns="" xmlns:a16="http://schemas.microsoft.com/office/drawing/2014/main" id="{00000000-0008-0000-1100-0000E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8" name="Line 7">
            <a:extLst>
              <a:ext uri="{FF2B5EF4-FFF2-40B4-BE49-F238E27FC236}">
                <a16:creationId xmlns="" xmlns:a16="http://schemas.microsoft.com/office/drawing/2014/main" id="{00000000-0008-0000-1100-0000E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9" name="Line 8">
            <a:extLst>
              <a:ext uri="{FF2B5EF4-FFF2-40B4-BE49-F238E27FC236}">
                <a16:creationId xmlns="" xmlns:a16="http://schemas.microsoft.com/office/drawing/2014/main" id="{00000000-0008-0000-1100-0000E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0" name="Line 9">
            <a:extLst>
              <a:ext uri="{FF2B5EF4-FFF2-40B4-BE49-F238E27FC236}">
                <a16:creationId xmlns="" xmlns:a16="http://schemas.microsoft.com/office/drawing/2014/main" id="{00000000-0008-0000-1100-0000F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1" name="Line 7">
            <a:extLst>
              <a:ext uri="{FF2B5EF4-FFF2-40B4-BE49-F238E27FC236}">
                <a16:creationId xmlns="" xmlns:a16="http://schemas.microsoft.com/office/drawing/2014/main" id="{00000000-0008-0000-1100-0000F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2" name="Line 8">
            <a:extLst>
              <a:ext uri="{FF2B5EF4-FFF2-40B4-BE49-F238E27FC236}">
                <a16:creationId xmlns="" xmlns:a16="http://schemas.microsoft.com/office/drawing/2014/main" id="{00000000-0008-0000-1100-0000F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3" name="Line 9">
            <a:extLst>
              <a:ext uri="{FF2B5EF4-FFF2-40B4-BE49-F238E27FC236}">
                <a16:creationId xmlns="" xmlns:a16="http://schemas.microsoft.com/office/drawing/2014/main" id="{00000000-0008-0000-1100-0000F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4" name="Line 7">
            <a:extLst>
              <a:ext uri="{FF2B5EF4-FFF2-40B4-BE49-F238E27FC236}">
                <a16:creationId xmlns="" xmlns:a16="http://schemas.microsoft.com/office/drawing/2014/main" id="{00000000-0008-0000-1100-0000F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5" name="Line 8">
            <a:extLst>
              <a:ext uri="{FF2B5EF4-FFF2-40B4-BE49-F238E27FC236}">
                <a16:creationId xmlns="" xmlns:a16="http://schemas.microsoft.com/office/drawing/2014/main" id="{00000000-0008-0000-1100-0000F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6" name="Line 9">
            <a:extLst>
              <a:ext uri="{FF2B5EF4-FFF2-40B4-BE49-F238E27FC236}">
                <a16:creationId xmlns="" xmlns:a16="http://schemas.microsoft.com/office/drawing/2014/main" id="{00000000-0008-0000-1100-0000F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7" name="Line 7">
            <a:extLst>
              <a:ext uri="{FF2B5EF4-FFF2-40B4-BE49-F238E27FC236}">
                <a16:creationId xmlns="" xmlns:a16="http://schemas.microsoft.com/office/drawing/2014/main" id="{00000000-0008-0000-1100-0000F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8" name="Line 8">
            <a:extLst>
              <a:ext uri="{FF2B5EF4-FFF2-40B4-BE49-F238E27FC236}">
                <a16:creationId xmlns="" xmlns:a16="http://schemas.microsoft.com/office/drawing/2014/main" id="{00000000-0008-0000-1100-0000F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9" name="Line 9">
            <a:extLst>
              <a:ext uri="{FF2B5EF4-FFF2-40B4-BE49-F238E27FC236}">
                <a16:creationId xmlns="" xmlns:a16="http://schemas.microsoft.com/office/drawing/2014/main" id="{00000000-0008-0000-1100-0000F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0" name="Line 7">
            <a:extLst>
              <a:ext uri="{FF2B5EF4-FFF2-40B4-BE49-F238E27FC236}">
                <a16:creationId xmlns="" xmlns:a16="http://schemas.microsoft.com/office/drawing/2014/main" id="{00000000-0008-0000-1100-0000F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1" name="Line 8">
            <a:extLst>
              <a:ext uri="{FF2B5EF4-FFF2-40B4-BE49-F238E27FC236}">
                <a16:creationId xmlns="" xmlns:a16="http://schemas.microsoft.com/office/drawing/2014/main" id="{00000000-0008-0000-1100-0000F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2" name="Line 9">
            <a:extLst>
              <a:ext uri="{FF2B5EF4-FFF2-40B4-BE49-F238E27FC236}">
                <a16:creationId xmlns="" xmlns:a16="http://schemas.microsoft.com/office/drawing/2014/main" id="{00000000-0008-0000-1100-0000F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3" name="Line 7">
            <a:extLst>
              <a:ext uri="{FF2B5EF4-FFF2-40B4-BE49-F238E27FC236}">
                <a16:creationId xmlns="" xmlns:a16="http://schemas.microsoft.com/office/drawing/2014/main" id="{00000000-0008-0000-1100-0000F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4" name="Line 8">
            <a:extLst>
              <a:ext uri="{FF2B5EF4-FFF2-40B4-BE49-F238E27FC236}">
                <a16:creationId xmlns="" xmlns:a16="http://schemas.microsoft.com/office/drawing/2014/main" id="{00000000-0008-0000-1100-0000F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5" name="Line 9">
            <a:extLst>
              <a:ext uri="{FF2B5EF4-FFF2-40B4-BE49-F238E27FC236}">
                <a16:creationId xmlns="" xmlns:a16="http://schemas.microsoft.com/office/drawing/2014/main" id="{00000000-0008-0000-1100-0000F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6" name="Line 7">
            <a:extLst>
              <a:ext uri="{FF2B5EF4-FFF2-40B4-BE49-F238E27FC236}">
                <a16:creationId xmlns="" xmlns:a16="http://schemas.microsoft.com/office/drawing/2014/main" id="{00000000-0008-0000-1100-00000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7" name="Line 8">
            <a:extLst>
              <a:ext uri="{FF2B5EF4-FFF2-40B4-BE49-F238E27FC236}">
                <a16:creationId xmlns="" xmlns:a16="http://schemas.microsoft.com/office/drawing/2014/main" id="{00000000-0008-0000-1100-00000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8" name="Line 9">
            <a:extLst>
              <a:ext uri="{FF2B5EF4-FFF2-40B4-BE49-F238E27FC236}">
                <a16:creationId xmlns="" xmlns:a16="http://schemas.microsoft.com/office/drawing/2014/main" id="{00000000-0008-0000-1100-00000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9" name="Line 7">
            <a:extLst>
              <a:ext uri="{FF2B5EF4-FFF2-40B4-BE49-F238E27FC236}">
                <a16:creationId xmlns="" xmlns:a16="http://schemas.microsoft.com/office/drawing/2014/main" id="{00000000-0008-0000-1100-00000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0" name="Line 8">
            <a:extLst>
              <a:ext uri="{FF2B5EF4-FFF2-40B4-BE49-F238E27FC236}">
                <a16:creationId xmlns="" xmlns:a16="http://schemas.microsoft.com/office/drawing/2014/main" id="{00000000-0008-0000-1100-00000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1" name="Line 9">
            <a:extLst>
              <a:ext uri="{FF2B5EF4-FFF2-40B4-BE49-F238E27FC236}">
                <a16:creationId xmlns="" xmlns:a16="http://schemas.microsoft.com/office/drawing/2014/main" id="{00000000-0008-0000-1100-00000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2" name="Line 7">
            <a:extLst>
              <a:ext uri="{FF2B5EF4-FFF2-40B4-BE49-F238E27FC236}">
                <a16:creationId xmlns="" xmlns:a16="http://schemas.microsoft.com/office/drawing/2014/main" id="{00000000-0008-0000-1100-00000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3" name="Line 8">
            <a:extLst>
              <a:ext uri="{FF2B5EF4-FFF2-40B4-BE49-F238E27FC236}">
                <a16:creationId xmlns="" xmlns:a16="http://schemas.microsoft.com/office/drawing/2014/main" id="{00000000-0008-0000-1100-00000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4" name="Line 9">
            <a:extLst>
              <a:ext uri="{FF2B5EF4-FFF2-40B4-BE49-F238E27FC236}">
                <a16:creationId xmlns="" xmlns:a16="http://schemas.microsoft.com/office/drawing/2014/main" id="{00000000-0008-0000-1100-00000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5" name="Line 7">
            <a:extLst>
              <a:ext uri="{FF2B5EF4-FFF2-40B4-BE49-F238E27FC236}">
                <a16:creationId xmlns="" xmlns:a16="http://schemas.microsoft.com/office/drawing/2014/main" id="{00000000-0008-0000-1100-00000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6" name="Line 8">
            <a:extLst>
              <a:ext uri="{FF2B5EF4-FFF2-40B4-BE49-F238E27FC236}">
                <a16:creationId xmlns="" xmlns:a16="http://schemas.microsoft.com/office/drawing/2014/main" id="{00000000-0008-0000-1100-00000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7" name="Line 9">
            <a:extLst>
              <a:ext uri="{FF2B5EF4-FFF2-40B4-BE49-F238E27FC236}">
                <a16:creationId xmlns="" xmlns:a16="http://schemas.microsoft.com/office/drawing/2014/main" id="{00000000-0008-0000-1100-00000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8" name="Line 7">
            <a:extLst>
              <a:ext uri="{FF2B5EF4-FFF2-40B4-BE49-F238E27FC236}">
                <a16:creationId xmlns="" xmlns:a16="http://schemas.microsoft.com/office/drawing/2014/main" id="{00000000-0008-0000-1100-00000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9" name="Line 8">
            <a:extLst>
              <a:ext uri="{FF2B5EF4-FFF2-40B4-BE49-F238E27FC236}">
                <a16:creationId xmlns="" xmlns:a16="http://schemas.microsoft.com/office/drawing/2014/main" id="{00000000-0008-0000-1100-00000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0" name="Line 9">
            <a:extLst>
              <a:ext uri="{FF2B5EF4-FFF2-40B4-BE49-F238E27FC236}">
                <a16:creationId xmlns="" xmlns:a16="http://schemas.microsoft.com/office/drawing/2014/main" id="{00000000-0008-0000-1100-00000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1" name="Line 7">
            <a:extLst>
              <a:ext uri="{FF2B5EF4-FFF2-40B4-BE49-F238E27FC236}">
                <a16:creationId xmlns="" xmlns:a16="http://schemas.microsoft.com/office/drawing/2014/main" id="{00000000-0008-0000-1100-00000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2" name="Line 8">
            <a:extLst>
              <a:ext uri="{FF2B5EF4-FFF2-40B4-BE49-F238E27FC236}">
                <a16:creationId xmlns="" xmlns:a16="http://schemas.microsoft.com/office/drawing/2014/main" id="{00000000-0008-0000-1100-00001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3" name="Line 9">
            <a:extLst>
              <a:ext uri="{FF2B5EF4-FFF2-40B4-BE49-F238E27FC236}">
                <a16:creationId xmlns="" xmlns:a16="http://schemas.microsoft.com/office/drawing/2014/main" id="{00000000-0008-0000-1100-00001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4" name="Line 7">
            <a:extLst>
              <a:ext uri="{FF2B5EF4-FFF2-40B4-BE49-F238E27FC236}">
                <a16:creationId xmlns="" xmlns:a16="http://schemas.microsoft.com/office/drawing/2014/main" id="{00000000-0008-0000-1100-00001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5" name="Line 8">
            <a:extLst>
              <a:ext uri="{FF2B5EF4-FFF2-40B4-BE49-F238E27FC236}">
                <a16:creationId xmlns="" xmlns:a16="http://schemas.microsoft.com/office/drawing/2014/main" id="{00000000-0008-0000-1100-00001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6" name="Line 9">
            <a:extLst>
              <a:ext uri="{FF2B5EF4-FFF2-40B4-BE49-F238E27FC236}">
                <a16:creationId xmlns="" xmlns:a16="http://schemas.microsoft.com/office/drawing/2014/main" id="{00000000-0008-0000-1100-00001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7" name="Line 7">
            <a:extLst>
              <a:ext uri="{FF2B5EF4-FFF2-40B4-BE49-F238E27FC236}">
                <a16:creationId xmlns="" xmlns:a16="http://schemas.microsoft.com/office/drawing/2014/main" id="{00000000-0008-0000-1100-00001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8" name="Line 8">
            <a:extLst>
              <a:ext uri="{FF2B5EF4-FFF2-40B4-BE49-F238E27FC236}">
                <a16:creationId xmlns="" xmlns:a16="http://schemas.microsoft.com/office/drawing/2014/main" id="{00000000-0008-0000-1100-00001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9" name="Line 9">
            <a:extLst>
              <a:ext uri="{FF2B5EF4-FFF2-40B4-BE49-F238E27FC236}">
                <a16:creationId xmlns="" xmlns:a16="http://schemas.microsoft.com/office/drawing/2014/main" id="{00000000-0008-0000-1100-00001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0" name="Line 7">
            <a:extLst>
              <a:ext uri="{FF2B5EF4-FFF2-40B4-BE49-F238E27FC236}">
                <a16:creationId xmlns="" xmlns:a16="http://schemas.microsoft.com/office/drawing/2014/main" id="{00000000-0008-0000-1100-00001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1" name="Line 8">
            <a:extLst>
              <a:ext uri="{FF2B5EF4-FFF2-40B4-BE49-F238E27FC236}">
                <a16:creationId xmlns="" xmlns:a16="http://schemas.microsoft.com/office/drawing/2014/main" id="{00000000-0008-0000-1100-00001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2" name="Line 9">
            <a:extLst>
              <a:ext uri="{FF2B5EF4-FFF2-40B4-BE49-F238E27FC236}">
                <a16:creationId xmlns="" xmlns:a16="http://schemas.microsoft.com/office/drawing/2014/main" id="{00000000-0008-0000-1100-00001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3" name="Line 7">
            <a:extLst>
              <a:ext uri="{FF2B5EF4-FFF2-40B4-BE49-F238E27FC236}">
                <a16:creationId xmlns="" xmlns:a16="http://schemas.microsoft.com/office/drawing/2014/main" id="{00000000-0008-0000-1100-00001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4" name="Line 8">
            <a:extLst>
              <a:ext uri="{FF2B5EF4-FFF2-40B4-BE49-F238E27FC236}">
                <a16:creationId xmlns="" xmlns:a16="http://schemas.microsoft.com/office/drawing/2014/main" id="{00000000-0008-0000-1100-00001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5" name="Line 9">
            <a:extLst>
              <a:ext uri="{FF2B5EF4-FFF2-40B4-BE49-F238E27FC236}">
                <a16:creationId xmlns="" xmlns:a16="http://schemas.microsoft.com/office/drawing/2014/main" id="{00000000-0008-0000-1100-00001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6" name="Line 7">
            <a:extLst>
              <a:ext uri="{FF2B5EF4-FFF2-40B4-BE49-F238E27FC236}">
                <a16:creationId xmlns="" xmlns:a16="http://schemas.microsoft.com/office/drawing/2014/main" id="{00000000-0008-0000-1100-00002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7" name="Line 8">
            <a:extLst>
              <a:ext uri="{FF2B5EF4-FFF2-40B4-BE49-F238E27FC236}">
                <a16:creationId xmlns="" xmlns:a16="http://schemas.microsoft.com/office/drawing/2014/main" id="{00000000-0008-0000-1100-00002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8" name="Line 9">
            <a:extLst>
              <a:ext uri="{FF2B5EF4-FFF2-40B4-BE49-F238E27FC236}">
                <a16:creationId xmlns="" xmlns:a16="http://schemas.microsoft.com/office/drawing/2014/main" id="{00000000-0008-0000-1100-00002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9" name="Line 7">
            <a:extLst>
              <a:ext uri="{FF2B5EF4-FFF2-40B4-BE49-F238E27FC236}">
                <a16:creationId xmlns="" xmlns:a16="http://schemas.microsoft.com/office/drawing/2014/main" id="{00000000-0008-0000-1100-00003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0" name="Line 8">
            <a:extLst>
              <a:ext uri="{FF2B5EF4-FFF2-40B4-BE49-F238E27FC236}">
                <a16:creationId xmlns="" xmlns:a16="http://schemas.microsoft.com/office/drawing/2014/main" id="{00000000-0008-0000-1100-00003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1" name="Line 9">
            <a:extLst>
              <a:ext uri="{FF2B5EF4-FFF2-40B4-BE49-F238E27FC236}">
                <a16:creationId xmlns="" xmlns:a16="http://schemas.microsoft.com/office/drawing/2014/main" id="{00000000-0008-0000-1100-00003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2" name="Line 7">
            <a:extLst>
              <a:ext uri="{FF2B5EF4-FFF2-40B4-BE49-F238E27FC236}">
                <a16:creationId xmlns="" xmlns:a16="http://schemas.microsoft.com/office/drawing/2014/main" id="{00000000-0008-0000-1100-00004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3" name="Line 8">
            <a:extLst>
              <a:ext uri="{FF2B5EF4-FFF2-40B4-BE49-F238E27FC236}">
                <a16:creationId xmlns="" xmlns:a16="http://schemas.microsoft.com/office/drawing/2014/main" id="{00000000-0008-0000-1100-00004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4" name="Line 9">
            <a:extLst>
              <a:ext uri="{FF2B5EF4-FFF2-40B4-BE49-F238E27FC236}">
                <a16:creationId xmlns="" xmlns:a16="http://schemas.microsoft.com/office/drawing/2014/main" id="{00000000-0008-0000-1100-00004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5" name="Line 7">
            <a:extLst>
              <a:ext uri="{FF2B5EF4-FFF2-40B4-BE49-F238E27FC236}">
                <a16:creationId xmlns="" xmlns:a16="http://schemas.microsoft.com/office/drawing/2014/main" id="{00000000-0008-0000-1100-00004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6" name="Line 8">
            <a:extLst>
              <a:ext uri="{FF2B5EF4-FFF2-40B4-BE49-F238E27FC236}">
                <a16:creationId xmlns="" xmlns:a16="http://schemas.microsoft.com/office/drawing/2014/main" id="{00000000-0008-0000-1100-00004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7" name="Line 9">
            <a:extLst>
              <a:ext uri="{FF2B5EF4-FFF2-40B4-BE49-F238E27FC236}">
                <a16:creationId xmlns="" xmlns:a16="http://schemas.microsoft.com/office/drawing/2014/main" id="{00000000-0008-0000-1100-00004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8" name="Line 7">
            <a:extLst>
              <a:ext uri="{FF2B5EF4-FFF2-40B4-BE49-F238E27FC236}">
                <a16:creationId xmlns="" xmlns:a16="http://schemas.microsoft.com/office/drawing/2014/main" id="{00000000-0008-0000-1100-00004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9" name="Line 8">
            <a:extLst>
              <a:ext uri="{FF2B5EF4-FFF2-40B4-BE49-F238E27FC236}">
                <a16:creationId xmlns="" xmlns:a16="http://schemas.microsoft.com/office/drawing/2014/main" id="{00000000-0008-0000-1100-00004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0" name="Line 9">
            <a:extLst>
              <a:ext uri="{FF2B5EF4-FFF2-40B4-BE49-F238E27FC236}">
                <a16:creationId xmlns="" xmlns:a16="http://schemas.microsoft.com/office/drawing/2014/main" id="{00000000-0008-0000-1100-00004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1" name="Line 7">
            <a:extLst>
              <a:ext uri="{FF2B5EF4-FFF2-40B4-BE49-F238E27FC236}">
                <a16:creationId xmlns="" xmlns:a16="http://schemas.microsoft.com/office/drawing/2014/main" id="{00000000-0008-0000-1100-00004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2" name="Line 8">
            <a:extLst>
              <a:ext uri="{FF2B5EF4-FFF2-40B4-BE49-F238E27FC236}">
                <a16:creationId xmlns="" xmlns:a16="http://schemas.microsoft.com/office/drawing/2014/main" id="{00000000-0008-0000-1100-00004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3" name="Line 9">
            <a:extLst>
              <a:ext uri="{FF2B5EF4-FFF2-40B4-BE49-F238E27FC236}">
                <a16:creationId xmlns="" xmlns:a16="http://schemas.microsoft.com/office/drawing/2014/main" id="{00000000-0008-0000-1100-00004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4" name="Line 7">
            <a:extLst>
              <a:ext uri="{FF2B5EF4-FFF2-40B4-BE49-F238E27FC236}">
                <a16:creationId xmlns="" xmlns:a16="http://schemas.microsoft.com/office/drawing/2014/main" id="{00000000-0008-0000-1100-00004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5" name="Line 8">
            <a:extLst>
              <a:ext uri="{FF2B5EF4-FFF2-40B4-BE49-F238E27FC236}">
                <a16:creationId xmlns="" xmlns:a16="http://schemas.microsoft.com/office/drawing/2014/main" id="{00000000-0008-0000-1100-00004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6" name="Line 9">
            <a:extLst>
              <a:ext uri="{FF2B5EF4-FFF2-40B4-BE49-F238E27FC236}">
                <a16:creationId xmlns="" xmlns:a16="http://schemas.microsoft.com/office/drawing/2014/main" id="{00000000-0008-0000-1100-00005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7" name="Line 7">
            <a:extLst>
              <a:ext uri="{FF2B5EF4-FFF2-40B4-BE49-F238E27FC236}">
                <a16:creationId xmlns="" xmlns:a16="http://schemas.microsoft.com/office/drawing/2014/main" id="{00000000-0008-0000-1100-00005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8" name="Line 8">
            <a:extLst>
              <a:ext uri="{FF2B5EF4-FFF2-40B4-BE49-F238E27FC236}">
                <a16:creationId xmlns="" xmlns:a16="http://schemas.microsoft.com/office/drawing/2014/main" id="{00000000-0008-0000-1100-00005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9" name="Line 9">
            <a:extLst>
              <a:ext uri="{FF2B5EF4-FFF2-40B4-BE49-F238E27FC236}">
                <a16:creationId xmlns="" xmlns:a16="http://schemas.microsoft.com/office/drawing/2014/main" id="{00000000-0008-0000-1100-00005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0" name="Line 7">
            <a:extLst>
              <a:ext uri="{FF2B5EF4-FFF2-40B4-BE49-F238E27FC236}">
                <a16:creationId xmlns="" xmlns:a16="http://schemas.microsoft.com/office/drawing/2014/main" id="{00000000-0008-0000-1100-00005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1" name="Line 8">
            <a:extLst>
              <a:ext uri="{FF2B5EF4-FFF2-40B4-BE49-F238E27FC236}">
                <a16:creationId xmlns="" xmlns:a16="http://schemas.microsoft.com/office/drawing/2014/main" id="{00000000-0008-0000-1100-00005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2" name="Line 9">
            <a:extLst>
              <a:ext uri="{FF2B5EF4-FFF2-40B4-BE49-F238E27FC236}">
                <a16:creationId xmlns="" xmlns:a16="http://schemas.microsoft.com/office/drawing/2014/main" id="{00000000-0008-0000-1100-00005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3" name="Line 7">
            <a:extLst>
              <a:ext uri="{FF2B5EF4-FFF2-40B4-BE49-F238E27FC236}">
                <a16:creationId xmlns="" xmlns:a16="http://schemas.microsoft.com/office/drawing/2014/main" id="{00000000-0008-0000-1100-00005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4" name="Line 8">
            <a:extLst>
              <a:ext uri="{FF2B5EF4-FFF2-40B4-BE49-F238E27FC236}">
                <a16:creationId xmlns="" xmlns:a16="http://schemas.microsoft.com/office/drawing/2014/main" id="{00000000-0008-0000-1100-00005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5" name="Line 9">
            <a:extLst>
              <a:ext uri="{FF2B5EF4-FFF2-40B4-BE49-F238E27FC236}">
                <a16:creationId xmlns="" xmlns:a16="http://schemas.microsoft.com/office/drawing/2014/main" id="{00000000-0008-0000-1100-00005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6" name="Line 7">
            <a:extLst>
              <a:ext uri="{FF2B5EF4-FFF2-40B4-BE49-F238E27FC236}">
                <a16:creationId xmlns="" xmlns:a16="http://schemas.microsoft.com/office/drawing/2014/main" id="{00000000-0008-0000-1100-00005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7" name="Line 8">
            <a:extLst>
              <a:ext uri="{FF2B5EF4-FFF2-40B4-BE49-F238E27FC236}">
                <a16:creationId xmlns="" xmlns:a16="http://schemas.microsoft.com/office/drawing/2014/main" id="{00000000-0008-0000-1100-00005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8" name="Line 9">
            <a:extLst>
              <a:ext uri="{FF2B5EF4-FFF2-40B4-BE49-F238E27FC236}">
                <a16:creationId xmlns="" xmlns:a16="http://schemas.microsoft.com/office/drawing/2014/main" id="{00000000-0008-0000-1100-00005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9" name="Line 7">
            <a:extLst>
              <a:ext uri="{FF2B5EF4-FFF2-40B4-BE49-F238E27FC236}">
                <a16:creationId xmlns="" xmlns:a16="http://schemas.microsoft.com/office/drawing/2014/main" id="{00000000-0008-0000-1100-00005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0" name="Line 8">
            <a:extLst>
              <a:ext uri="{FF2B5EF4-FFF2-40B4-BE49-F238E27FC236}">
                <a16:creationId xmlns="" xmlns:a16="http://schemas.microsoft.com/office/drawing/2014/main" id="{00000000-0008-0000-1100-00005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1" name="Line 9">
            <a:extLst>
              <a:ext uri="{FF2B5EF4-FFF2-40B4-BE49-F238E27FC236}">
                <a16:creationId xmlns="" xmlns:a16="http://schemas.microsoft.com/office/drawing/2014/main" id="{00000000-0008-0000-1100-00005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2" name="Line 7">
            <a:extLst>
              <a:ext uri="{FF2B5EF4-FFF2-40B4-BE49-F238E27FC236}">
                <a16:creationId xmlns="" xmlns:a16="http://schemas.microsoft.com/office/drawing/2014/main" id="{00000000-0008-0000-1100-00006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3" name="Line 8">
            <a:extLst>
              <a:ext uri="{FF2B5EF4-FFF2-40B4-BE49-F238E27FC236}">
                <a16:creationId xmlns="" xmlns:a16="http://schemas.microsoft.com/office/drawing/2014/main" id="{00000000-0008-0000-1100-00006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4" name="Line 9">
            <a:extLst>
              <a:ext uri="{FF2B5EF4-FFF2-40B4-BE49-F238E27FC236}">
                <a16:creationId xmlns="" xmlns:a16="http://schemas.microsoft.com/office/drawing/2014/main" id="{00000000-0008-0000-1100-00006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5" name="Line 7">
            <a:extLst>
              <a:ext uri="{FF2B5EF4-FFF2-40B4-BE49-F238E27FC236}">
                <a16:creationId xmlns="" xmlns:a16="http://schemas.microsoft.com/office/drawing/2014/main" id="{00000000-0008-0000-1100-00006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6" name="Line 8">
            <a:extLst>
              <a:ext uri="{FF2B5EF4-FFF2-40B4-BE49-F238E27FC236}">
                <a16:creationId xmlns="" xmlns:a16="http://schemas.microsoft.com/office/drawing/2014/main" id="{00000000-0008-0000-1100-00006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7" name="Line 9">
            <a:extLst>
              <a:ext uri="{FF2B5EF4-FFF2-40B4-BE49-F238E27FC236}">
                <a16:creationId xmlns="" xmlns:a16="http://schemas.microsoft.com/office/drawing/2014/main" id="{00000000-0008-0000-1100-00006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8" name="Line 7">
            <a:extLst>
              <a:ext uri="{FF2B5EF4-FFF2-40B4-BE49-F238E27FC236}">
                <a16:creationId xmlns="" xmlns:a16="http://schemas.microsoft.com/office/drawing/2014/main" id="{00000000-0008-0000-1100-00006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9" name="Line 8">
            <a:extLst>
              <a:ext uri="{FF2B5EF4-FFF2-40B4-BE49-F238E27FC236}">
                <a16:creationId xmlns="" xmlns:a16="http://schemas.microsoft.com/office/drawing/2014/main" id="{00000000-0008-0000-1100-00006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0" name="Line 9">
            <a:extLst>
              <a:ext uri="{FF2B5EF4-FFF2-40B4-BE49-F238E27FC236}">
                <a16:creationId xmlns="" xmlns:a16="http://schemas.microsoft.com/office/drawing/2014/main" id="{00000000-0008-0000-1100-00006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1" name="Line 7">
            <a:extLst>
              <a:ext uri="{FF2B5EF4-FFF2-40B4-BE49-F238E27FC236}">
                <a16:creationId xmlns="" xmlns:a16="http://schemas.microsoft.com/office/drawing/2014/main" id="{00000000-0008-0000-1100-00006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2" name="Line 8">
            <a:extLst>
              <a:ext uri="{FF2B5EF4-FFF2-40B4-BE49-F238E27FC236}">
                <a16:creationId xmlns="" xmlns:a16="http://schemas.microsoft.com/office/drawing/2014/main" id="{00000000-0008-0000-1100-00006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3" name="Line 9">
            <a:extLst>
              <a:ext uri="{FF2B5EF4-FFF2-40B4-BE49-F238E27FC236}">
                <a16:creationId xmlns="" xmlns:a16="http://schemas.microsoft.com/office/drawing/2014/main" id="{00000000-0008-0000-1100-00006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4" name="Line 7">
            <a:extLst>
              <a:ext uri="{FF2B5EF4-FFF2-40B4-BE49-F238E27FC236}">
                <a16:creationId xmlns="" xmlns:a16="http://schemas.microsoft.com/office/drawing/2014/main" id="{00000000-0008-0000-1100-00006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5" name="Line 8">
            <a:extLst>
              <a:ext uri="{FF2B5EF4-FFF2-40B4-BE49-F238E27FC236}">
                <a16:creationId xmlns="" xmlns:a16="http://schemas.microsoft.com/office/drawing/2014/main" id="{00000000-0008-0000-1100-00006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6" name="Line 9">
            <a:extLst>
              <a:ext uri="{FF2B5EF4-FFF2-40B4-BE49-F238E27FC236}">
                <a16:creationId xmlns="" xmlns:a16="http://schemas.microsoft.com/office/drawing/2014/main" id="{00000000-0008-0000-1100-00006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7" name="Line 7">
            <a:extLst>
              <a:ext uri="{FF2B5EF4-FFF2-40B4-BE49-F238E27FC236}">
                <a16:creationId xmlns="" xmlns:a16="http://schemas.microsoft.com/office/drawing/2014/main" id="{00000000-0008-0000-1100-00006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8" name="Line 8">
            <a:extLst>
              <a:ext uri="{FF2B5EF4-FFF2-40B4-BE49-F238E27FC236}">
                <a16:creationId xmlns="" xmlns:a16="http://schemas.microsoft.com/office/drawing/2014/main" id="{00000000-0008-0000-1100-00007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9" name="Line 9">
            <a:extLst>
              <a:ext uri="{FF2B5EF4-FFF2-40B4-BE49-F238E27FC236}">
                <a16:creationId xmlns="" xmlns:a16="http://schemas.microsoft.com/office/drawing/2014/main" id="{00000000-0008-0000-1100-00007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0" name="Line 7">
            <a:extLst>
              <a:ext uri="{FF2B5EF4-FFF2-40B4-BE49-F238E27FC236}">
                <a16:creationId xmlns="" xmlns:a16="http://schemas.microsoft.com/office/drawing/2014/main" id="{00000000-0008-0000-1100-00007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1" name="Line 8">
            <a:extLst>
              <a:ext uri="{FF2B5EF4-FFF2-40B4-BE49-F238E27FC236}">
                <a16:creationId xmlns="" xmlns:a16="http://schemas.microsoft.com/office/drawing/2014/main" id="{00000000-0008-0000-1100-00007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2" name="Line 9">
            <a:extLst>
              <a:ext uri="{FF2B5EF4-FFF2-40B4-BE49-F238E27FC236}">
                <a16:creationId xmlns="" xmlns:a16="http://schemas.microsoft.com/office/drawing/2014/main" id="{00000000-0008-0000-1100-00007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3" name="Line 7">
            <a:extLst>
              <a:ext uri="{FF2B5EF4-FFF2-40B4-BE49-F238E27FC236}">
                <a16:creationId xmlns="" xmlns:a16="http://schemas.microsoft.com/office/drawing/2014/main" id="{00000000-0008-0000-1100-00007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4" name="Line 8">
            <a:extLst>
              <a:ext uri="{FF2B5EF4-FFF2-40B4-BE49-F238E27FC236}">
                <a16:creationId xmlns="" xmlns:a16="http://schemas.microsoft.com/office/drawing/2014/main" id="{00000000-0008-0000-1100-00007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5" name="Line 9">
            <a:extLst>
              <a:ext uri="{FF2B5EF4-FFF2-40B4-BE49-F238E27FC236}">
                <a16:creationId xmlns="" xmlns:a16="http://schemas.microsoft.com/office/drawing/2014/main" id="{00000000-0008-0000-1100-00007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6" name="Line 7">
            <a:extLst>
              <a:ext uri="{FF2B5EF4-FFF2-40B4-BE49-F238E27FC236}">
                <a16:creationId xmlns="" xmlns:a16="http://schemas.microsoft.com/office/drawing/2014/main" id="{00000000-0008-0000-1100-00007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7" name="Line 8">
            <a:extLst>
              <a:ext uri="{FF2B5EF4-FFF2-40B4-BE49-F238E27FC236}">
                <a16:creationId xmlns="" xmlns:a16="http://schemas.microsoft.com/office/drawing/2014/main" id="{00000000-0008-0000-1100-00007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8" name="Line 9">
            <a:extLst>
              <a:ext uri="{FF2B5EF4-FFF2-40B4-BE49-F238E27FC236}">
                <a16:creationId xmlns="" xmlns:a16="http://schemas.microsoft.com/office/drawing/2014/main" id="{00000000-0008-0000-1100-00007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9" name="Line 7">
            <a:extLst>
              <a:ext uri="{FF2B5EF4-FFF2-40B4-BE49-F238E27FC236}">
                <a16:creationId xmlns="" xmlns:a16="http://schemas.microsoft.com/office/drawing/2014/main" id="{00000000-0008-0000-1100-00007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0" name="Line 8">
            <a:extLst>
              <a:ext uri="{FF2B5EF4-FFF2-40B4-BE49-F238E27FC236}">
                <a16:creationId xmlns="" xmlns:a16="http://schemas.microsoft.com/office/drawing/2014/main" id="{00000000-0008-0000-1100-00007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1" name="Line 9">
            <a:extLst>
              <a:ext uri="{FF2B5EF4-FFF2-40B4-BE49-F238E27FC236}">
                <a16:creationId xmlns="" xmlns:a16="http://schemas.microsoft.com/office/drawing/2014/main" id="{00000000-0008-0000-1100-00007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2" name="Line 7">
            <a:extLst>
              <a:ext uri="{FF2B5EF4-FFF2-40B4-BE49-F238E27FC236}">
                <a16:creationId xmlns="" xmlns:a16="http://schemas.microsoft.com/office/drawing/2014/main" id="{00000000-0008-0000-1100-00007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3" name="Line 8">
            <a:extLst>
              <a:ext uri="{FF2B5EF4-FFF2-40B4-BE49-F238E27FC236}">
                <a16:creationId xmlns="" xmlns:a16="http://schemas.microsoft.com/office/drawing/2014/main" id="{00000000-0008-0000-1100-00007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4" name="Line 9">
            <a:extLst>
              <a:ext uri="{FF2B5EF4-FFF2-40B4-BE49-F238E27FC236}">
                <a16:creationId xmlns="" xmlns:a16="http://schemas.microsoft.com/office/drawing/2014/main" id="{00000000-0008-0000-1100-00008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5" name="Line 7">
            <a:extLst>
              <a:ext uri="{FF2B5EF4-FFF2-40B4-BE49-F238E27FC236}">
                <a16:creationId xmlns="" xmlns:a16="http://schemas.microsoft.com/office/drawing/2014/main" id="{00000000-0008-0000-1100-00008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6" name="Line 8">
            <a:extLst>
              <a:ext uri="{FF2B5EF4-FFF2-40B4-BE49-F238E27FC236}">
                <a16:creationId xmlns="" xmlns:a16="http://schemas.microsoft.com/office/drawing/2014/main" id="{00000000-0008-0000-1100-00008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7" name="Line 9">
            <a:extLst>
              <a:ext uri="{FF2B5EF4-FFF2-40B4-BE49-F238E27FC236}">
                <a16:creationId xmlns="" xmlns:a16="http://schemas.microsoft.com/office/drawing/2014/main" id="{00000000-0008-0000-1100-00008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8" name="Line 7">
            <a:extLst>
              <a:ext uri="{FF2B5EF4-FFF2-40B4-BE49-F238E27FC236}">
                <a16:creationId xmlns="" xmlns:a16="http://schemas.microsoft.com/office/drawing/2014/main" id="{00000000-0008-0000-1100-00008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9" name="Line 8">
            <a:extLst>
              <a:ext uri="{FF2B5EF4-FFF2-40B4-BE49-F238E27FC236}">
                <a16:creationId xmlns="" xmlns:a16="http://schemas.microsoft.com/office/drawing/2014/main" id="{00000000-0008-0000-1100-00008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0" name="Line 9">
            <a:extLst>
              <a:ext uri="{FF2B5EF4-FFF2-40B4-BE49-F238E27FC236}">
                <a16:creationId xmlns="" xmlns:a16="http://schemas.microsoft.com/office/drawing/2014/main" id="{00000000-0008-0000-1100-00008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1" name="Line 7">
            <a:extLst>
              <a:ext uri="{FF2B5EF4-FFF2-40B4-BE49-F238E27FC236}">
                <a16:creationId xmlns="" xmlns:a16="http://schemas.microsoft.com/office/drawing/2014/main" id="{00000000-0008-0000-1100-00008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2" name="Line 8">
            <a:extLst>
              <a:ext uri="{FF2B5EF4-FFF2-40B4-BE49-F238E27FC236}">
                <a16:creationId xmlns="" xmlns:a16="http://schemas.microsoft.com/office/drawing/2014/main" id="{00000000-0008-0000-1100-00008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3" name="Line 9">
            <a:extLst>
              <a:ext uri="{FF2B5EF4-FFF2-40B4-BE49-F238E27FC236}">
                <a16:creationId xmlns="" xmlns:a16="http://schemas.microsoft.com/office/drawing/2014/main" id="{00000000-0008-0000-1100-00008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4" name="Line 7">
            <a:extLst>
              <a:ext uri="{FF2B5EF4-FFF2-40B4-BE49-F238E27FC236}">
                <a16:creationId xmlns="" xmlns:a16="http://schemas.microsoft.com/office/drawing/2014/main" id="{00000000-0008-0000-1100-00008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5" name="Line 8">
            <a:extLst>
              <a:ext uri="{FF2B5EF4-FFF2-40B4-BE49-F238E27FC236}">
                <a16:creationId xmlns="" xmlns:a16="http://schemas.microsoft.com/office/drawing/2014/main" id="{00000000-0008-0000-1100-00008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6" name="Line 9">
            <a:extLst>
              <a:ext uri="{FF2B5EF4-FFF2-40B4-BE49-F238E27FC236}">
                <a16:creationId xmlns="" xmlns:a16="http://schemas.microsoft.com/office/drawing/2014/main" id="{00000000-0008-0000-1100-00008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7" name="Line 7">
            <a:extLst>
              <a:ext uri="{FF2B5EF4-FFF2-40B4-BE49-F238E27FC236}">
                <a16:creationId xmlns="" xmlns:a16="http://schemas.microsoft.com/office/drawing/2014/main" id="{00000000-0008-0000-1100-00008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8" name="Line 8">
            <a:extLst>
              <a:ext uri="{FF2B5EF4-FFF2-40B4-BE49-F238E27FC236}">
                <a16:creationId xmlns="" xmlns:a16="http://schemas.microsoft.com/office/drawing/2014/main" id="{00000000-0008-0000-1100-00008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9" name="Line 9">
            <a:extLst>
              <a:ext uri="{FF2B5EF4-FFF2-40B4-BE49-F238E27FC236}">
                <a16:creationId xmlns="" xmlns:a16="http://schemas.microsoft.com/office/drawing/2014/main" id="{00000000-0008-0000-1100-00008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0" name="Line 7">
            <a:extLst>
              <a:ext uri="{FF2B5EF4-FFF2-40B4-BE49-F238E27FC236}">
                <a16:creationId xmlns="" xmlns:a16="http://schemas.microsoft.com/office/drawing/2014/main" id="{00000000-0008-0000-1100-00009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1" name="Line 8">
            <a:extLst>
              <a:ext uri="{FF2B5EF4-FFF2-40B4-BE49-F238E27FC236}">
                <a16:creationId xmlns="" xmlns:a16="http://schemas.microsoft.com/office/drawing/2014/main" id="{00000000-0008-0000-1100-00009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2" name="Line 9">
            <a:extLst>
              <a:ext uri="{FF2B5EF4-FFF2-40B4-BE49-F238E27FC236}">
                <a16:creationId xmlns="" xmlns:a16="http://schemas.microsoft.com/office/drawing/2014/main" id="{00000000-0008-0000-1100-00009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3" name="Line 7">
            <a:extLst>
              <a:ext uri="{FF2B5EF4-FFF2-40B4-BE49-F238E27FC236}">
                <a16:creationId xmlns="" xmlns:a16="http://schemas.microsoft.com/office/drawing/2014/main" id="{00000000-0008-0000-1100-00009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4" name="Line 8">
            <a:extLst>
              <a:ext uri="{FF2B5EF4-FFF2-40B4-BE49-F238E27FC236}">
                <a16:creationId xmlns="" xmlns:a16="http://schemas.microsoft.com/office/drawing/2014/main" id="{00000000-0008-0000-1100-00009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5" name="Line 9">
            <a:extLst>
              <a:ext uri="{FF2B5EF4-FFF2-40B4-BE49-F238E27FC236}">
                <a16:creationId xmlns="" xmlns:a16="http://schemas.microsoft.com/office/drawing/2014/main" id="{00000000-0008-0000-1100-00009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6" name="Line 7">
            <a:extLst>
              <a:ext uri="{FF2B5EF4-FFF2-40B4-BE49-F238E27FC236}">
                <a16:creationId xmlns="" xmlns:a16="http://schemas.microsoft.com/office/drawing/2014/main" id="{00000000-0008-0000-1100-00009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7" name="Line 8">
            <a:extLst>
              <a:ext uri="{FF2B5EF4-FFF2-40B4-BE49-F238E27FC236}">
                <a16:creationId xmlns="" xmlns:a16="http://schemas.microsoft.com/office/drawing/2014/main" id="{00000000-0008-0000-1100-00009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8" name="Line 9">
            <a:extLst>
              <a:ext uri="{FF2B5EF4-FFF2-40B4-BE49-F238E27FC236}">
                <a16:creationId xmlns="" xmlns:a16="http://schemas.microsoft.com/office/drawing/2014/main" id="{00000000-0008-0000-1100-00009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9" name="Line 7">
            <a:extLst>
              <a:ext uri="{FF2B5EF4-FFF2-40B4-BE49-F238E27FC236}">
                <a16:creationId xmlns="" xmlns:a16="http://schemas.microsoft.com/office/drawing/2014/main" id="{00000000-0008-0000-1100-00009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0" name="Line 8">
            <a:extLst>
              <a:ext uri="{FF2B5EF4-FFF2-40B4-BE49-F238E27FC236}">
                <a16:creationId xmlns="" xmlns:a16="http://schemas.microsoft.com/office/drawing/2014/main" id="{00000000-0008-0000-1100-00009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1" name="Line 9">
            <a:extLst>
              <a:ext uri="{FF2B5EF4-FFF2-40B4-BE49-F238E27FC236}">
                <a16:creationId xmlns="" xmlns:a16="http://schemas.microsoft.com/office/drawing/2014/main" id="{00000000-0008-0000-1100-00009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2" name="Line 7">
            <a:extLst>
              <a:ext uri="{FF2B5EF4-FFF2-40B4-BE49-F238E27FC236}">
                <a16:creationId xmlns="" xmlns:a16="http://schemas.microsoft.com/office/drawing/2014/main" id="{00000000-0008-0000-1100-00009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3" name="Line 8">
            <a:extLst>
              <a:ext uri="{FF2B5EF4-FFF2-40B4-BE49-F238E27FC236}">
                <a16:creationId xmlns="" xmlns:a16="http://schemas.microsoft.com/office/drawing/2014/main" id="{00000000-0008-0000-1100-00009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4" name="Line 9">
            <a:extLst>
              <a:ext uri="{FF2B5EF4-FFF2-40B4-BE49-F238E27FC236}">
                <a16:creationId xmlns="" xmlns:a16="http://schemas.microsoft.com/office/drawing/2014/main" id="{00000000-0008-0000-1100-00009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5" name="Line 7">
            <a:extLst>
              <a:ext uri="{FF2B5EF4-FFF2-40B4-BE49-F238E27FC236}">
                <a16:creationId xmlns="" xmlns:a16="http://schemas.microsoft.com/office/drawing/2014/main" id="{00000000-0008-0000-1100-00009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6" name="Line 8">
            <a:extLst>
              <a:ext uri="{FF2B5EF4-FFF2-40B4-BE49-F238E27FC236}">
                <a16:creationId xmlns="" xmlns:a16="http://schemas.microsoft.com/office/drawing/2014/main" id="{00000000-0008-0000-1100-0000A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7" name="Line 9">
            <a:extLst>
              <a:ext uri="{FF2B5EF4-FFF2-40B4-BE49-F238E27FC236}">
                <a16:creationId xmlns="" xmlns:a16="http://schemas.microsoft.com/office/drawing/2014/main" id="{00000000-0008-0000-1100-0000A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8" name="Line 7">
            <a:extLst>
              <a:ext uri="{FF2B5EF4-FFF2-40B4-BE49-F238E27FC236}">
                <a16:creationId xmlns="" xmlns:a16="http://schemas.microsoft.com/office/drawing/2014/main" id="{00000000-0008-0000-1100-0000A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9" name="Line 8">
            <a:extLst>
              <a:ext uri="{FF2B5EF4-FFF2-40B4-BE49-F238E27FC236}">
                <a16:creationId xmlns="" xmlns:a16="http://schemas.microsoft.com/office/drawing/2014/main" id="{00000000-0008-0000-1100-0000A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0" name="Line 9">
            <a:extLst>
              <a:ext uri="{FF2B5EF4-FFF2-40B4-BE49-F238E27FC236}">
                <a16:creationId xmlns="" xmlns:a16="http://schemas.microsoft.com/office/drawing/2014/main" id="{00000000-0008-0000-1100-0000A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1" name="Line 7">
            <a:extLst>
              <a:ext uri="{FF2B5EF4-FFF2-40B4-BE49-F238E27FC236}">
                <a16:creationId xmlns="" xmlns:a16="http://schemas.microsoft.com/office/drawing/2014/main" id="{00000000-0008-0000-1100-0000A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2" name="Line 8">
            <a:extLst>
              <a:ext uri="{FF2B5EF4-FFF2-40B4-BE49-F238E27FC236}">
                <a16:creationId xmlns="" xmlns:a16="http://schemas.microsoft.com/office/drawing/2014/main" id="{00000000-0008-0000-1100-0000A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3" name="Line 9">
            <a:extLst>
              <a:ext uri="{FF2B5EF4-FFF2-40B4-BE49-F238E27FC236}">
                <a16:creationId xmlns="" xmlns:a16="http://schemas.microsoft.com/office/drawing/2014/main" id="{00000000-0008-0000-1100-0000A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4" name="Line 7">
            <a:extLst>
              <a:ext uri="{FF2B5EF4-FFF2-40B4-BE49-F238E27FC236}">
                <a16:creationId xmlns="" xmlns:a16="http://schemas.microsoft.com/office/drawing/2014/main" id="{00000000-0008-0000-1100-0000A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5" name="Line 8">
            <a:extLst>
              <a:ext uri="{FF2B5EF4-FFF2-40B4-BE49-F238E27FC236}">
                <a16:creationId xmlns="" xmlns:a16="http://schemas.microsoft.com/office/drawing/2014/main" id="{00000000-0008-0000-1100-0000A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6" name="Line 9">
            <a:extLst>
              <a:ext uri="{FF2B5EF4-FFF2-40B4-BE49-F238E27FC236}">
                <a16:creationId xmlns="" xmlns:a16="http://schemas.microsoft.com/office/drawing/2014/main" id="{00000000-0008-0000-1100-0000A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7" name="Line 7">
            <a:extLst>
              <a:ext uri="{FF2B5EF4-FFF2-40B4-BE49-F238E27FC236}">
                <a16:creationId xmlns="" xmlns:a16="http://schemas.microsoft.com/office/drawing/2014/main" id="{00000000-0008-0000-1100-0000A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8" name="Line 8">
            <a:extLst>
              <a:ext uri="{FF2B5EF4-FFF2-40B4-BE49-F238E27FC236}">
                <a16:creationId xmlns="" xmlns:a16="http://schemas.microsoft.com/office/drawing/2014/main" id="{00000000-0008-0000-1100-0000A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9" name="Line 9">
            <a:extLst>
              <a:ext uri="{FF2B5EF4-FFF2-40B4-BE49-F238E27FC236}">
                <a16:creationId xmlns="" xmlns:a16="http://schemas.microsoft.com/office/drawing/2014/main" id="{00000000-0008-0000-1100-0000A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0" name="Line 7">
            <a:extLst>
              <a:ext uri="{FF2B5EF4-FFF2-40B4-BE49-F238E27FC236}">
                <a16:creationId xmlns="" xmlns:a16="http://schemas.microsoft.com/office/drawing/2014/main" id="{00000000-0008-0000-1100-0000A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1" name="Line 8">
            <a:extLst>
              <a:ext uri="{FF2B5EF4-FFF2-40B4-BE49-F238E27FC236}">
                <a16:creationId xmlns="" xmlns:a16="http://schemas.microsoft.com/office/drawing/2014/main" id="{00000000-0008-0000-1100-0000A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2" name="Line 9">
            <a:extLst>
              <a:ext uri="{FF2B5EF4-FFF2-40B4-BE49-F238E27FC236}">
                <a16:creationId xmlns="" xmlns:a16="http://schemas.microsoft.com/office/drawing/2014/main" id="{00000000-0008-0000-1100-0000B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3" name="Line 7">
            <a:extLst>
              <a:ext uri="{FF2B5EF4-FFF2-40B4-BE49-F238E27FC236}">
                <a16:creationId xmlns="" xmlns:a16="http://schemas.microsoft.com/office/drawing/2014/main" id="{00000000-0008-0000-1100-0000B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4" name="Line 8">
            <a:extLst>
              <a:ext uri="{FF2B5EF4-FFF2-40B4-BE49-F238E27FC236}">
                <a16:creationId xmlns="" xmlns:a16="http://schemas.microsoft.com/office/drawing/2014/main" id="{00000000-0008-0000-1100-0000B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5" name="Line 9">
            <a:extLst>
              <a:ext uri="{FF2B5EF4-FFF2-40B4-BE49-F238E27FC236}">
                <a16:creationId xmlns="" xmlns:a16="http://schemas.microsoft.com/office/drawing/2014/main" id="{00000000-0008-0000-1100-0000B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6" name="Line 7">
            <a:extLst>
              <a:ext uri="{FF2B5EF4-FFF2-40B4-BE49-F238E27FC236}">
                <a16:creationId xmlns="" xmlns:a16="http://schemas.microsoft.com/office/drawing/2014/main" id="{00000000-0008-0000-1100-0000B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7" name="Line 8">
            <a:extLst>
              <a:ext uri="{FF2B5EF4-FFF2-40B4-BE49-F238E27FC236}">
                <a16:creationId xmlns="" xmlns:a16="http://schemas.microsoft.com/office/drawing/2014/main" id="{00000000-0008-0000-1100-0000B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8" name="Line 9">
            <a:extLst>
              <a:ext uri="{FF2B5EF4-FFF2-40B4-BE49-F238E27FC236}">
                <a16:creationId xmlns="" xmlns:a16="http://schemas.microsoft.com/office/drawing/2014/main" id="{00000000-0008-0000-1100-0000B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9" name="Line 7">
            <a:extLst>
              <a:ext uri="{FF2B5EF4-FFF2-40B4-BE49-F238E27FC236}">
                <a16:creationId xmlns="" xmlns:a16="http://schemas.microsoft.com/office/drawing/2014/main" id="{00000000-0008-0000-1100-0000C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0" name="Line 8">
            <a:extLst>
              <a:ext uri="{FF2B5EF4-FFF2-40B4-BE49-F238E27FC236}">
                <a16:creationId xmlns="" xmlns:a16="http://schemas.microsoft.com/office/drawing/2014/main" id="{00000000-0008-0000-1100-0000C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1" name="Line 9">
            <a:extLst>
              <a:ext uri="{FF2B5EF4-FFF2-40B4-BE49-F238E27FC236}">
                <a16:creationId xmlns="" xmlns:a16="http://schemas.microsoft.com/office/drawing/2014/main" id="{00000000-0008-0000-1100-0000C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2" name="Line 7">
            <a:extLst>
              <a:ext uri="{FF2B5EF4-FFF2-40B4-BE49-F238E27FC236}">
                <a16:creationId xmlns="" xmlns:a16="http://schemas.microsoft.com/office/drawing/2014/main" id="{00000000-0008-0000-1100-0000D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3" name="Line 8">
            <a:extLst>
              <a:ext uri="{FF2B5EF4-FFF2-40B4-BE49-F238E27FC236}">
                <a16:creationId xmlns="" xmlns:a16="http://schemas.microsoft.com/office/drawing/2014/main" id="{00000000-0008-0000-1100-0000D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4" name="Line 9">
            <a:extLst>
              <a:ext uri="{FF2B5EF4-FFF2-40B4-BE49-F238E27FC236}">
                <a16:creationId xmlns="" xmlns:a16="http://schemas.microsoft.com/office/drawing/2014/main" id="{00000000-0008-0000-1100-0000D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5" name="Line 7">
            <a:extLst>
              <a:ext uri="{FF2B5EF4-FFF2-40B4-BE49-F238E27FC236}">
                <a16:creationId xmlns="" xmlns:a16="http://schemas.microsoft.com/office/drawing/2014/main" id="{00000000-0008-0000-1100-0000D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6" name="Line 8">
            <a:extLst>
              <a:ext uri="{FF2B5EF4-FFF2-40B4-BE49-F238E27FC236}">
                <a16:creationId xmlns="" xmlns:a16="http://schemas.microsoft.com/office/drawing/2014/main" id="{00000000-0008-0000-1100-0000D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7" name="Line 9">
            <a:extLst>
              <a:ext uri="{FF2B5EF4-FFF2-40B4-BE49-F238E27FC236}">
                <a16:creationId xmlns="" xmlns:a16="http://schemas.microsoft.com/office/drawing/2014/main" id="{00000000-0008-0000-1100-0000D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8" name="Line 7">
            <a:extLst>
              <a:ext uri="{FF2B5EF4-FFF2-40B4-BE49-F238E27FC236}">
                <a16:creationId xmlns="" xmlns:a16="http://schemas.microsoft.com/office/drawing/2014/main" id="{00000000-0008-0000-1100-0000D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9" name="Line 8">
            <a:extLst>
              <a:ext uri="{FF2B5EF4-FFF2-40B4-BE49-F238E27FC236}">
                <a16:creationId xmlns="" xmlns:a16="http://schemas.microsoft.com/office/drawing/2014/main" id="{00000000-0008-0000-1100-0000D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0" name="Line 9">
            <a:extLst>
              <a:ext uri="{FF2B5EF4-FFF2-40B4-BE49-F238E27FC236}">
                <a16:creationId xmlns="" xmlns:a16="http://schemas.microsoft.com/office/drawing/2014/main" id="{00000000-0008-0000-1100-0000D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1" name="Line 7">
            <a:extLst>
              <a:ext uri="{FF2B5EF4-FFF2-40B4-BE49-F238E27FC236}">
                <a16:creationId xmlns="" xmlns:a16="http://schemas.microsoft.com/office/drawing/2014/main" id="{00000000-0008-0000-1100-0000D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2" name="Line 8">
            <a:extLst>
              <a:ext uri="{FF2B5EF4-FFF2-40B4-BE49-F238E27FC236}">
                <a16:creationId xmlns="" xmlns:a16="http://schemas.microsoft.com/office/drawing/2014/main" id="{00000000-0008-0000-1100-0000D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3" name="Line 9">
            <a:extLst>
              <a:ext uri="{FF2B5EF4-FFF2-40B4-BE49-F238E27FC236}">
                <a16:creationId xmlns="" xmlns:a16="http://schemas.microsoft.com/office/drawing/2014/main" id="{00000000-0008-0000-1100-0000D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4" name="Line 7">
            <a:extLst>
              <a:ext uri="{FF2B5EF4-FFF2-40B4-BE49-F238E27FC236}">
                <a16:creationId xmlns="" xmlns:a16="http://schemas.microsoft.com/office/drawing/2014/main" id="{00000000-0008-0000-1100-0000D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5" name="Line 8">
            <a:extLst>
              <a:ext uri="{FF2B5EF4-FFF2-40B4-BE49-F238E27FC236}">
                <a16:creationId xmlns="" xmlns:a16="http://schemas.microsoft.com/office/drawing/2014/main" id="{00000000-0008-0000-1100-0000D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6" name="Line 9">
            <a:extLst>
              <a:ext uri="{FF2B5EF4-FFF2-40B4-BE49-F238E27FC236}">
                <a16:creationId xmlns="" xmlns:a16="http://schemas.microsoft.com/office/drawing/2014/main" id="{00000000-0008-0000-1100-0000E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7" name="Line 7">
            <a:extLst>
              <a:ext uri="{FF2B5EF4-FFF2-40B4-BE49-F238E27FC236}">
                <a16:creationId xmlns="" xmlns:a16="http://schemas.microsoft.com/office/drawing/2014/main" id="{00000000-0008-0000-1100-0000E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8" name="Line 8">
            <a:extLst>
              <a:ext uri="{FF2B5EF4-FFF2-40B4-BE49-F238E27FC236}">
                <a16:creationId xmlns="" xmlns:a16="http://schemas.microsoft.com/office/drawing/2014/main" id="{00000000-0008-0000-1100-0000E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9" name="Line 9">
            <a:extLst>
              <a:ext uri="{FF2B5EF4-FFF2-40B4-BE49-F238E27FC236}">
                <a16:creationId xmlns="" xmlns:a16="http://schemas.microsoft.com/office/drawing/2014/main" id="{00000000-0008-0000-1100-0000E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0" name="Line 7">
            <a:extLst>
              <a:ext uri="{FF2B5EF4-FFF2-40B4-BE49-F238E27FC236}">
                <a16:creationId xmlns="" xmlns:a16="http://schemas.microsoft.com/office/drawing/2014/main" id="{00000000-0008-0000-1100-0000E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1" name="Line 8">
            <a:extLst>
              <a:ext uri="{FF2B5EF4-FFF2-40B4-BE49-F238E27FC236}">
                <a16:creationId xmlns="" xmlns:a16="http://schemas.microsoft.com/office/drawing/2014/main" id="{00000000-0008-0000-1100-0000E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2" name="Line 9">
            <a:extLst>
              <a:ext uri="{FF2B5EF4-FFF2-40B4-BE49-F238E27FC236}">
                <a16:creationId xmlns="" xmlns:a16="http://schemas.microsoft.com/office/drawing/2014/main" id="{00000000-0008-0000-1100-0000E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3" name="Line 7">
            <a:extLst>
              <a:ext uri="{FF2B5EF4-FFF2-40B4-BE49-F238E27FC236}">
                <a16:creationId xmlns="" xmlns:a16="http://schemas.microsoft.com/office/drawing/2014/main" id="{00000000-0008-0000-1100-0000E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4" name="Line 8">
            <a:extLst>
              <a:ext uri="{FF2B5EF4-FFF2-40B4-BE49-F238E27FC236}">
                <a16:creationId xmlns="" xmlns:a16="http://schemas.microsoft.com/office/drawing/2014/main" id="{00000000-0008-0000-1100-0000E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5" name="Line 9">
            <a:extLst>
              <a:ext uri="{FF2B5EF4-FFF2-40B4-BE49-F238E27FC236}">
                <a16:creationId xmlns="" xmlns:a16="http://schemas.microsoft.com/office/drawing/2014/main" id="{00000000-0008-0000-1100-0000E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6" name="Line 7">
            <a:extLst>
              <a:ext uri="{FF2B5EF4-FFF2-40B4-BE49-F238E27FC236}">
                <a16:creationId xmlns="" xmlns:a16="http://schemas.microsoft.com/office/drawing/2014/main" id="{00000000-0008-0000-1100-0000E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7" name="Line 8">
            <a:extLst>
              <a:ext uri="{FF2B5EF4-FFF2-40B4-BE49-F238E27FC236}">
                <a16:creationId xmlns="" xmlns:a16="http://schemas.microsoft.com/office/drawing/2014/main" id="{00000000-0008-0000-1100-0000E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8" name="Line 9">
            <a:extLst>
              <a:ext uri="{FF2B5EF4-FFF2-40B4-BE49-F238E27FC236}">
                <a16:creationId xmlns="" xmlns:a16="http://schemas.microsoft.com/office/drawing/2014/main" id="{00000000-0008-0000-1100-0000E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9" name="Line 7">
            <a:extLst>
              <a:ext uri="{FF2B5EF4-FFF2-40B4-BE49-F238E27FC236}">
                <a16:creationId xmlns="" xmlns:a16="http://schemas.microsoft.com/office/drawing/2014/main" id="{00000000-0008-0000-1100-0000E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0" name="Line 8">
            <a:extLst>
              <a:ext uri="{FF2B5EF4-FFF2-40B4-BE49-F238E27FC236}">
                <a16:creationId xmlns="" xmlns:a16="http://schemas.microsoft.com/office/drawing/2014/main" id="{00000000-0008-0000-1100-0000E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1" name="Line 9">
            <a:extLst>
              <a:ext uri="{FF2B5EF4-FFF2-40B4-BE49-F238E27FC236}">
                <a16:creationId xmlns="" xmlns:a16="http://schemas.microsoft.com/office/drawing/2014/main" id="{00000000-0008-0000-1100-0000E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2" name="Line 7">
            <a:extLst>
              <a:ext uri="{FF2B5EF4-FFF2-40B4-BE49-F238E27FC236}">
                <a16:creationId xmlns="" xmlns:a16="http://schemas.microsoft.com/office/drawing/2014/main" id="{00000000-0008-0000-1100-0000F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3" name="Line 8">
            <a:extLst>
              <a:ext uri="{FF2B5EF4-FFF2-40B4-BE49-F238E27FC236}">
                <a16:creationId xmlns="" xmlns:a16="http://schemas.microsoft.com/office/drawing/2014/main" id="{00000000-0008-0000-1100-0000F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4" name="Line 9">
            <a:extLst>
              <a:ext uri="{FF2B5EF4-FFF2-40B4-BE49-F238E27FC236}">
                <a16:creationId xmlns="" xmlns:a16="http://schemas.microsoft.com/office/drawing/2014/main" id="{00000000-0008-0000-1100-0000F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5" name="Line 7">
            <a:extLst>
              <a:ext uri="{FF2B5EF4-FFF2-40B4-BE49-F238E27FC236}">
                <a16:creationId xmlns="" xmlns:a16="http://schemas.microsoft.com/office/drawing/2014/main" id="{00000000-0008-0000-1100-0000F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6" name="Line 8">
            <a:extLst>
              <a:ext uri="{FF2B5EF4-FFF2-40B4-BE49-F238E27FC236}">
                <a16:creationId xmlns="" xmlns:a16="http://schemas.microsoft.com/office/drawing/2014/main" id="{00000000-0008-0000-1100-0000F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7" name="Line 9">
            <a:extLst>
              <a:ext uri="{FF2B5EF4-FFF2-40B4-BE49-F238E27FC236}">
                <a16:creationId xmlns="" xmlns:a16="http://schemas.microsoft.com/office/drawing/2014/main" id="{00000000-0008-0000-1100-0000F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8" name="Line 7">
            <a:extLst>
              <a:ext uri="{FF2B5EF4-FFF2-40B4-BE49-F238E27FC236}">
                <a16:creationId xmlns="" xmlns:a16="http://schemas.microsoft.com/office/drawing/2014/main" id="{00000000-0008-0000-1100-0000F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9" name="Line 8">
            <a:extLst>
              <a:ext uri="{FF2B5EF4-FFF2-40B4-BE49-F238E27FC236}">
                <a16:creationId xmlns="" xmlns:a16="http://schemas.microsoft.com/office/drawing/2014/main" id="{00000000-0008-0000-1100-0000F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0" name="Line 9">
            <a:extLst>
              <a:ext uri="{FF2B5EF4-FFF2-40B4-BE49-F238E27FC236}">
                <a16:creationId xmlns="" xmlns:a16="http://schemas.microsoft.com/office/drawing/2014/main" id="{00000000-0008-0000-1100-0000F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1" name="Line 7">
            <a:extLst>
              <a:ext uri="{FF2B5EF4-FFF2-40B4-BE49-F238E27FC236}">
                <a16:creationId xmlns="" xmlns:a16="http://schemas.microsoft.com/office/drawing/2014/main" id="{00000000-0008-0000-1100-0000F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2" name="Line 8">
            <a:extLst>
              <a:ext uri="{FF2B5EF4-FFF2-40B4-BE49-F238E27FC236}">
                <a16:creationId xmlns="" xmlns:a16="http://schemas.microsoft.com/office/drawing/2014/main" id="{00000000-0008-0000-1100-0000F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3" name="Line 9">
            <a:extLst>
              <a:ext uri="{FF2B5EF4-FFF2-40B4-BE49-F238E27FC236}">
                <a16:creationId xmlns="" xmlns:a16="http://schemas.microsoft.com/office/drawing/2014/main" id="{00000000-0008-0000-1100-0000F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4" name="Line 7">
            <a:extLst>
              <a:ext uri="{FF2B5EF4-FFF2-40B4-BE49-F238E27FC236}">
                <a16:creationId xmlns="" xmlns:a16="http://schemas.microsoft.com/office/drawing/2014/main" id="{00000000-0008-0000-1100-0000F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5" name="Line 8">
            <a:extLst>
              <a:ext uri="{FF2B5EF4-FFF2-40B4-BE49-F238E27FC236}">
                <a16:creationId xmlns="" xmlns:a16="http://schemas.microsoft.com/office/drawing/2014/main" id="{00000000-0008-0000-1100-0000F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6" name="Line 9">
            <a:extLst>
              <a:ext uri="{FF2B5EF4-FFF2-40B4-BE49-F238E27FC236}">
                <a16:creationId xmlns="" xmlns:a16="http://schemas.microsoft.com/office/drawing/2014/main" id="{00000000-0008-0000-1100-0000F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7" name="Line 7">
            <a:extLst>
              <a:ext uri="{FF2B5EF4-FFF2-40B4-BE49-F238E27FC236}">
                <a16:creationId xmlns="" xmlns:a16="http://schemas.microsoft.com/office/drawing/2014/main" id="{00000000-0008-0000-1100-0000F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8" name="Line 8">
            <a:extLst>
              <a:ext uri="{FF2B5EF4-FFF2-40B4-BE49-F238E27FC236}">
                <a16:creationId xmlns="" xmlns:a16="http://schemas.microsoft.com/office/drawing/2014/main" id="{00000000-0008-0000-1100-00000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9" name="Line 9">
            <a:extLst>
              <a:ext uri="{FF2B5EF4-FFF2-40B4-BE49-F238E27FC236}">
                <a16:creationId xmlns="" xmlns:a16="http://schemas.microsoft.com/office/drawing/2014/main" id="{00000000-0008-0000-1100-00000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0" name="Line 7">
            <a:extLst>
              <a:ext uri="{FF2B5EF4-FFF2-40B4-BE49-F238E27FC236}">
                <a16:creationId xmlns="" xmlns:a16="http://schemas.microsoft.com/office/drawing/2014/main" id="{00000000-0008-0000-1100-00000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1" name="Line 8">
            <a:extLst>
              <a:ext uri="{FF2B5EF4-FFF2-40B4-BE49-F238E27FC236}">
                <a16:creationId xmlns="" xmlns:a16="http://schemas.microsoft.com/office/drawing/2014/main" id="{00000000-0008-0000-1100-00000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2" name="Line 9">
            <a:extLst>
              <a:ext uri="{FF2B5EF4-FFF2-40B4-BE49-F238E27FC236}">
                <a16:creationId xmlns="" xmlns:a16="http://schemas.microsoft.com/office/drawing/2014/main" id="{00000000-0008-0000-1100-00000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3" name="Line 7">
            <a:extLst>
              <a:ext uri="{FF2B5EF4-FFF2-40B4-BE49-F238E27FC236}">
                <a16:creationId xmlns="" xmlns:a16="http://schemas.microsoft.com/office/drawing/2014/main" id="{00000000-0008-0000-1100-00000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4" name="Line 8">
            <a:extLst>
              <a:ext uri="{FF2B5EF4-FFF2-40B4-BE49-F238E27FC236}">
                <a16:creationId xmlns="" xmlns:a16="http://schemas.microsoft.com/office/drawing/2014/main" id="{00000000-0008-0000-1100-00000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5" name="Line 9">
            <a:extLst>
              <a:ext uri="{FF2B5EF4-FFF2-40B4-BE49-F238E27FC236}">
                <a16:creationId xmlns="" xmlns:a16="http://schemas.microsoft.com/office/drawing/2014/main" id="{00000000-0008-0000-1100-00000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6" name="Line 7">
            <a:extLst>
              <a:ext uri="{FF2B5EF4-FFF2-40B4-BE49-F238E27FC236}">
                <a16:creationId xmlns="" xmlns:a16="http://schemas.microsoft.com/office/drawing/2014/main" id="{00000000-0008-0000-1100-00000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7" name="Line 8">
            <a:extLst>
              <a:ext uri="{FF2B5EF4-FFF2-40B4-BE49-F238E27FC236}">
                <a16:creationId xmlns="" xmlns:a16="http://schemas.microsoft.com/office/drawing/2014/main" id="{00000000-0008-0000-1100-00000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8" name="Line 9">
            <a:extLst>
              <a:ext uri="{FF2B5EF4-FFF2-40B4-BE49-F238E27FC236}">
                <a16:creationId xmlns="" xmlns:a16="http://schemas.microsoft.com/office/drawing/2014/main" id="{00000000-0008-0000-1100-00000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9" name="Line 7">
            <a:extLst>
              <a:ext uri="{FF2B5EF4-FFF2-40B4-BE49-F238E27FC236}">
                <a16:creationId xmlns="" xmlns:a16="http://schemas.microsoft.com/office/drawing/2014/main" id="{00000000-0008-0000-1100-00000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0" name="Line 8">
            <a:extLst>
              <a:ext uri="{FF2B5EF4-FFF2-40B4-BE49-F238E27FC236}">
                <a16:creationId xmlns="" xmlns:a16="http://schemas.microsoft.com/office/drawing/2014/main" id="{00000000-0008-0000-1100-00000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1" name="Line 9">
            <a:extLst>
              <a:ext uri="{FF2B5EF4-FFF2-40B4-BE49-F238E27FC236}">
                <a16:creationId xmlns="" xmlns:a16="http://schemas.microsoft.com/office/drawing/2014/main" id="{00000000-0008-0000-1100-00000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2" name="Line 7">
            <a:extLst>
              <a:ext uri="{FF2B5EF4-FFF2-40B4-BE49-F238E27FC236}">
                <a16:creationId xmlns="" xmlns:a16="http://schemas.microsoft.com/office/drawing/2014/main" id="{00000000-0008-0000-1100-00000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3" name="Line 8">
            <a:extLst>
              <a:ext uri="{FF2B5EF4-FFF2-40B4-BE49-F238E27FC236}">
                <a16:creationId xmlns="" xmlns:a16="http://schemas.microsoft.com/office/drawing/2014/main" id="{00000000-0008-0000-1100-00000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4" name="Line 9">
            <a:extLst>
              <a:ext uri="{FF2B5EF4-FFF2-40B4-BE49-F238E27FC236}">
                <a16:creationId xmlns="" xmlns:a16="http://schemas.microsoft.com/office/drawing/2014/main" id="{00000000-0008-0000-1100-00001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5" name="Line 7">
            <a:extLst>
              <a:ext uri="{FF2B5EF4-FFF2-40B4-BE49-F238E27FC236}">
                <a16:creationId xmlns="" xmlns:a16="http://schemas.microsoft.com/office/drawing/2014/main" id="{00000000-0008-0000-1100-00001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6" name="Line 8">
            <a:extLst>
              <a:ext uri="{FF2B5EF4-FFF2-40B4-BE49-F238E27FC236}">
                <a16:creationId xmlns="" xmlns:a16="http://schemas.microsoft.com/office/drawing/2014/main" id="{00000000-0008-0000-1100-00001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7" name="Line 9">
            <a:extLst>
              <a:ext uri="{FF2B5EF4-FFF2-40B4-BE49-F238E27FC236}">
                <a16:creationId xmlns="" xmlns:a16="http://schemas.microsoft.com/office/drawing/2014/main" id="{00000000-0008-0000-1100-00001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8" name="Line 7">
            <a:extLst>
              <a:ext uri="{FF2B5EF4-FFF2-40B4-BE49-F238E27FC236}">
                <a16:creationId xmlns="" xmlns:a16="http://schemas.microsoft.com/office/drawing/2014/main" id="{00000000-0008-0000-1100-00001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9" name="Line 8">
            <a:extLst>
              <a:ext uri="{FF2B5EF4-FFF2-40B4-BE49-F238E27FC236}">
                <a16:creationId xmlns="" xmlns:a16="http://schemas.microsoft.com/office/drawing/2014/main" id="{00000000-0008-0000-1100-00001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0" name="Line 9">
            <a:extLst>
              <a:ext uri="{FF2B5EF4-FFF2-40B4-BE49-F238E27FC236}">
                <a16:creationId xmlns="" xmlns:a16="http://schemas.microsoft.com/office/drawing/2014/main" id="{00000000-0008-0000-1100-00001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1" name="Line 7">
            <a:extLst>
              <a:ext uri="{FF2B5EF4-FFF2-40B4-BE49-F238E27FC236}">
                <a16:creationId xmlns="" xmlns:a16="http://schemas.microsoft.com/office/drawing/2014/main" id="{00000000-0008-0000-1100-00001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2" name="Line 8">
            <a:extLst>
              <a:ext uri="{FF2B5EF4-FFF2-40B4-BE49-F238E27FC236}">
                <a16:creationId xmlns="" xmlns:a16="http://schemas.microsoft.com/office/drawing/2014/main" id="{00000000-0008-0000-1100-00001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3" name="Line 9">
            <a:extLst>
              <a:ext uri="{FF2B5EF4-FFF2-40B4-BE49-F238E27FC236}">
                <a16:creationId xmlns="" xmlns:a16="http://schemas.microsoft.com/office/drawing/2014/main" id="{00000000-0008-0000-1100-00001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4" name="Line 7">
            <a:extLst>
              <a:ext uri="{FF2B5EF4-FFF2-40B4-BE49-F238E27FC236}">
                <a16:creationId xmlns="" xmlns:a16="http://schemas.microsoft.com/office/drawing/2014/main" id="{00000000-0008-0000-1100-00001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5" name="Line 8">
            <a:extLst>
              <a:ext uri="{FF2B5EF4-FFF2-40B4-BE49-F238E27FC236}">
                <a16:creationId xmlns="" xmlns:a16="http://schemas.microsoft.com/office/drawing/2014/main" id="{00000000-0008-0000-1100-00001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6" name="Line 9">
            <a:extLst>
              <a:ext uri="{FF2B5EF4-FFF2-40B4-BE49-F238E27FC236}">
                <a16:creationId xmlns="" xmlns:a16="http://schemas.microsoft.com/office/drawing/2014/main" id="{00000000-0008-0000-1100-00001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7" name="Line 7">
            <a:extLst>
              <a:ext uri="{FF2B5EF4-FFF2-40B4-BE49-F238E27FC236}">
                <a16:creationId xmlns="" xmlns:a16="http://schemas.microsoft.com/office/drawing/2014/main" id="{00000000-0008-0000-1100-00001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8" name="Line 8">
            <a:extLst>
              <a:ext uri="{FF2B5EF4-FFF2-40B4-BE49-F238E27FC236}">
                <a16:creationId xmlns="" xmlns:a16="http://schemas.microsoft.com/office/drawing/2014/main" id="{00000000-0008-0000-1100-00001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9" name="Line 9">
            <a:extLst>
              <a:ext uri="{FF2B5EF4-FFF2-40B4-BE49-F238E27FC236}">
                <a16:creationId xmlns="" xmlns:a16="http://schemas.microsoft.com/office/drawing/2014/main" id="{00000000-0008-0000-1100-00001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0" name="Line 7">
            <a:extLst>
              <a:ext uri="{FF2B5EF4-FFF2-40B4-BE49-F238E27FC236}">
                <a16:creationId xmlns="" xmlns:a16="http://schemas.microsoft.com/office/drawing/2014/main" id="{00000000-0008-0000-1100-00002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1" name="Line 8">
            <a:extLst>
              <a:ext uri="{FF2B5EF4-FFF2-40B4-BE49-F238E27FC236}">
                <a16:creationId xmlns="" xmlns:a16="http://schemas.microsoft.com/office/drawing/2014/main" id="{00000000-0008-0000-1100-00002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2" name="Line 9">
            <a:extLst>
              <a:ext uri="{FF2B5EF4-FFF2-40B4-BE49-F238E27FC236}">
                <a16:creationId xmlns="" xmlns:a16="http://schemas.microsoft.com/office/drawing/2014/main" id="{00000000-0008-0000-1100-00002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3" name="Line 7">
            <a:extLst>
              <a:ext uri="{FF2B5EF4-FFF2-40B4-BE49-F238E27FC236}">
                <a16:creationId xmlns="" xmlns:a16="http://schemas.microsoft.com/office/drawing/2014/main" id="{00000000-0008-0000-1100-00002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4" name="Line 8">
            <a:extLst>
              <a:ext uri="{FF2B5EF4-FFF2-40B4-BE49-F238E27FC236}">
                <a16:creationId xmlns="" xmlns:a16="http://schemas.microsoft.com/office/drawing/2014/main" id="{00000000-0008-0000-1100-00002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5" name="Line 9">
            <a:extLst>
              <a:ext uri="{FF2B5EF4-FFF2-40B4-BE49-F238E27FC236}">
                <a16:creationId xmlns="" xmlns:a16="http://schemas.microsoft.com/office/drawing/2014/main" id="{00000000-0008-0000-1100-00002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6" name="Line 7">
            <a:extLst>
              <a:ext uri="{FF2B5EF4-FFF2-40B4-BE49-F238E27FC236}">
                <a16:creationId xmlns="" xmlns:a16="http://schemas.microsoft.com/office/drawing/2014/main" id="{00000000-0008-0000-1100-00002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7" name="Line 8">
            <a:extLst>
              <a:ext uri="{FF2B5EF4-FFF2-40B4-BE49-F238E27FC236}">
                <a16:creationId xmlns="" xmlns:a16="http://schemas.microsoft.com/office/drawing/2014/main" id="{00000000-0008-0000-1100-00002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8" name="Line 9">
            <a:extLst>
              <a:ext uri="{FF2B5EF4-FFF2-40B4-BE49-F238E27FC236}">
                <a16:creationId xmlns="" xmlns:a16="http://schemas.microsoft.com/office/drawing/2014/main" id="{00000000-0008-0000-1100-00002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9" name="Line 7">
            <a:extLst>
              <a:ext uri="{FF2B5EF4-FFF2-40B4-BE49-F238E27FC236}">
                <a16:creationId xmlns="" xmlns:a16="http://schemas.microsoft.com/office/drawing/2014/main" id="{00000000-0008-0000-1100-00002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0" name="Line 8">
            <a:extLst>
              <a:ext uri="{FF2B5EF4-FFF2-40B4-BE49-F238E27FC236}">
                <a16:creationId xmlns="" xmlns:a16="http://schemas.microsoft.com/office/drawing/2014/main" id="{00000000-0008-0000-1100-00002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1" name="Line 9">
            <a:extLst>
              <a:ext uri="{FF2B5EF4-FFF2-40B4-BE49-F238E27FC236}">
                <a16:creationId xmlns="" xmlns:a16="http://schemas.microsoft.com/office/drawing/2014/main" id="{00000000-0008-0000-1100-00002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2" name="Line 7">
            <a:extLst>
              <a:ext uri="{FF2B5EF4-FFF2-40B4-BE49-F238E27FC236}">
                <a16:creationId xmlns="" xmlns:a16="http://schemas.microsoft.com/office/drawing/2014/main" id="{00000000-0008-0000-1100-00003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3" name="Line 8">
            <a:extLst>
              <a:ext uri="{FF2B5EF4-FFF2-40B4-BE49-F238E27FC236}">
                <a16:creationId xmlns="" xmlns:a16="http://schemas.microsoft.com/office/drawing/2014/main" id="{00000000-0008-0000-1100-00003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4" name="Line 9">
            <a:extLst>
              <a:ext uri="{FF2B5EF4-FFF2-40B4-BE49-F238E27FC236}">
                <a16:creationId xmlns="" xmlns:a16="http://schemas.microsoft.com/office/drawing/2014/main" id="{00000000-0008-0000-1100-00003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5" name="Line 7">
            <a:extLst>
              <a:ext uri="{FF2B5EF4-FFF2-40B4-BE49-F238E27FC236}">
                <a16:creationId xmlns="" xmlns:a16="http://schemas.microsoft.com/office/drawing/2014/main" id="{00000000-0008-0000-1100-00004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6" name="Line 8">
            <a:extLst>
              <a:ext uri="{FF2B5EF4-FFF2-40B4-BE49-F238E27FC236}">
                <a16:creationId xmlns="" xmlns:a16="http://schemas.microsoft.com/office/drawing/2014/main" id="{00000000-0008-0000-1100-00004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7" name="Line 9">
            <a:extLst>
              <a:ext uri="{FF2B5EF4-FFF2-40B4-BE49-F238E27FC236}">
                <a16:creationId xmlns="" xmlns:a16="http://schemas.microsoft.com/office/drawing/2014/main" id="{00000000-0008-0000-1100-00004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8" name="Line 7">
            <a:extLst>
              <a:ext uri="{FF2B5EF4-FFF2-40B4-BE49-F238E27FC236}">
                <a16:creationId xmlns="" xmlns:a16="http://schemas.microsoft.com/office/drawing/2014/main" id="{00000000-0008-0000-1100-00005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9" name="Line 8">
            <a:extLst>
              <a:ext uri="{FF2B5EF4-FFF2-40B4-BE49-F238E27FC236}">
                <a16:creationId xmlns="" xmlns:a16="http://schemas.microsoft.com/office/drawing/2014/main" id="{00000000-0008-0000-1100-00005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0" name="Line 9">
            <a:extLst>
              <a:ext uri="{FF2B5EF4-FFF2-40B4-BE49-F238E27FC236}">
                <a16:creationId xmlns="" xmlns:a16="http://schemas.microsoft.com/office/drawing/2014/main" id="{00000000-0008-0000-1100-00005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1" name="Line 7">
            <a:extLst>
              <a:ext uri="{FF2B5EF4-FFF2-40B4-BE49-F238E27FC236}">
                <a16:creationId xmlns="" xmlns:a16="http://schemas.microsoft.com/office/drawing/2014/main" id="{00000000-0008-0000-1100-00005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2" name="Line 8">
            <a:extLst>
              <a:ext uri="{FF2B5EF4-FFF2-40B4-BE49-F238E27FC236}">
                <a16:creationId xmlns="" xmlns:a16="http://schemas.microsoft.com/office/drawing/2014/main" id="{00000000-0008-0000-1100-00005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3" name="Line 9">
            <a:extLst>
              <a:ext uri="{FF2B5EF4-FFF2-40B4-BE49-F238E27FC236}">
                <a16:creationId xmlns="" xmlns:a16="http://schemas.microsoft.com/office/drawing/2014/main" id="{00000000-0008-0000-1100-00005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4" name="Line 7">
            <a:extLst>
              <a:ext uri="{FF2B5EF4-FFF2-40B4-BE49-F238E27FC236}">
                <a16:creationId xmlns="" xmlns:a16="http://schemas.microsoft.com/office/drawing/2014/main" id="{00000000-0008-0000-1100-00005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5" name="Line 8">
            <a:extLst>
              <a:ext uri="{FF2B5EF4-FFF2-40B4-BE49-F238E27FC236}">
                <a16:creationId xmlns="" xmlns:a16="http://schemas.microsoft.com/office/drawing/2014/main" id="{00000000-0008-0000-1100-00005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6" name="Line 9">
            <a:extLst>
              <a:ext uri="{FF2B5EF4-FFF2-40B4-BE49-F238E27FC236}">
                <a16:creationId xmlns="" xmlns:a16="http://schemas.microsoft.com/office/drawing/2014/main" id="{00000000-0008-0000-1100-00005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7" name="Line 7">
            <a:extLst>
              <a:ext uri="{FF2B5EF4-FFF2-40B4-BE49-F238E27FC236}">
                <a16:creationId xmlns="" xmlns:a16="http://schemas.microsoft.com/office/drawing/2014/main" id="{00000000-0008-0000-1100-00005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8" name="Line 8">
            <a:extLst>
              <a:ext uri="{FF2B5EF4-FFF2-40B4-BE49-F238E27FC236}">
                <a16:creationId xmlns="" xmlns:a16="http://schemas.microsoft.com/office/drawing/2014/main" id="{00000000-0008-0000-1100-00005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9" name="Line 9">
            <a:extLst>
              <a:ext uri="{FF2B5EF4-FFF2-40B4-BE49-F238E27FC236}">
                <a16:creationId xmlns="" xmlns:a16="http://schemas.microsoft.com/office/drawing/2014/main" id="{00000000-0008-0000-1100-00005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0" name="Line 7">
            <a:extLst>
              <a:ext uri="{FF2B5EF4-FFF2-40B4-BE49-F238E27FC236}">
                <a16:creationId xmlns="" xmlns:a16="http://schemas.microsoft.com/office/drawing/2014/main" id="{00000000-0008-0000-1100-00005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1" name="Line 8">
            <a:extLst>
              <a:ext uri="{FF2B5EF4-FFF2-40B4-BE49-F238E27FC236}">
                <a16:creationId xmlns="" xmlns:a16="http://schemas.microsoft.com/office/drawing/2014/main" id="{00000000-0008-0000-1100-00005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2" name="Line 9">
            <a:extLst>
              <a:ext uri="{FF2B5EF4-FFF2-40B4-BE49-F238E27FC236}">
                <a16:creationId xmlns="" xmlns:a16="http://schemas.microsoft.com/office/drawing/2014/main" id="{00000000-0008-0000-1100-00005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3" name="Line 7">
            <a:extLst>
              <a:ext uri="{FF2B5EF4-FFF2-40B4-BE49-F238E27FC236}">
                <a16:creationId xmlns="" xmlns:a16="http://schemas.microsoft.com/office/drawing/2014/main" id="{00000000-0008-0000-1100-00005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4" name="Line 8">
            <a:extLst>
              <a:ext uri="{FF2B5EF4-FFF2-40B4-BE49-F238E27FC236}">
                <a16:creationId xmlns="" xmlns:a16="http://schemas.microsoft.com/office/drawing/2014/main" id="{00000000-0008-0000-1100-00006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5" name="Line 9">
            <a:extLst>
              <a:ext uri="{FF2B5EF4-FFF2-40B4-BE49-F238E27FC236}">
                <a16:creationId xmlns="" xmlns:a16="http://schemas.microsoft.com/office/drawing/2014/main" id="{00000000-0008-0000-1100-00006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6" name="Line 7">
            <a:extLst>
              <a:ext uri="{FF2B5EF4-FFF2-40B4-BE49-F238E27FC236}">
                <a16:creationId xmlns="" xmlns:a16="http://schemas.microsoft.com/office/drawing/2014/main" id="{00000000-0008-0000-1100-00006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7" name="Line 8">
            <a:extLst>
              <a:ext uri="{FF2B5EF4-FFF2-40B4-BE49-F238E27FC236}">
                <a16:creationId xmlns="" xmlns:a16="http://schemas.microsoft.com/office/drawing/2014/main" id="{00000000-0008-0000-1100-00006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8" name="Line 9">
            <a:extLst>
              <a:ext uri="{FF2B5EF4-FFF2-40B4-BE49-F238E27FC236}">
                <a16:creationId xmlns="" xmlns:a16="http://schemas.microsoft.com/office/drawing/2014/main" id="{00000000-0008-0000-1100-00006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9" name="Line 7">
            <a:extLst>
              <a:ext uri="{FF2B5EF4-FFF2-40B4-BE49-F238E27FC236}">
                <a16:creationId xmlns="" xmlns:a16="http://schemas.microsoft.com/office/drawing/2014/main" id="{00000000-0008-0000-1100-00006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0" name="Line 8">
            <a:extLst>
              <a:ext uri="{FF2B5EF4-FFF2-40B4-BE49-F238E27FC236}">
                <a16:creationId xmlns="" xmlns:a16="http://schemas.microsoft.com/office/drawing/2014/main" id="{00000000-0008-0000-1100-00006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1" name="Line 9">
            <a:extLst>
              <a:ext uri="{FF2B5EF4-FFF2-40B4-BE49-F238E27FC236}">
                <a16:creationId xmlns="" xmlns:a16="http://schemas.microsoft.com/office/drawing/2014/main" id="{00000000-0008-0000-1100-00006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2" name="Line 7">
            <a:extLst>
              <a:ext uri="{FF2B5EF4-FFF2-40B4-BE49-F238E27FC236}">
                <a16:creationId xmlns="" xmlns:a16="http://schemas.microsoft.com/office/drawing/2014/main" id="{00000000-0008-0000-1100-00006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3" name="Line 8">
            <a:extLst>
              <a:ext uri="{FF2B5EF4-FFF2-40B4-BE49-F238E27FC236}">
                <a16:creationId xmlns="" xmlns:a16="http://schemas.microsoft.com/office/drawing/2014/main" id="{00000000-0008-0000-1100-00006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4" name="Line 9">
            <a:extLst>
              <a:ext uri="{FF2B5EF4-FFF2-40B4-BE49-F238E27FC236}">
                <a16:creationId xmlns="" xmlns:a16="http://schemas.microsoft.com/office/drawing/2014/main" id="{00000000-0008-0000-1100-00006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5" name="Line 7">
            <a:extLst>
              <a:ext uri="{FF2B5EF4-FFF2-40B4-BE49-F238E27FC236}">
                <a16:creationId xmlns="" xmlns:a16="http://schemas.microsoft.com/office/drawing/2014/main" id="{00000000-0008-0000-1100-00006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6" name="Line 8">
            <a:extLst>
              <a:ext uri="{FF2B5EF4-FFF2-40B4-BE49-F238E27FC236}">
                <a16:creationId xmlns="" xmlns:a16="http://schemas.microsoft.com/office/drawing/2014/main" id="{00000000-0008-0000-1100-00006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7" name="Line 9">
            <a:extLst>
              <a:ext uri="{FF2B5EF4-FFF2-40B4-BE49-F238E27FC236}">
                <a16:creationId xmlns="" xmlns:a16="http://schemas.microsoft.com/office/drawing/2014/main" id="{00000000-0008-0000-1100-00006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8" name="Line 7">
            <a:extLst>
              <a:ext uri="{FF2B5EF4-FFF2-40B4-BE49-F238E27FC236}">
                <a16:creationId xmlns="" xmlns:a16="http://schemas.microsoft.com/office/drawing/2014/main" id="{00000000-0008-0000-1100-00006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9" name="Line 8">
            <a:extLst>
              <a:ext uri="{FF2B5EF4-FFF2-40B4-BE49-F238E27FC236}">
                <a16:creationId xmlns="" xmlns:a16="http://schemas.microsoft.com/office/drawing/2014/main" id="{00000000-0008-0000-1100-00006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0" name="Line 9">
            <a:extLst>
              <a:ext uri="{FF2B5EF4-FFF2-40B4-BE49-F238E27FC236}">
                <a16:creationId xmlns="" xmlns:a16="http://schemas.microsoft.com/office/drawing/2014/main" id="{00000000-0008-0000-1100-00007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1" name="Line 7">
            <a:extLst>
              <a:ext uri="{FF2B5EF4-FFF2-40B4-BE49-F238E27FC236}">
                <a16:creationId xmlns="" xmlns:a16="http://schemas.microsoft.com/office/drawing/2014/main" id="{00000000-0008-0000-1100-00007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2" name="Line 8">
            <a:extLst>
              <a:ext uri="{FF2B5EF4-FFF2-40B4-BE49-F238E27FC236}">
                <a16:creationId xmlns="" xmlns:a16="http://schemas.microsoft.com/office/drawing/2014/main" id="{00000000-0008-0000-1100-00007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3" name="Line 9">
            <a:extLst>
              <a:ext uri="{FF2B5EF4-FFF2-40B4-BE49-F238E27FC236}">
                <a16:creationId xmlns="" xmlns:a16="http://schemas.microsoft.com/office/drawing/2014/main" id="{00000000-0008-0000-1100-00007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4" name="Line 7">
            <a:extLst>
              <a:ext uri="{FF2B5EF4-FFF2-40B4-BE49-F238E27FC236}">
                <a16:creationId xmlns="" xmlns:a16="http://schemas.microsoft.com/office/drawing/2014/main" id="{00000000-0008-0000-1100-00007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5" name="Line 8">
            <a:extLst>
              <a:ext uri="{FF2B5EF4-FFF2-40B4-BE49-F238E27FC236}">
                <a16:creationId xmlns="" xmlns:a16="http://schemas.microsoft.com/office/drawing/2014/main" id="{00000000-0008-0000-1100-00007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6" name="Line 9">
            <a:extLst>
              <a:ext uri="{FF2B5EF4-FFF2-40B4-BE49-F238E27FC236}">
                <a16:creationId xmlns="" xmlns:a16="http://schemas.microsoft.com/office/drawing/2014/main" id="{00000000-0008-0000-1100-00007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7" name="Line 7">
            <a:extLst>
              <a:ext uri="{FF2B5EF4-FFF2-40B4-BE49-F238E27FC236}">
                <a16:creationId xmlns="" xmlns:a16="http://schemas.microsoft.com/office/drawing/2014/main" id="{00000000-0008-0000-1100-00007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8" name="Line 8">
            <a:extLst>
              <a:ext uri="{FF2B5EF4-FFF2-40B4-BE49-F238E27FC236}">
                <a16:creationId xmlns="" xmlns:a16="http://schemas.microsoft.com/office/drawing/2014/main" id="{00000000-0008-0000-1100-00007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9" name="Line 9">
            <a:extLst>
              <a:ext uri="{FF2B5EF4-FFF2-40B4-BE49-F238E27FC236}">
                <a16:creationId xmlns="" xmlns:a16="http://schemas.microsoft.com/office/drawing/2014/main" id="{00000000-0008-0000-1100-00007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0" name="Line 7">
            <a:extLst>
              <a:ext uri="{FF2B5EF4-FFF2-40B4-BE49-F238E27FC236}">
                <a16:creationId xmlns="" xmlns:a16="http://schemas.microsoft.com/office/drawing/2014/main" id="{00000000-0008-0000-1100-00007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1" name="Line 8">
            <a:extLst>
              <a:ext uri="{FF2B5EF4-FFF2-40B4-BE49-F238E27FC236}">
                <a16:creationId xmlns="" xmlns:a16="http://schemas.microsoft.com/office/drawing/2014/main" id="{00000000-0008-0000-1100-00007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2" name="Line 9">
            <a:extLst>
              <a:ext uri="{FF2B5EF4-FFF2-40B4-BE49-F238E27FC236}">
                <a16:creationId xmlns="" xmlns:a16="http://schemas.microsoft.com/office/drawing/2014/main" id="{00000000-0008-0000-1100-00007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3" name="Line 7">
            <a:extLst>
              <a:ext uri="{FF2B5EF4-FFF2-40B4-BE49-F238E27FC236}">
                <a16:creationId xmlns="" xmlns:a16="http://schemas.microsoft.com/office/drawing/2014/main" id="{00000000-0008-0000-1100-00007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4" name="Line 8">
            <a:extLst>
              <a:ext uri="{FF2B5EF4-FFF2-40B4-BE49-F238E27FC236}">
                <a16:creationId xmlns="" xmlns:a16="http://schemas.microsoft.com/office/drawing/2014/main" id="{00000000-0008-0000-1100-00007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5" name="Line 9">
            <a:extLst>
              <a:ext uri="{FF2B5EF4-FFF2-40B4-BE49-F238E27FC236}">
                <a16:creationId xmlns="" xmlns:a16="http://schemas.microsoft.com/office/drawing/2014/main" id="{00000000-0008-0000-1100-00007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6" name="Line 7">
            <a:extLst>
              <a:ext uri="{FF2B5EF4-FFF2-40B4-BE49-F238E27FC236}">
                <a16:creationId xmlns="" xmlns:a16="http://schemas.microsoft.com/office/drawing/2014/main" id="{00000000-0008-0000-1100-00008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7" name="Line 8">
            <a:extLst>
              <a:ext uri="{FF2B5EF4-FFF2-40B4-BE49-F238E27FC236}">
                <a16:creationId xmlns="" xmlns:a16="http://schemas.microsoft.com/office/drawing/2014/main" id="{00000000-0008-0000-1100-00008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8" name="Line 9">
            <a:extLst>
              <a:ext uri="{FF2B5EF4-FFF2-40B4-BE49-F238E27FC236}">
                <a16:creationId xmlns="" xmlns:a16="http://schemas.microsoft.com/office/drawing/2014/main" id="{00000000-0008-0000-1100-00008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9" name="Line 7">
            <a:extLst>
              <a:ext uri="{FF2B5EF4-FFF2-40B4-BE49-F238E27FC236}">
                <a16:creationId xmlns="" xmlns:a16="http://schemas.microsoft.com/office/drawing/2014/main" id="{00000000-0008-0000-1100-00008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0" name="Line 8">
            <a:extLst>
              <a:ext uri="{FF2B5EF4-FFF2-40B4-BE49-F238E27FC236}">
                <a16:creationId xmlns="" xmlns:a16="http://schemas.microsoft.com/office/drawing/2014/main" id="{00000000-0008-0000-1100-00008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1" name="Line 9">
            <a:extLst>
              <a:ext uri="{FF2B5EF4-FFF2-40B4-BE49-F238E27FC236}">
                <a16:creationId xmlns="" xmlns:a16="http://schemas.microsoft.com/office/drawing/2014/main" id="{00000000-0008-0000-1100-00008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2" name="Line 7">
            <a:extLst>
              <a:ext uri="{FF2B5EF4-FFF2-40B4-BE49-F238E27FC236}">
                <a16:creationId xmlns="" xmlns:a16="http://schemas.microsoft.com/office/drawing/2014/main" id="{00000000-0008-0000-1100-00008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3" name="Line 8">
            <a:extLst>
              <a:ext uri="{FF2B5EF4-FFF2-40B4-BE49-F238E27FC236}">
                <a16:creationId xmlns="" xmlns:a16="http://schemas.microsoft.com/office/drawing/2014/main" id="{00000000-0008-0000-1100-00008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4" name="Line 9">
            <a:extLst>
              <a:ext uri="{FF2B5EF4-FFF2-40B4-BE49-F238E27FC236}">
                <a16:creationId xmlns="" xmlns:a16="http://schemas.microsoft.com/office/drawing/2014/main" id="{00000000-0008-0000-1100-00008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5" name="Line 7">
            <a:extLst>
              <a:ext uri="{FF2B5EF4-FFF2-40B4-BE49-F238E27FC236}">
                <a16:creationId xmlns="" xmlns:a16="http://schemas.microsoft.com/office/drawing/2014/main" id="{00000000-0008-0000-1100-00008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6" name="Line 8">
            <a:extLst>
              <a:ext uri="{FF2B5EF4-FFF2-40B4-BE49-F238E27FC236}">
                <a16:creationId xmlns="" xmlns:a16="http://schemas.microsoft.com/office/drawing/2014/main" id="{00000000-0008-0000-1100-00008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7" name="Line 9">
            <a:extLst>
              <a:ext uri="{FF2B5EF4-FFF2-40B4-BE49-F238E27FC236}">
                <a16:creationId xmlns="" xmlns:a16="http://schemas.microsoft.com/office/drawing/2014/main" id="{00000000-0008-0000-1100-00008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8" name="Line 7">
            <a:extLst>
              <a:ext uri="{FF2B5EF4-FFF2-40B4-BE49-F238E27FC236}">
                <a16:creationId xmlns="" xmlns:a16="http://schemas.microsoft.com/office/drawing/2014/main" id="{00000000-0008-0000-1100-00008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9" name="Line 8">
            <a:extLst>
              <a:ext uri="{FF2B5EF4-FFF2-40B4-BE49-F238E27FC236}">
                <a16:creationId xmlns="" xmlns:a16="http://schemas.microsoft.com/office/drawing/2014/main" id="{00000000-0008-0000-1100-00008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0" name="Line 9">
            <a:extLst>
              <a:ext uri="{FF2B5EF4-FFF2-40B4-BE49-F238E27FC236}">
                <a16:creationId xmlns="" xmlns:a16="http://schemas.microsoft.com/office/drawing/2014/main" id="{00000000-0008-0000-1100-00008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1" name="Line 7">
            <a:extLst>
              <a:ext uri="{FF2B5EF4-FFF2-40B4-BE49-F238E27FC236}">
                <a16:creationId xmlns="" xmlns:a16="http://schemas.microsoft.com/office/drawing/2014/main" id="{00000000-0008-0000-1100-00008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2" name="Line 8">
            <a:extLst>
              <a:ext uri="{FF2B5EF4-FFF2-40B4-BE49-F238E27FC236}">
                <a16:creationId xmlns="" xmlns:a16="http://schemas.microsoft.com/office/drawing/2014/main" id="{00000000-0008-0000-1100-00009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3" name="Line 9">
            <a:extLst>
              <a:ext uri="{FF2B5EF4-FFF2-40B4-BE49-F238E27FC236}">
                <a16:creationId xmlns="" xmlns:a16="http://schemas.microsoft.com/office/drawing/2014/main" id="{00000000-0008-0000-1100-00009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4" name="Line 7">
            <a:extLst>
              <a:ext uri="{FF2B5EF4-FFF2-40B4-BE49-F238E27FC236}">
                <a16:creationId xmlns="" xmlns:a16="http://schemas.microsoft.com/office/drawing/2014/main" id="{00000000-0008-0000-1100-00009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5" name="Line 8">
            <a:extLst>
              <a:ext uri="{FF2B5EF4-FFF2-40B4-BE49-F238E27FC236}">
                <a16:creationId xmlns="" xmlns:a16="http://schemas.microsoft.com/office/drawing/2014/main" id="{00000000-0008-0000-1100-00009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6" name="Line 9">
            <a:extLst>
              <a:ext uri="{FF2B5EF4-FFF2-40B4-BE49-F238E27FC236}">
                <a16:creationId xmlns="" xmlns:a16="http://schemas.microsoft.com/office/drawing/2014/main" id="{00000000-0008-0000-1100-00009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7" name="Line 7">
            <a:extLst>
              <a:ext uri="{FF2B5EF4-FFF2-40B4-BE49-F238E27FC236}">
                <a16:creationId xmlns="" xmlns:a16="http://schemas.microsoft.com/office/drawing/2014/main" id="{00000000-0008-0000-1100-00009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8" name="Line 8">
            <a:extLst>
              <a:ext uri="{FF2B5EF4-FFF2-40B4-BE49-F238E27FC236}">
                <a16:creationId xmlns="" xmlns:a16="http://schemas.microsoft.com/office/drawing/2014/main" id="{00000000-0008-0000-1100-00009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9" name="Line 9">
            <a:extLst>
              <a:ext uri="{FF2B5EF4-FFF2-40B4-BE49-F238E27FC236}">
                <a16:creationId xmlns="" xmlns:a16="http://schemas.microsoft.com/office/drawing/2014/main" id="{00000000-0008-0000-1100-00009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0" name="Line 7">
            <a:extLst>
              <a:ext uri="{FF2B5EF4-FFF2-40B4-BE49-F238E27FC236}">
                <a16:creationId xmlns="" xmlns:a16="http://schemas.microsoft.com/office/drawing/2014/main" id="{00000000-0008-0000-1100-00009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1" name="Line 8">
            <a:extLst>
              <a:ext uri="{FF2B5EF4-FFF2-40B4-BE49-F238E27FC236}">
                <a16:creationId xmlns="" xmlns:a16="http://schemas.microsoft.com/office/drawing/2014/main" id="{00000000-0008-0000-1100-00009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2" name="Line 9">
            <a:extLst>
              <a:ext uri="{FF2B5EF4-FFF2-40B4-BE49-F238E27FC236}">
                <a16:creationId xmlns="" xmlns:a16="http://schemas.microsoft.com/office/drawing/2014/main" id="{00000000-0008-0000-1100-00009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3" name="Line 7">
            <a:extLst>
              <a:ext uri="{FF2B5EF4-FFF2-40B4-BE49-F238E27FC236}">
                <a16:creationId xmlns="" xmlns:a16="http://schemas.microsoft.com/office/drawing/2014/main" id="{00000000-0008-0000-1100-00009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4" name="Line 8">
            <a:extLst>
              <a:ext uri="{FF2B5EF4-FFF2-40B4-BE49-F238E27FC236}">
                <a16:creationId xmlns="" xmlns:a16="http://schemas.microsoft.com/office/drawing/2014/main" id="{00000000-0008-0000-1100-00009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5" name="Line 9">
            <a:extLst>
              <a:ext uri="{FF2B5EF4-FFF2-40B4-BE49-F238E27FC236}">
                <a16:creationId xmlns="" xmlns:a16="http://schemas.microsoft.com/office/drawing/2014/main" id="{00000000-0008-0000-1100-00009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6" name="Line 7">
            <a:extLst>
              <a:ext uri="{FF2B5EF4-FFF2-40B4-BE49-F238E27FC236}">
                <a16:creationId xmlns="" xmlns:a16="http://schemas.microsoft.com/office/drawing/2014/main" id="{00000000-0008-0000-1100-00009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7" name="Line 8">
            <a:extLst>
              <a:ext uri="{FF2B5EF4-FFF2-40B4-BE49-F238E27FC236}">
                <a16:creationId xmlns="" xmlns:a16="http://schemas.microsoft.com/office/drawing/2014/main" id="{00000000-0008-0000-1100-00009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8" name="Line 9">
            <a:extLst>
              <a:ext uri="{FF2B5EF4-FFF2-40B4-BE49-F238E27FC236}">
                <a16:creationId xmlns="" xmlns:a16="http://schemas.microsoft.com/office/drawing/2014/main" id="{00000000-0008-0000-1100-0000A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9" name="Line 7">
            <a:extLst>
              <a:ext uri="{FF2B5EF4-FFF2-40B4-BE49-F238E27FC236}">
                <a16:creationId xmlns="" xmlns:a16="http://schemas.microsoft.com/office/drawing/2014/main" id="{00000000-0008-0000-1100-0000A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0" name="Line 8">
            <a:extLst>
              <a:ext uri="{FF2B5EF4-FFF2-40B4-BE49-F238E27FC236}">
                <a16:creationId xmlns="" xmlns:a16="http://schemas.microsoft.com/office/drawing/2014/main" id="{00000000-0008-0000-1100-0000A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1" name="Line 9">
            <a:extLst>
              <a:ext uri="{FF2B5EF4-FFF2-40B4-BE49-F238E27FC236}">
                <a16:creationId xmlns="" xmlns:a16="http://schemas.microsoft.com/office/drawing/2014/main" id="{00000000-0008-0000-1100-0000A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2" name="Line 7">
            <a:extLst>
              <a:ext uri="{FF2B5EF4-FFF2-40B4-BE49-F238E27FC236}">
                <a16:creationId xmlns="" xmlns:a16="http://schemas.microsoft.com/office/drawing/2014/main" id="{00000000-0008-0000-1100-0000A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3" name="Line 8">
            <a:extLst>
              <a:ext uri="{FF2B5EF4-FFF2-40B4-BE49-F238E27FC236}">
                <a16:creationId xmlns="" xmlns:a16="http://schemas.microsoft.com/office/drawing/2014/main" id="{00000000-0008-0000-1100-0000A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4" name="Line 9">
            <a:extLst>
              <a:ext uri="{FF2B5EF4-FFF2-40B4-BE49-F238E27FC236}">
                <a16:creationId xmlns="" xmlns:a16="http://schemas.microsoft.com/office/drawing/2014/main" id="{00000000-0008-0000-1100-0000A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5" name="Line 7">
            <a:extLst>
              <a:ext uri="{FF2B5EF4-FFF2-40B4-BE49-F238E27FC236}">
                <a16:creationId xmlns="" xmlns:a16="http://schemas.microsoft.com/office/drawing/2014/main" id="{00000000-0008-0000-1100-0000A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6" name="Line 8">
            <a:extLst>
              <a:ext uri="{FF2B5EF4-FFF2-40B4-BE49-F238E27FC236}">
                <a16:creationId xmlns="" xmlns:a16="http://schemas.microsoft.com/office/drawing/2014/main" id="{00000000-0008-0000-1100-0000A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7" name="Line 9">
            <a:extLst>
              <a:ext uri="{FF2B5EF4-FFF2-40B4-BE49-F238E27FC236}">
                <a16:creationId xmlns="" xmlns:a16="http://schemas.microsoft.com/office/drawing/2014/main" id="{00000000-0008-0000-1100-0000A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8" name="Line 7">
            <a:extLst>
              <a:ext uri="{FF2B5EF4-FFF2-40B4-BE49-F238E27FC236}">
                <a16:creationId xmlns="" xmlns:a16="http://schemas.microsoft.com/office/drawing/2014/main" id="{00000000-0008-0000-1100-0000A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9" name="Line 8">
            <a:extLst>
              <a:ext uri="{FF2B5EF4-FFF2-40B4-BE49-F238E27FC236}">
                <a16:creationId xmlns="" xmlns:a16="http://schemas.microsoft.com/office/drawing/2014/main" id="{00000000-0008-0000-1100-0000A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0" name="Line 9">
            <a:extLst>
              <a:ext uri="{FF2B5EF4-FFF2-40B4-BE49-F238E27FC236}">
                <a16:creationId xmlns="" xmlns:a16="http://schemas.microsoft.com/office/drawing/2014/main" id="{00000000-0008-0000-1100-0000A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1" name="Line 7">
            <a:extLst>
              <a:ext uri="{FF2B5EF4-FFF2-40B4-BE49-F238E27FC236}">
                <a16:creationId xmlns="" xmlns:a16="http://schemas.microsoft.com/office/drawing/2014/main" id="{00000000-0008-0000-1100-0000A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2" name="Line 8">
            <a:extLst>
              <a:ext uri="{FF2B5EF4-FFF2-40B4-BE49-F238E27FC236}">
                <a16:creationId xmlns="" xmlns:a16="http://schemas.microsoft.com/office/drawing/2014/main" id="{00000000-0008-0000-1100-0000A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3" name="Line 9">
            <a:extLst>
              <a:ext uri="{FF2B5EF4-FFF2-40B4-BE49-F238E27FC236}">
                <a16:creationId xmlns="" xmlns:a16="http://schemas.microsoft.com/office/drawing/2014/main" id="{00000000-0008-0000-1100-0000A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4" name="Line 7">
            <a:extLst>
              <a:ext uri="{FF2B5EF4-FFF2-40B4-BE49-F238E27FC236}">
                <a16:creationId xmlns="" xmlns:a16="http://schemas.microsoft.com/office/drawing/2014/main" id="{00000000-0008-0000-1100-0000B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5" name="Line 8">
            <a:extLst>
              <a:ext uri="{FF2B5EF4-FFF2-40B4-BE49-F238E27FC236}">
                <a16:creationId xmlns="" xmlns:a16="http://schemas.microsoft.com/office/drawing/2014/main" id="{00000000-0008-0000-1100-0000B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6" name="Line 9">
            <a:extLst>
              <a:ext uri="{FF2B5EF4-FFF2-40B4-BE49-F238E27FC236}">
                <a16:creationId xmlns="" xmlns:a16="http://schemas.microsoft.com/office/drawing/2014/main" id="{00000000-0008-0000-1100-0000B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5817" name="Straight Connector 5816">
            <a:extLst>
              <a:ext uri="{FF2B5EF4-FFF2-40B4-BE49-F238E27FC236}">
                <a16:creationId xmlns="" xmlns:a16="http://schemas.microsoft.com/office/drawing/2014/main" id="{00000000-0008-0000-1100-0000B3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18" name="Straight Connector 5817">
            <a:extLst>
              <a:ext uri="{FF2B5EF4-FFF2-40B4-BE49-F238E27FC236}">
                <a16:creationId xmlns="" xmlns:a16="http://schemas.microsoft.com/office/drawing/2014/main" id="{00000000-0008-0000-1100-0000B4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19" name="Straight Connector 5818">
            <a:extLst>
              <a:ext uri="{FF2B5EF4-FFF2-40B4-BE49-F238E27FC236}">
                <a16:creationId xmlns="" xmlns:a16="http://schemas.microsoft.com/office/drawing/2014/main" id="{00000000-0008-0000-1100-0000B5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20" name="Straight Connector 5819">
            <a:extLst>
              <a:ext uri="{FF2B5EF4-FFF2-40B4-BE49-F238E27FC236}">
                <a16:creationId xmlns="" xmlns:a16="http://schemas.microsoft.com/office/drawing/2014/main" id="{00000000-0008-0000-1100-0000B6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860085"/>
              </p:ext>
            </p:extLst>
          </p:nvPr>
        </p:nvGraphicFramePr>
        <p:xfrm>
          <a:off x="1066800" y="1658144"/>
          <a:ext cx="7620001" cy="474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399">
                  <a:extLst>
                    <a:ext uri="{9D8B030D-6E8A-4147-A177-3AD203B41FA5}">
                      <a16:colId xmlns="" xmlns:a16="http://schemas.microsoft.com/office/drawing/2014/main" val="3934434015"/>
                    </a:ext>
                  </a:extLst>
                </a:gridCol>
                <a:gridCol w="1298249">
                  <a:extLst>
                    <a:ext uri="{9D8B030D-6E8A-4147-A177-3AD203B41FA5}">
                      <a16:colId xmlns="" xmlns:a16="http://schemas.microsoft.com/office/drawing/2014/main" val="2583019454"/>
                    </a:ext>
                  </a:extLst>
                </a:gridCol>
                <a:gridCol w="919592">
                  <a:extLst>
                    <a:ext uri="{9D8B030D-6E8A-4147-A177-3AD203B41FA5}">
                      <a16:colId xmlns="" xmlns:a16="http://schemas.microsoft.com/office/drawing/2014/main" val="3558160542"/>
                    </a:ext>
                  </a:extLst>
                </a:gridCol>
                <a:gridCol w="1016961">
                  <a:extLst>
                    <a:ext uri="{9D8B030D-6E8A-4147-A177-3AD203B41FA5}">
                      <a16:colId xmlns="" xmlns:a16="http://schemas.microsoft.com/office/drawing/2014/main" val="4033202351"/>
                    </a:ext>
                  </a:extLst>
                </a:gridCol>
                <a:gridCol w="923200">
                  <a:extLst>
                    <a:ext uri="{9D8B030D-6E8A-4147-A177-3AD203B41FA5}">
                      <a16:colId xmlns="" xmlns:a16="http://schemas.microsoft.com/office/drawing/2014/main" val="4004112452"/>
                    </a:ext>
                  </a:extLst>
                </a:gridCol>
                <a:gridCol w="923200">
                  <a:extLst>
                    <a:ext uri="{9D8B030D-6E8A-4147-A177-3AD203B41FA5}">
                      <a16:colId xmlns="" xmlns:a16="http://schemas.microsoft.com/office/drawing/2014/main" val="2317992841"/>
                    </a:ext>
                  </a:extLst>
                </a:gridCol>
                <a:gridCol w="923200">
                  <a:extLst>
                    <a:ext uri="{9D8B030D-6E8A-4147-A177-3AD203B41FA5}">
                      <a16:colId xmlns="" xmlns:a16="http://schemas.microsoft.com/office/drawing/2014/main" val="3578472679"/>
                    </a:ext>
                  </a:extLst>
                </a:gridCol>
                <a:gridCol w="923200">
                  <a:extLst>
                    <a:ext uri="{9D8B030D-6E8A-4147-A177-3AD203B41FA5}">
                      <a16:colId xmlns="" xmlns:a16="http://schemas.microsoft.com/office/drawing/2014/main" val="2712245277"/>
                    </a:ext>
                  </a:extLst>
                </a:gridCol>
              </a:tblGrid>
              <a:tr h="430219"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effectLst/>
                        </a:rPr>
                        <a:t>Салбар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2015 I-II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2016 I-II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2017 I-II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>
                          <a:effectLst/>
                        </a:rPr>
                        <a:t>2017 I-II       2016 I-II</a:t>
                      </a:r>
                      <a:endParaRPr lang="en-US" sz="1100" b="0" i="0" u="sng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40346483"/>
                  </a:ext>
                </a:extLst>
              </a:tr>
              <a:tr h="194623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 dirty="0">
                          <a:effectLst/>
                        </a:rPr>
                        <a:t>сая.төг</a:t>
                      </a:r>
                      <a:endParaRPr lang="mn-MN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n-MN" sz="1100" u="none" strike="noStrike" dirty="0">
                          <a:effectLst/>
                        </a:rPr>
                        <a:t>хувь</a:t>
                      </a:r>
                      <a:endParaRPr lang="mn-MN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90308617"/>
                  </a:ext>
                </a:extLst>
              </a:tr>
              <a:tr h="2458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Дүн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3039.5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3152.4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8166.8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2.6²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688292085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Уул уурхай олборлох аж үйлдвэр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105.0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5676.2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81.2²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697363105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Нүүрс олборлолт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5676.2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81.2²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928506527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Бусад ашигт малтмал олборлолт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208941104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Боловсруулах аж үйлдвэр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157.2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171.5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821.6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4.7²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23312344"/>
                  </a:ext>
                </a:extLst>
              </a:tr>
              <a:tr h="21511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Хүнсний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103.9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131.2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788.9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6.0²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263047712"/>
                  </a:ext>
                </a:extLst>
              </a:tr>
              <a:tr h="2151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мах, махан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664.4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901526413"/>
                  </a:ext>
                </a:extLst>
              </a:tr>
              <a:tr h="2151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сүү, сүүн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2.7²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72024661"/>
                  </a:ext>
                </a:extLst>
              </a:tr>
              <a:tr h="2151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хүнсний бусад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86.4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112.9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58760149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Хувцас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15.5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001690679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Гутал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122.6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755389259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Мод,  модон эдлэл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4.0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96.3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425010784"/>
                  </a:ext>
                </a:extLst>
              </a:tr>
              <a:tr h="21511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Машин тоног төхөөрөмжөөс бусад төмөр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394613489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   эдлэл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3.3²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708378894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Боловсруулах үйлдвэрийн бусад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28.8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831465853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Цахилгаан, дулааны эрчим хүч 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2777.3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2911.0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1669.0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576371561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үйлдвэрлэлт, усан хангамж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633551609"/>
                  </a:ext>
                </a:extLst>
              </a:tr>
              <a:tr h="21511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    Цахилгаан, дулаан, уур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2512.4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2601.5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1292.2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350608098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    Ус ариутгал, усан хангамж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264.9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309.5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376.8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121.7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0293800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50467D-0762-4036-8966-7A8BB8753FAB}" type="slidenum">
              <a:rPr lang="en-US" altLang="en-US" smtClean="0">
                <a:cs typeface="Arial" charset="0"/>
              </a:rPr>
              <a:pPr/>
              <a:t>18</a:t>
            </a:fld>
            <a:endParaRPr lang="en-US" altLang="en-US">
              <a:cs typeface="Arial" charset="0"/>
            </a:endParaRPr>
          </a:p>
        </p:txBody>
      </p:sp>
      <p:pic>
        <p:nvPicPr>
          <p:cNvPr id="18435" name="Picture 2" descr="D:\2013\12. December 2013\display1.jpg"/>
          <p:cNvPicPr>
            <a:picLocks noChangeAspect="1" noChangeArrowheads="1"/>
          </p:cNvPicPr>
          <p:nvPr/>
        </p:nvPicPr>
        <p:blipFill>
          <a:blip r:embed="rId3" cstate="print"/>
          <a:srcRect l="23940" t="30411" r="23524" b="47458"/>
          <a:stretch>
            <a:fillRect/>
          </a:stretch>
        </p:blipFill>
        <p:spPr bwMode="auto">
          <a:xfrm>
            <a:off x="1066800" y="838200"/>
            <a:ext cx="71628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D:\2013\12. December 2013\display1.jpg"/>
          <p:cNvPicPr>
            <a:picLocks noChangeAspect="1" noChangeArrowheads="1"/>
          </p:cNvPicPr>
          <p:nvPr/>
        </p:nvPicPr>
        <p:blipFill>
          <a:blip r:embed="rId3" cstate="print"/>
          <a:srcRect l="23940" t="71233" r="23524" b="12997"/>
          <a:stretch>
            <a:fillRect/>
          </a:stretch>
        </p:blipFill>
        <p:spPr bwMode="auto">
          <a:xfrm>
            <a:off x="1143000" y="472440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stat.eegii\Desktop\өахаөхаөх.jpg"/>
          <p:cNvPicPr>
            <a:picLocks noChangeAspect="1" noChangeArrowheads="1"/>
          </p:cNvPicPr>
          <p:nvPr/>
        </p:nvPicPr>
        <p:blipFill>
          <a:blip r:embed="rId4" cstate="print"/>
          <a:srcRect t="6154" b="7692"/>
          <a:stretch>
            <a:fillRect/>
          </a:stretch>
        </p:blipFill>
        <p:spPr bwMode="auto">
          <a:xfrm>
            <a:off x="1123950" y="3724275"/>
            <a:ext cx="7181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1371600" y="2751138"/>
            <a:ext cx="716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u="sng">
                <a:solidFill>
                  <a:srgbClr val="3366CC"/>
                </a:solidFill>
              </a:rPr>
              <a:t>http://dornogovi.nso.mn/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Хүн ам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90600" y="59436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7" name="Picture 2" descr="D:\SARIIN MEDEE\Hevleliin baga hural\2013.12\Information icon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638800"/>
            <a:ext cx="533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914400" y="990600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charset="0"/>
              </a:rPr>
              <a:t>Төрөлт, нас баралт жил бүрийн</a:t>
            </a:r>
            <a:r>
              <a:rPr lang="en-US" sz="1600" b="1" dirty="0">
                <a:latin typeface="Arial" charset="0"/>
              </a:rPr>
              <a:t> 2</a:t>
            </a:r>
            <a:r>
              <a:rPr lang="mn-MN" sz="1600" b="1" dirty="0">
                <a:latin typeface="Arial" charset="0"/>
              </a:rPr>
              <a:t>-р сарын байдлаар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762000" y="5350366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00000000-0008-0000-0200-000086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73034732"/>
              </p:ext>
            </p:extLst>
          </p:nvPr>
        </p:nvGraphicFramePr>
        <p:xfrm>
          <a:off x="1447800" y="1752600"/>
          <a:ext cx="7086600" cy="363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- Хөдөлмөр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95400" y="3657600"/>
            <a:ext cx="68580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19200"/>
            <a:ext cx="0" cy="510540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723900" y="914401"/>
            <a:ext cx="4076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Хөдөлмөрийн хэлтэст  бүртгэлтэй ажил хайгч иргэд , хүйсээр, оноор 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2766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12"/>
          <p:cNvSpPr>
            <a:spLocks noChangeArrowheads="1"/>
          </p:cNvSpPr>
          <p:nvPr/>
        </p:nvSpPr>
        <p:spPr bwMode="auto">
          <a:xfrm>
            <a:off x="762000" y="3581400"/>
            <a:ext cx="7391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Бүртгэлтэй ажил хайгч иргэд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боловсролын түвшнээр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4953000" y="914400"/>
            <a:ext cx="419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100" b="1" dirty="0">
                <a:latin typeface="Arial" charset="0"/>
              </a:rPr>
              <a:t> АЖИЛД ЗУУЧИЛСАН ИРГЭД,  насны ангилалаар  </a:t>
            </a:r>
            <a:endParaRPr lang="en-US" altLang="en-US" sz="1100" b="1" dirty="0"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39000" y="1905000"/>
            <a:ext cx="17526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9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35,7 ХУВЬ НЬ 25-34 НАСНЫ ЗАЛУУЧУУД БАЙНА</a:t>
            </a:r>
            <a:r>
              <a:rPr lang="mn-MN" sz="9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9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29600" y="2971800"/>
            <a:ext cx="5334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dirty="0"/>
              <a:t>14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00000000-0008-0000-0200-0000CC000000}"/>
              </a:ext>
            </a:extLst>
          </p:cNvPr>
          <p:cNvGraphicFramePr/>
          <p:nvPr/>
        </p:nvGraphicFramePr>
        <p:xfrm>
          <a:off x="762000" y="1295401"/>
          <a:ext cx="40386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00000000-0008-0000-0200-0000CA000000}"/>
              </a:ext>
            </a:extLst>
          </p:cNvPr>
          <p:cNvGraphicFramePr/>
          <p:nvPr/>
        </p:nvGraphicFramePr>
        <p:xfrm>
          <a:off x="1143000" y="3657600"/>
          <a:ext cx="7239000" cy="270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300-00003F000000}"/>
              </a:ext>
            </a:extLst>
          </p:cNvPr>
          <p:cNvGraphicFramePr/>
          <p:nvPr/>
        </p:nvGraphicFramePr>
        <p:xfrm>
          <a:off x="4953000" y="1371600"/>
          <a:ext cx="409575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458200" cy="401638"/>
          </a:xfrm>
          <a:solidFill>
            <a:srgbClr val="996600"/>
          </a:solidFill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- Хөдөлмөр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1066800"/>
          <a:ext cx="6159501" cy="381000"/>
        </p:xfrm>
        <a:graphic>
          <a:graphicData uri="http://schemas.openxmlformats.org/drawingml/2006/table">
            <a:tbl>
              <a:tblPr/>
              <a:tblGrid>
                <a:gridCol w="5423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5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b="1" i="0" u="none" strike="noStrike" dirty="0">
                          <a:latin typeface="Arial"/>
                        </a:rPr>
                        <a:t>    АЖИЛГҮЙ ИРГЭДИЙН ТОО, сумаар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198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990600" y="6019800"/>
            <a:ext cx="76962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572000" y="1066800"/>
          <a:ext cx="4038600" cy="304801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4801">
                <a:tc>
                  <a:txBody>
                    <a:bodyPr/>
                    <a:lstStyle/>
                    <a:p>
                      <a:pPr algn="ctr" fontAlgn="b"/>
                      <a:r>
                        <a:rPr lang="mn-MN" sz="1100" b="1" i="0" u="none" strike="noStrike" dirty="0">
                          <a:latin typeface="Arial"/>
                        </a:rPr>
                        <a:t>АЖЛЫН БАЙРНЫ ЗАХИАЛГА, ажил, мэргэжлийн ангилал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ight Brace 13"/>
          <p:cNvSpPr/>
          <p:nvPr/>
        </p:nvSpPr>
        <p:spPr>
          <a:xfrm rot="16200000" flipH="1">
            <a:off x="2743200" y="4267200"/>
            <a:ext cx="228600" cy="2667000"/>
          </a:xfrm>
          <a:prstGeom prst="rightBrace">
            <a:avLst>
              <a:gd name="adj1" fmla="val 8333"/>
              <a:gd name="adj2" fmla="val 491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9800" y="563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42,0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609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1705</a:t>
            </a:r>
            <a:endParaRPr lang="en-US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123</a:t>
            </a:r>
            <a:endParaRPr lang="en-US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7467600" y="4495800"/>
            <a:ext cx="228600" cy="2209800"/>
          </a:xfrm>
          <a:prstGeom prst="rightBrace">
            <a:avLst>
              <a:gd name="adj1" fmla="val 23333"/>
              <a:gd name="adj2" fmla="val 491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162800" y="571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27,6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762000" y="1371600"/>
          <a:ext cx="3581400" cy="4086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3886200" y="1524000"/>
          <a:ext cx="5105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Нийгмийн даатгал, халамж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6800" y="914400"/>
            <a:ext cx="19050" cy="2819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62000" y="990600"/>
          <a:ext cx="4059174" cy="426720"/>
        </p:xfrm>
        <a:graphic>
          <a:graphicData uri="http://schemas.openxmlformats.org/drawingml/2006/table">
            <a:tbl>
              <a:tblPr/>
              <a:tblGrid>
                <a:gridCol w="40591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i="0" u="none" strike="noStrike" dirty="0">
                          <a:latin typeface="Arial"/>
                        </a:rPr>
                        <a:t>Нийгмийн даатгалын сангийн</a:t>
                      </a:r>
                      <a:r>
                        <a:rPr lang="en-US" sz="1400" b="1" i="0" u="none" strike="noStrike" dirty="0">
                          <a:latin typeface="Arial"/>
                        </a:rPr>
                        <a:t> </a:t>
                      </a:r>
                    </a:p>
                    <a:p>
                      <a:pPr algn="ctr" fontAlgn="ctr"/>
                      <a:r>
                        <a:rPr lang="mn-MN" sz="1400" b="1" i="0" u="none" strike="noStrike" dirty="0">
                          <a:latin typeface="Arial"/>
                        </a:rPr>
                        <a:t>орлого, сая.төг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4953000" y="914400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mn-MN" sz="1400" b="1" dirty="0">
                <a:latin typeface="Arial" charset="0"/>
              </a:rPr>
              <a:t>Нийгмийн даатгалын сангийн</a:t>
            </a:r>
            <a:endParaRPr lang="en-US" sz="1400" b="1" dirty="0">
              <a:latin typeface="Arial" charset="0"/>
            </a:endParaRPr>
          </a:p>
          <a:p>
            <a:pPr algn="ctr" fontAlgn="ctr"/>
            <a:r>
              <a:rPr lang="mn-MN" sz="1400" b="1" dirty="0">
                <a:latin typeface="Arial" charset="0"/>
              </a:rPr>
              <a:t> зарлага, сая.төг</a:t>
            </a:r>
            <a:endParaRPr lang="mn-MN" sz="1600" b="1" dirty="0">
              <a:latin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198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4876800" y="3200400"/>
            <a:ext cx="19050" cy="2819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95600" y="5943600"/>
            <a:ext cx="12192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3960.8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91400" y="5943600"/>
            <a:ext cx="12192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5528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5943600"/>
            <a:ext cx="1143000" cy="3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3185</a:t>
            </a:r>
            <a:r>
              <a:rPr lang="en-US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dirty="0">
              <a:solidFill>
                <a:srgbClr val="3366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3297" y="5725597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38800" y="59436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4998</a:t>
            </a:r>
            <a:r>
              <a:rPr lang="en-US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3366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2362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3 %</a:t>
            </a:r>
            <a:endParaRPr lang="en-US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2362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6%</a:t>
            </a:r>
            <a:endParaRPr lang="en-US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Down Arrow 29"/>
          <p:cNvSpPr/>
          <p:nvPr/>
        </p:nvSpPr>
        <p:spPr>
          <a:xfrm flipV="1">
            <a:off x="3962400" y="2438400"/>
            <a:ext cx="152400" cy="1524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flipV="1">
            <a:off x="8001000" y="2438400"/>
            <a:ext cx="152400" cy="1524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00000000-0008-0000-0400-000011020000}"/>
              </a:ext>
            </a:extLst>
          </p:cNvPr>
          <p:cNvGraphicFramePr/>
          <p:nvPr/>
        </p:nvGraphicFramePr>
        <p:xfrm>
          <a:off x="4876800" y="1600200"/>
          <a:ext cx="4114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="" xmlns:a16="http://schemas.microsoft.com/office/drawing/2014/main" id="{00000000-0008-0000-0400-000010020000}"/>
              </a:ext>
            </a:extLst>
          </p:cNvPr>
          <p:cNvGraphicFramePr/>
          <p:nvPr/>
        </p:nvGraphicFramePr>
        <p:xfrm>
          <a:off x="914400" y="1447800"/>
          <a:ext cx="3962401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Нийгмийн даатгал, халамж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6800" y="1295400"/>
            <a:ext cx="19050" cy="23622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4876800" y="3657600"/>
            <a:ext cx="19050" cy="2819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62000" y="11430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mn-MN" sz="1600" b="1" dirty="0">
                <a:latin typeface="Arial"/>
              </a:rPr>
              <a:t>Нийгмийн халамжийн үйлчилгээнд хамрагдсан хүний тоо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05400" y="11430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mn-MN" sz="1600" b="1" dirty="0">
                <a:latin typeface="Arial"/>
              </a:rPr>
              <a:t>Олгосон тэтгэвэр, тэтгэмжийн хэмжээ,төрлөөр  </a:t>
            </a:r>
            <a:r>
              <a:rPr lang="mn-MN" sz="1400" b="1" dirty="0">
                <a:latin typeface="Arial"/>
              </a:rPr>
              <a:t>сая. төг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6172200"/>
            <a:ext cx="11430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10 714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6096000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604 532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00" y="6172200"/>
            <a:ext cx="1143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7 190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2800" y="6096000"/>
            <a:ext cx="13716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1131 987.6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6200" y="5715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49.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00" y="571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87</a:t>
            </a:r>
            <a:r>
              <a:rPr lang="en-US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24" name="Down Arrow 23"/>
          <p:cNvSpPr/>
          <p:nvPr/>
        </p:nvSpPr>
        <p:spPr>
          <a:xfrm flipV="1">
            <a:off x="8153400" y="5791200"/>
            <a:ext cx="228600" cy="2286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flipV="1">
            <a:off x="3962400" y="5791200"/>
            <a:ext cx="228600" cy="2286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>
            <a:extLst>
              <a:ext uri="{FF2B5EF4-FFF2-40B4-BE49-F238E27FC236}">
                <a16:creationId xmlns="" xmlns:a16="http://schemas.microsoft.com/office/drawing/2014/main" id="{00000000-0008-0000-0500-0000FC020000}"/>
              </a:ext>
            </a:extLst>
          </p:cNvPr>
          <p:cNvGraphicFramePr/>
          <p:nvPr/>
        </p:nvGraphicFramePr>
        <p:xfrm>
          <a:off x="762000" y="18288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00000000-0008-0000-0500-0000FD020000}"/>
              </a:ext>
            </a:extLst>
          </p:cNvPr>
          <p:cNvGraphicFramePr/>
          <p:nvPr/>
        </p:nvGraphicFramePr>
        <p:xfrm>
          <a:off x="4953000" y="1828800"/>
          <a:ext cx="398145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Эрүүл мэнд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17"/>
          <p:cNvSpPr txBox="1">
            <a:spLocks noChangeArrowheads="1"/>
          </p:cNvSpPr>
          <p:nvPr/>
        </p:nvSpPr>
        <p:spPr bwMode="auto">
          <a:xfrm>
            <a:off x="685800" y="838201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400" b="1" dirty="0">
                <a:latin typeface="Arial" charset="0"/>
              </a:rPr>
              <a:t>Эмнэлэгт эмчлүүлсэн хүний тоо, </a:t>
            </a:r>
            <a:r>
              <a:rPr lang="en-US" sz="1400" b="1" dirty="0">
                <a:latin typeface="Arial" charset="0"/>
              </a:rPr>
              <a:t>     </a:t>
            </a:r>
            <a:r>
              <a:rPr lang="mn-MN" sz="1400" b="1" dirty="0">
                <a:latin typeface="Arial" charset="0"/>
              </a:rPr>
              <a:t>амбулторын үзлэгийн тоо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151" name="TextBox 17"/>
          <p:cNvSpPr txBox="1">
            <a:spLocks noChangeArrowheads="1"/>
          </p:cNvSpPr>
          <p:nvPr/>
        </p:nvSpPr>
        <p:spPr bwMode="auto">
          <a:xfrm>
            <a:off x="5029200" y="914401"/>
            <a:ext cx="358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400" b="1" dirty="0">
                <a:latin typeface="Arial" charset="0"/>
              </a:rPr>
              <a:t>Нялхсын эндэгдэл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152" name="TextBox 1"/>
          <p:cNvSpPr txBox="1">
            <a:spLocks noChangeArrowheads="1"/>
          </p:cNvSpPr>
          <p:nvPr/>
        </p:nvSpPr>
        <p:spPr bwMode="auto">
          <a:xfrm>
            <a:off x="838200" y="4038600"/>
            <a:ext cx="784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mn-MN" sz="1600" b="1" dirty="0">
                <a:latin typeface="Arial" charset="0"/>
              </a:rPr>
              <a:t>Бүртгэгдсэн халдварт өвчний тоо, жил бүрийн </a:t>
            </a:r>
            <a:r>
              <a:rPr lang="en-US" sz="1600" b="1" dirty="0">
                <a:latin typeface="Arial" charset="0"/>
              </a:rPr>
              <a:t>2</a:t>
            </a:r>
            <a:r>
              <a:rPr lang="mn-MN" sz="1600" b="1" dirty="0">
                <a:latin typeface="Arial" charset="0"/>
              </a:rPr>
              <a:t>-р сарын байдлаар</a:t>
            </a:r>
            <a:endParaRPr lang="en-US" sz="1600" b="1" dirty="0">
              <a:latin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657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Chart 20"/>
          <p:cNvGraphicFramePr/>
          <p:nvPr/>
        </p:nvGraphicFramePr>
        <p:xfrm>
          <a:off x="5334000" y="4419600"/>
          <a:ext cx="16002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52600" y="4648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mn-MN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нь буюу 78 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mn-MN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нь улаан бурхан өвчин бүртгэгдсэн байна.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00000000-0008-0000-0200-000084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52444137"/>
              </p:ext>
            </p:extLst>
          </p:nvPr>
        </p:nvGraphicFramePr>
        <p:xfrm>
          <a:off x="685799" y="1517400"/>
          <a:ext cx="3962401" cy="231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="" xmlns:a16="http://schemas.microsoft.com/office/drawing/2014/main" id="{00000000-0008-0000-0200-000085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79176380"/>
              </p:ext>
            </p:extLst>
          </p:nvPr>
        </p:nvGraphicFramePr>
        <p:xfrm>
          <a:off x="3032459" y="4152900"/>
          <a:ext cx="3673141" cy="231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="" xmlns:a16="http://schemas.microsoft.com/office/drawing/2014/main" id="{00000000-0008-0000-0200-000087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86269771"/>
              </p:ext>
            </p:extLst>
          </p:nvPr>
        </p:nvGraphicFramePr>
        <p:xfrm>
          <a:off x="5034213" y="1433315"/>
          <a:ext cx="3728787" cy="232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3505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76800" y="3429000"/>
            <a:ext cx="11112" cy="3200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9" name="TextBox 18"/>
          <p:cNvSpPr txBox="1">
            <a:spLocks noChangeArrowheads="1"/>
          </p:cNvSpPr>
          <p:nvPr/>
        </p:nvSpPr>
        <p:spPr bwMode="auto">
          <a:xfrm>
            <a:off x="1600200" y="914400"/>
            <a:ext cx="609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charset="0"/>
              </a:rPr>
              <a:t>Бүртгэгдсэн гэмт хэргийн тоо,</a:t>
            </a:r>
            <a:r>
              <a:rPr lang="en-US" sz="1600" b="1" dirty="0">
                <a:latin typeface="Arial" charset="0"/>
              </a:rPr>
              <a:t> </a:t>
            </a:r>
            <a:r>
              <a:rPr lang="mn-MN" sz="1600" b="1" dirty="0">
                <a:latin typeface="Arial" charset="0"/>
              </a:rPr>
              <a:t>үйлдэгдсэн цагаар 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609600" y="34290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mn-MN" sz="1400" b="1" dirty="0">
                <a:latin typeface="Arial" charset="0"/>
              </a:rPr>
              <a:t>Гэмт хэргийн улмаас гэмтсэн, нас барсан хүний тоо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8201" name="TextBox 1"/>
          <p:cNvSpPr txBox="1">
            <a:spLocks noChangeArrowheads="1"/>
          </p:cNvSpPr>
          <p:nvPr/>
        </p:nvSpPr>
        <p:spPr bwMode="auto">
          <a:xfrm>
            <a:off x="5029200" y="34290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mn-MN" sz="1400" b="1" dirty="0">
                <a:latin typeface="Arial" charset="0"/>
              </a:rPr>
              <a:t>Гэмт хэргийн улмаас учирсан хохирлын хэмжээ, сая,</a:t>
            </a:r>
            <a:r>
              <a:rPr lang="en-US" sz="1400" b="1" dirty="0">
                <a:latin typeface="Arial" charset="0"/>
              </a:rPr>
              <a:t> </a:t>
            </a:r>
            <a:r>
              <a:rPr lang="mn-MN" sz="1400" b="1" dirty="0">
                <a:latin typeface="Arial" charset="0"/>
              </a:rPr>
              <a:t>төг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05200"/>
            <a:ext cx="46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hart 16">
            <a:extLst>
              <a:ext uri="{FF2B5EF4-FFF2-40B4-BE49-F238E27FC236}">
                <a16:creationId xmlns="" xmlns:a16="http://schemas.microsoft.com/office/drawing/2014/main" id="{00000000-0008-0000-0800-0000C7000000}"/>
              </a:ext>
            </a:extLst>
          </p:cNvPr>
          <p:cNvGraphicFramePr/>
          <p:nvPr/>
        </p:nvGraphicFramePr>
        <p:xfrm>
          <a:off x="990600" y="1295400"/>
          <a:ext cx="3248025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="" xmlns:a16="http://schemas.microsoft.com/office/drawing/2014/main" id="{00000000-0008-0000-0800-0000C6000000}"/>
              </a:ext>
            </a:extLst>
          </p:cNvPr>
          <p:cNvGraphicFramePr/>
          <p:nvPr/>
        </p:nvGraphicFramePr>
        <p:xfrm>
          <a:off x="4876800" y="1371600"/>
          <a:ext cx="3968750" cy="192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="" xmlns:a16="http://schemas.microsoft.com/office/drawing/2014/main" id="{00000000-0008-0000-0800-0000C8000000}"/>
              </a:ext>
            </a:extLst>
          </p:cNvPr>
          <p:cNvGraphicFramePr/>
          <p:nvPr/>
        </p:nvGraphicFramePr>
        <p:xfrm>
          <a:off x="990600" y="3733800"/>
          <a:ext cx="3267075" cy="293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="" xmlns:a16="http://schemas.microsoft.com/office/drawing/2014/main" id="{00000000-0008-0000-0800-0000C9000000}"/>
              </a:ext>
            </a:extLst>
          </p:cNvPr>
          <p:cNvGraphicFramePr/>
          <p:nvPr/>
        </p:nvGraphicFramePr>
        <p:xfrm>
          <a:off x="5118100" y="4114800"/>
          <a:ext cx="37211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59023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8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БАНК,</a:t>
            </a:r>
            <a:r>
              <a:rPr kumimoji="0" lang="mn-MN" sz="1800" b="1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САНХҮҮ</a:t>
            </a:r>
            <a:endParaRPr kumimoji="0" lang="eu-ES" sz="1800" b="1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47307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486400" y="838200"/>
            <a:ext cx="3505200" cy="541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u-ES" sz="1600" dirty="0">
                <a:latin typeface="Arial" pitchFamily="34" charset="0"/>
                <a:cs typeface="Arial" pitchFamily="34" charset="0"/>
              </a:rPr>
              <a:t>Иргэдийн мөнгөн хадгаламж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64.4 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тэрбум төгрөг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болж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u-E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          </a:t>
            </a:r>
            <a:r>
              <a:rPr lang="eu-ES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19.5</a:t>
            </a:r>
            <a:r>
              <a:rPr lang="mn-MN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тэрбум </a:t>
            </a: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 Н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эг хадгаламж эзэмшигч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дэ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д 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96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6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.4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мянган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төгрөг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1600" dirty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248.1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мян.төг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algn="just"/>
            <a:r>
              <a:rPr lang="en-US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Н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эг хүнд дундажаар 966.4 мянган төгрөг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болж                </a:t>
            </a:r>
          </a:p>
          <a:p>
            <a:pPr algn="just"/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260.6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мян.төг</a:t>
            </a: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 Х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адгаламж эзэмшигчийн тоо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66.6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мянган хүн болж</a:t>
            </a:r>
            <a:r>
              <a:rPr lang="mn-MN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</a:t>
            </a:r>
          </a:p>
          <a:p>
            <a:pPr algn="just"/>
            <a:r>
              <a:rPr lang="mn-M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6.7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%  </a:t>
            </a: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Зээлдэгчийн тоо 27.2 мянган хүн болж </a:t>
            </a:r>
          </a:p>
          <a:p>
            <a:pPr algn="just"/>
            <a:r>
              <a:rPr lang="mn-MN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- 4.4 %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 Зээлийн өрийн үлдэгдэл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186.5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тэрбум болж </a:t>
            </a:r>
          </a:p>
          <a:p>
            <a:pPr algn="just"/>
            <a:r>
              <a:rPr lang="mn-M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mn-M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14.3</a:t>
            </a:r>
            <a:r>
              <a:rPr lang="mn-MN" sz="1600" b="1" dirty="0">
                <a:solidFill>
                  <a:schemeClr val="tx2"/>
                </a:solidFill>
              </a:rPr>
              <a:t> </a:t>
            </a:r>
            <a:r>
              <a:rPr lang="mn-M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%</a:t>
            </a:r>
            <a:endParaRPr lang="mn-MN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Enkhbayar\Desktop\hun am 2014.png"/>
          <p:cNvPicPr>
            <a:picLocks noChangeAspect="1" noChangeArrowheads="1"/>
          </p:cNvPicPr>
          <p:nvPr/>
        </p:nvPicPr>
        <p:blipFill>
          <a:blip r:embed="rId3" cstate="print"/>
          <a:srcRect l="13503" t="9048" r="30086"/>
          <a:stretch>
            <a:fillRect/>
          </a:stretch>
        </p:blipFill>
        <p:spPr bwMode="auto">
          <a:xfrm>
            <a:off x="914400" y="1371600"/>
            <a:ext cx="4572000" cy="533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30344" y="3012124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44819.7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3015050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64363.9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243840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201</a:t>
            </a:r>
            <a:r>
              <a:rPr lang="mn-MN" sz="3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 I-II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2178" y="243840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2017 I-II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3778" y="5054025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2016 I-II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5054025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2017 I-II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0200" y="5613104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163163.6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9132" y="5618836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186534.3</a:t>
            </a:r>
          </a:p>
        </p:txBody>
      </p:sp>
      <p:sp>
        <p:nvSpPr>
          <p:cNvPr id="24" name="Up Arrow 23"/>
          <p:cNvSpPr/>
          <p:nvPr/>
        </p:nvSpPr>
        <p:spPr>
          <a:xfrm>
            <a:off x="8568904" y="1797166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6" name="Up Arrow 23"/>
          <p:cNvSpPr/>
          <p:nvPr/>
        </p:nvSpPr>
        <p:spPr>
          <a:xfrm>
            <a:off x="8568904" y="2533286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7" name="Up Arrow 23"/>
          <p:cNvSpPr/>
          <p:nvPr/>
        </p:nvSpPr>
        <p:spPr>
          <a:xfrm>
            <a:off x="8572500" y="3244966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8" name="Up Arrow 15"/>
          <p:cNvSpPr/>
          <p:nvPr/>
        </p:nvSpPr>
        <p:spPr>
          <a:xfrm flipV="1">
            <a:off x="8597877" y="4767530"/>
            <a:ext cx="88923" cy="19845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Up Arrow 23"/>
          <p:cNvSpPr/>
          <p:nvPr/>
        </p:nvSpPr>
        <p:spPr>
          <a:xfrm>
            <a:off x="8559926" y="5486400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" name="Up Arrow 23"/>
          <p:cNvSpPr/>
          <p:nvPr/>
        </p:nvSpPr>
        <p:spPr>
          <a:xfrm>
            <a:off x="8610600" y="3962400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015466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19575</TotalTime>
  <Words>1056</Words>
  <Application>Microsoft Office PowerPoint</Application>
  <PresentationFormat>On-screen Show (4:3)</PresentationFormat>
  <Paragraphs>358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ХҮН АМ, НИЙГМИЙН ҮЗҮҮЛЭЛТ - Хөдөлмөр</vt:lpstr>
      <vt:lpstr>Slide 5</vt:lpstr>
      <vt:lpstr>Slide 6</vt:lpstr>
      <vt:lpstr>Slide 7</vt:lpstr>
      <vt:lpstr>Slide 8</vt:lpstr>
      <vt:lpstr>БАНК, САНХҮҮ</vt:lpstr>
      <vt:lpstr>ЗЭЭЛ, төрлөөр,  дүнд эзлэх хувиар, 2017.2-р сард</vt:lpstr>
      <vt:lpstr> 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Batbuyan</dc:creator>
  <cp:lastModifiedBy>Tserendorj</cp:lastModifiedBy>
  <cp:revision>2197</cp:revision>
  <cp:lastPrinted>2014-12-09T03:24:15Z</cp:lastPrinted>
  <dcterms:created xsi:type="dcterms:W3CDTF">2011-11-16T04:07:02Z</dcterms:created>
  <dcterms:modified xsi:type="dcterms:W3CDTF">2017-03-17T01:17:38Z</dcterms:modified>
</cp:coreProperties>
</file>