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8" r:id="rId2"/>
    <p:sldId id="285" r:id="rId3"/>
    <p:sldId id="284" r:id="rId4"/>
    <p:sldId id="286" r:id="rId5"/>
    <p:sldId id="275" r:id="rId6"/>
    <p:sldId id="276" r:id="rId7"/>
    <p:sldId id="277" r:id="rId8"/>
    <p:sldId id="279" r:id="rId9"/>
    <p:sldId id="287" r:id="rId10"/>
    <p:sldId id="289" r:id="rId11"/>
    <p:sldId id="290" r:id="rId12"/>
    <p:sldId id="291" r:id="rId13"/>
    <p:sldId id="266" r:id="rId14"/>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116" d="100"/>
          <a:sy n="116" d="100"/>
        </p:scale>
        <p:origin x="10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315BCEE6-44D8-4CEF-9B39-91794F3AAAEF}" type="datetimeFigureOut">
              <a:rPr lang="en-US" smtClean="0"/>
              <a:pPr/>
              <a:t>9/11/2020</a:t>
            </a:fld>
            <a:endParaRPr lang="en-US"/>
          </a:p>
        </p:txBody>
      </p:sp>
      <p:sp>
        <p:nvSpPr>
          <p:cNvPr id="4" name="Footer Placeholder 3"/>
          <p:cNvSpPr>
            <a:spLocks noGrp="1"/>
          </p:cNvSpPr>
          <p:nvPr>
            <p:ph type="ftr" sz="quarter" idx="2"/>
          </p:nvPr>
        </p:nvSpPr>
        <p:spPr>
          <a:xfrm>
            <a:off x="0" y="9309100"/>
            <a:ext cx="2919413" cy="4905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09100"/>
            <a:ext cx="2919412" cy="490538"/>
          </a:xfrm>
          <a:prstGeom prst="rect">
            <a:avLst/>
          </a:prstGeom>
        </p:spPr>
        <p:txBody>
          <a:bodyPr vert="horz" lIns="91440" tIns="45720" rIns="91440" bIns="45720" rtlCol="0" anchor="b"/>
          <a:lstStyle>
            <a:lvl1pPr algn="r">
              <a:defRPr sz="1200"/>
            </a:lvl1pPr>
          </a:lstStyle>
          <a:p>
            <a:fld id="{B8F6D41D-B999-4668-81F3-3EEAE36C8B6A}" type="slidenum">
              <a:rPr lang="en-US" smtClean="0"/>
              <a:pPr/>
              <a:t>‹#›</a:t>
            </a:fld>
            <a:endParaRPr lang="en-US"/>
          </a:p>
        </p:txBody>
      </p:sp>
    </p:spTree>
    <p:extLst>
      <p:ext uri="{BB962C8B-B14F-4D97-AF65-F5344CB8AC3E}">
        <p14:creationId xmlns:p14="http://schemas.microsoft.com/office/powerpoint/2010/main" val="2074254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1DA4AF1E-A3D8-4038-A9EA-CC9E50529180}" type="datetimeFigureOut">
              <a:rPr lang="en-US" smtClean="0"/>
              <a:pPr/>
              <a:t>9/11/2020</a:t>
            </a:fld>
            <a:endParaRPr lang="en-US"/>
          </a:p>
        </p:txBody>
      </p:sp>
      <p:sp>
        <p:nvSpPr>
          <p:cNvPr id="4" name="Slide Image Placeholder 3"/>
          <p:cNvSpPr>
            <a:spLocks noGrp="1" noRot="1" noChangeAspect="1"/>
          </p:cNvSpPr>
          <p:nvPr>
            <p:ph type="sldImg" idx="2"/>
          </p:nvPr>
        </p:nvSpPr>
        <p:spPr>
          <a:xfrm>
            <a:off x="428625" y="1225550"/>
            <a:ext cx="5878513" cy="3306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0610CE38-DACB-4C01-ADB1-14CF921C4B54}" type="slidenum">
              <a:rPr lang="en-US" smtClean="0"/>
              <a:pPr/>
              <a:t>‹#›</a:t>
            </a:fld>
            <a:endParaRPr lang="en-US"/>
          </a:p>
        </p:txBody>
      </p:sp>
    </p:spTree>
    <p:extLst>
      <p:ext uri="{BB962C8B-B14F-4D97-AF65-F5344CB8AC3E}">
        <p14:creationId xmlns:p14="http://schemas.microsoft.com/office/powerpoint/2010/main" val="273746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98513"/>
            <a:ext cx="7086601" cy="3987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291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98513"/>
            <a:ext cx="7086601" cy="39878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13</a:t>
            </a:fld>
            <a:endParaRPr lang="en-US"/>
          </a:p>
        </p:txBody>
      </p:sp>
    </p:spTree>
    <p:extLst>
      <p:ext uri="{BB962C8B-B14F-4D97-AF65-F5344CB8AC3E}">
        <p14:creationId xmlns:p14="http://schemas.microsoft.com/office/powerpoint/2010/main" val="100666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87165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43439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43146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81198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824E6-DABD-4D5C-94E8-3097D22A77B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8852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824E6-DABD-4D5C-94E8-3097D22A77B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6065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824E6-DABD-4D5C-94E8-3097D22A77B6}"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322082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824E6-DABD-4D5C-94E8-3097D22A77B6}"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381964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824E6-DABD-4D5C-94E8-3097D22A77B6}"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57608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24E6-DABD-4D5C-94E8-3097D22A77B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7712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24E6-DABD-4D5C-94E8-3097D22A77B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0598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824E6-DABD-4D5C-94E8-3097D22A77B6}"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2CFBF-A45D-46E7-BF48-3AEB4A932CBD}" type="slidenum">
              <a:rPr lang="en-US" smtClean="0"/>
              <a:pPr/>
              <a:t>‹#›</a:t>
            </a:fld>
            <a:endParaRPr lang="en-US"/>
          </a:p>
        </p:txBody>
      </p:sp>
    </p:spTree>
    <p:extLst>
      <p:ext uri="{BB962C8B-B14F-4D97-AF65-F5344CB8AC3E}">
        <p14:creationId xmlns:p14="http://schemas.microsoft.com/office/powerpoint/2010/main" val="243721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3165" y="2365695"/>
            <a:ext cx="7810099" cy="1754326"/>
          </a:xfrm>
          <a:prstGeom prst="rect">
            <a:avLst/>
          </a:prstGeom>
        </p:spPr>
        <p:txBody>
          <a:bodyPr wrap="square">
            <a:spAutoFit/>
          </a:bodyPr>
          <a:lstStyle/>
          <a:p>
            <a:pPr algn="ctr">
              <a:defRPr/>
            </a:pPr>
            <a:r>
              <a:rPr lang="mn-MN" sz="3600" b="1" dirty="0">
                <a:solidFill>
                  <a:srgbClr val="002060"/>
                </a:solidFill>
                <a:latin typeface="Arial" pitchFamily="34" charset="0"/>
                <a:cs typeface="Arial" pitchFamily="34" charset="0"/>
              </a:rPr>
              <a:t>АЙМГИЙН 201</a:t>
            </a:r>
            <a:r>
              <a:rPr lang="en-US" sz="3600" b="1" dirty="0">
                <a:solidFill>
                  <a:srgbClr val="002060"/>
                </a:solidFill>
                <a:latin typeface="Arial" pitchFamily="34" charset="0"/>
                <a:cs typeface="Arial" pitchFamily="34" charset="0"/>
              </a:rPr>
              <a:t>9</a:t>
            </a:r>
            <a:r>
              <a:rPr lang="mn-MN" sz="3600" b="1" dirty="0">
                <a:solidFill>
                  <a:srgbClr val="002060"/>
                </a:solidFill>
                <a:latin typeface="Arial" pitchFamily="34" charset="0"/>
                <a:cs typeface="Arial" pitchFamily="34" charset="0"/>
              </a:rPr>
              <a:t> ОНЫ </a:t>
            </a:r>
            <a:r>
              <a:rPr lang="en-US" sz="3600" b="1" dirty="0">
                <a:solidFill>
                  <a:srgbClr val="002060"/>
                </a:solidFill>
                <a:latin typeface="Arial" pitchFamily="34" charset="0"/>
                <a:cs typeface="Arial" pitchFamily="34" charset="0"/>
              </a:rPr>
              <a:t>3</a:t>
            </a:r>
            <a:r>
              <a:rPr lang="mn-MN" sz="3600" b="1" dirty="0">
                <a:solidFill>
                  <a:srgbClr val="002060"/>
                </a:solidFill>
                <a:latin typeface="Arial" pitchFamily="34" charset="0"/>
                <a:cs typeface="Arial" pitchFamily="34" charset="0"/>
              </a:rPr>
              <a:t> САРЫН НИЙГЭМ ЭДИЙН ЗАСГИЙН</a:t>
            </a:r>
          </a:p>
          <a:p>
            <a:pPr algn="ctr">
              <a:defRPr/>
            </a:pPr>
            <a:r>
              <a:rPr lang="mn-MN" sz="3600" b="1" dirty="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2536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16038" y="6031468"/>
            <a:ext cx="1338828" cy="369332"/>
          </a:xfrm>
          <a:prstGeom prst="rect">
            <a:avLst/>
          </a:prstGeom>
        </p:spPr>
        <p:txBody>
          <a:bodyPr wrap="none">
            <a:spAutoFit/>
          </a:bodyPr>
          <a:lstStyle/>
          <a:p>
            <a:pPr algn="ctr"/>
            <a:r>
              <a:rPr lang="mn-MN" dirty="0">
                <a:solidFill>
                  <a:srgbClr val="002060"/>
                </a:solidFill>
                <a:latin typeface="Arial" panose="020B0604020202020204" pitchFamily="34" charset="0"/>
                <a:ea typeface="Tahoma" pitchFamily="34" charset="0"/>
                <a:cs typeface="Arial" panose="020B0604020202020204" pitchFamily="34" charset="0"/>
              </a:rPr>
              <a:t>2018</a:t>
            </a:r>
            <a:r>
              <a:rPr lang="en-US" dirty="0">
                <a:solidFill>
                  <a:srgbClr val="002060"/>
                </a:solidFill>
                <a:latin typeface="Arial" panose="020B0604020202020204" pitchFamily="34" charset="0"/>
                <a:ea typeface="Tahoma" pitchFamily="34" charset="0"/>
                <a:cs typeface="Arial" panose="020B0604020202020204" pitchFamily="34" charset="0"/>
              </a:rPr>
              <a:t>.</a:t>
            </a:r>
            <a:r>
              <a:rPr lang="mn-MN" dirty="0">
                <a:solidFill>
                  <a:srgbClr val="002060"/>
                </a:solidFill>
                <a:latin typeface="Arial" panose="020B0604020202020204" pitchFamily="34" charset="0"/>
                <a:ea typeface="Tahoma" pitchFamily="34" charset="0"/>
                <a:cs typeface="Arial" panose="020B0604020202020204" pitchFamily="34" charset="0"/>
              </a:rPr>
              <a:t>01</a:t>
            </a:r>
            <a:r>
              <a:rPr lang="en-US" dirty="0">
                <a:solidFill>
                  <a:srgbClr val="002060"/>
                </a:solidFill>
                <a:latin typeface="Arial" panose="020B0604020202020204" pitchFamily="34" charset="0"/>
                <a:ea typeface="Tahoma" pitchFamily="34" charset="0"/>
                <a:cs typeface="Arial" panose="020B0604020202020204" pitchFamily="34" charset="0"/>
              </a:rPr>
              <a:t>.</a:t>
            </a:r>
            <a:r>
              <a:rPr lang="mn-MN" dirty="0">
                <a:solidFill>
                  <a:srgbClr val="002060"/>
                </a:solidFill>
                <a:latin typeface="Arial" panose="020B0604020202020204" pitchFamily="34" charset="0"/>
                <a:ea typeface="Tahoma" pitchFamily="34" charset="0"/>
                <a:cs typeface="Arial" panose="020B0604020202020204" pitchFamily="34" charset="0"/>
              </a:rPr>
              <a:t>1</a:t>
            </a:r>
            <a:r>
              <a:rPr lang="en-US" dirty="0">
                <a:solidFill>
                  <a:srgbClr val="002060"/>
                </a:solidFill>
                <a:latin typeface="Arial" panose="020B0604020202020204" pitchFamily="34" charset="0"/>
                <a:ea typeface="Tahoma" pitchFamily="34" charset="0"/>
                <a:cs typeface="Arial" panose="020B0604020202020204" pitchFamily="34" charset="0"/>
              </a:rPr>
              <a:t>2</a:t>
            </a:r>
          </a:p>
        </p:txBody>
      </p:sp>
      <p:sp>
        <p:nvSpPr>
          <p:cNvPr id="16" name="Rectangle 15"/>
          <p:cNvSpPr/>
          <p:nvPr/>
        </p:nvSpPr>
        <p:spPr>
          <a:xfrm>
            <a:off x="2958880" y="342782"/>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38"/>
            <a:ext cx="11725275" cy="6839762"/>
          </a:xfrm>
          <a:prstGeom prst="rect">
            <a:avLst/>
          </a:prstGeom>
        </p:spPr>
      </p:pic>
    </p:spTree>
    <p:extLst>
      <p:ext uri="{BB962C8B-B14F-4D97-AF65-F5344CB8AC3E}">
        <p14:creationId xmlns:p14="http://schemas.microsoft.com/office/powerpoint/2010/main" val="226472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8650" cy="6858000"/>
          </a:xfrm>
          <a:prstGeom prst="rect">
            <a:avLst/>
          </a:prstGeom>
        </p:spPr>
      </p:pic>
    </p:spTree>
    <p:extLst>
      <p:ext uri="{BB962C8B-B14F-4D97-AF65-F5344CB8AC3E}">
        <p14:creationId xmlns:p14="http://schemas.microsoft.com/office/powerpoint/2010/main" val="2593280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563703" cy="6858000"/>
          </a:xfrm>
          <a:prstGeom prst="rect">
            <a:avLst/>
          </a:prstGeom>
        </p:spPr>
      </p:pic>
      <p:sp>
        <p:nvSpPr>
          <p:cNvPr id="6" name="TextBox 5"/>
          <p:cNvSpPr txBox="1"/>
          <p:nvPr/>
        </p:nvSpPr>
        <p:spPr>
          <a:xfrm>
            <a:off x="1553378" y="4880474"/>
            <a:ext cx="9628742" cy="1323439"/>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Ø"/>
              <a:defRPr/>
            </a:pPr>
            <a:endParaRPr lang="en-US" sz="1200" dirty="0" smtClean="0">
              <a:solidFill>
                <a:prstClr val="black"/>
              </a:solidFill>
            </a:endParaRPr>
          </a:p>
          <a:p>
            <a:pPr marL="285750" indent="-285750" algn="just">
              <a:buFont typeface="Wingdings" panose="05000000000000000000" pitchFamily="2" charset="2"/>
              <a:buChar char="Ø"/>
              <a:defRPr/>
            </a:pPr>
            <a:r>
              <a:rPr lang="mn-MN" sz="1400" dirty="0" smtClean="0">
                <a:solidFill>
                  <a:prstClr val="white"/>
                </a:solidFill>
              </a:rPr>
              <a:t>Тус аймагт 2020 оны 8 сарын байдлаар өмнөх оны 12 сартай харьцуулахад хэрэглээний үнийн индекс </a:t>
            </a:r>
            <a:r>
              <a:rPr lang="en-US" sz="1400" dirty="0" smtClean="0">
                <a:solidFill>
                  <a:prstClr val="white"/>
                </a:solidFill>
              </a:rPr>
              <a:t>3.</a:t>
            </a:r>
            <a:r>
              <a:rPr lang="mn-MN" sz="1400" dirty="0" smtClean="0">
                <a:solidFill>
                  <a:prstClr val="white"/>
                </a:solidFill>
              </a:rPr>
              <a:t>2 хувиар өсжээ. Хүнсний бараа согтууруулах бус ундааны бүлэг 7</a:t>
            </a:r>
            <a:r>
              <a:rPr lang="en-US" sz="1400" dirty="0" smtClean="0">
                <a:solidFill>
                  <a:prstClr val="white"/>
                </a:solidFill>
              </a:rPr>
              <a:t>.</a:t>
            </a:r>
            <a:r>
              <a:rPr lang="mn-MN" sz="1400" dirty="0" smtClean="0">
                <a:solidFill>
                  <a:prstClr val="white"/>
                </a:solidFill>
              </a:rPr>
              <a:t>1</a:t>
            </a:r>
            <a:r>
              <a:rPr lang="en-US" sz="1400" dirty="0" smtClean="0">
                <a:solidFill>
                  <a:prstClr val="white"/>
                </a:solidFill>
              </a:rPr>
              <a:t> </a:t>
            </a:r>
            <a:r>
              <a:rPr lang="mn-MN" sz="1400" dirty="0" smtClean="0">
                <a:solidFill>
                  <a:prstClr val="white"/>
                </a:solidFill>
              </a:rPr>
              <a:t>хувиар, согтууруулах ундаа, тамхи, мансууруулах бодис </a:t>
            </a:r>
            <a:r>
              <a:rPr lang="en-US" sz="1400" dirty="0">
                <a:solidFill>
                  <a:prstClr val="white"/>
                </a:solidFill>
              </a:rPr>
              <a:t>4</a:t>
            </a:r>
            <a:r>
              <a:rPr lang="mn-MN" sz="1400" dirty="0" smtClean="0">
                <a:solidFill>
                  <a:prstClr val="white"/>
                </a:solidFill>
              </a:rPr>
              <a:t>.</a:t>
            </a:r>
            <a:r>
              <a:rPr lang="mn-MN" sz="1400" dirty="0">
                <a:solidFill>
                  <a:prstClr val="white"/>
                </a:solidFill>
              </a:rPr>
              <a:t>1</a:t>
            </a:r>
            <a:r>
              <a:rPr lang="mn-MN" sz="1400" dirty="0" smtClean="0">
                <a:solidFill>
                  <a:prstClr val="white"/>
                </a:solidFill>
              </a:rPr>
              <a:t> хувиар, хувцас бөс бараа гутал </a:t>
            </a:r>
            <a:r>
              <a:rPr lang="mn-MN" sz="1400" dirty="0">
                <a:solidFill>
                  <a:prstClr val="white"/>
                </a:solidFill>
              </a:rPr>
              <a:t>4</a:t>
            </a:r>
            <a:r>
              <a:rPr lang="en-US" sz="1400" dirty="0" smtClean="0">
                <a:solidFill>
                  <a:prstClr val="white"/>
                </a:solidFill>
              </a:rPr>
              <a:t>.</a:t>
            </a:r>
            <a:r>
              <a:rPr lang="mn-MN" sz="1400" dirty="0" smtClean="0">
                <a:solidFill>
                  <a:prstClr val="white"/>
                </a:solidFill>
              </a:rPr>
              <a:t>7 хувь, орон сууц, ус цахилгаан, хийн болон бусад түлш 1.</a:t>
            </a:r>
            <a:r>
              <a:rPr lang="mn-MN" sz="1400" dirty="0">
                <a:solidFill>
                  <a:prstClr val="white"/>
                </a:solidFill>
              </a:rPr>
              <a:t>5</a:t>
            </a:r>
            <a:r>
              <a:rPr lang="mn-MN" sz="1400" dirty="0" smtClean="0">
                <a:solidFill>
                  <a:prstClr val="white"/>
                </a:solidFill>
              </a:rPr>
              <a:t> хувь, гэр ахуйн тавилга,</a:t>
            </a:r>
            <a:r>
              <a:rPr lang="en-US" sz="1400" dirty="0" smtClean="0">
                <a:solidFill>
                  <a:prstClr val="white"/>
                </a:solidFill>
              </a:rPr>
              <a:t> </a:t>
            </a:r>
            <a:r>
              <a:rPr lang="mn-MN" sz="1400" dirty="0" smtClean="0">
                <a:solidFill>
                  <a:prstClr val="white"/>
                </a:solidFill>
              </a:rPr>
              <a:t> гэр ахуйн барааны бүлэг 4.</a:t>
            </a:r>
            <a:r>
              <a:rPr lang="mn-MN" sz="1400" dirty="0">
                <a:solidFill>
                  <a:prstClr val="white"/>
                </a:solidFill>
              </a:rPr>
              <a:t>4</a:t>
            </a:r>
            <a:r>
              <a:rPr lang="mn-MN" sz="1400" dirty="0" smtClean="0">
                <a:solidFill>
                  <a:prstClr val="white"/>
                </a:solidFill>
              </a:rPr>
              <a:t> хувиар, эм тариа эмчилгээний бүлэг</a:t>
            </a:r>
            <a:r>
              <a:rPr lang="en-US" sz="1400" dirty="0" smtClean="0">
                <a:solidFill>
                  <a:prstClr val="white"/>
                </a:solidFill>
              </a:rPr>
              <a:t> 3.0 </a:t>
            </a:r>
            <a:r>
              <a:rPr lang="mn-MN" sz="1400" dirty="0" smtClean="0">
                <a:solidFill>
                  <a:prstClr val="white"/>
                </a:solidFill>
              </a:rPr>
              <a:t>хувиар өссөн нь нөлөөлсөн  байна.</a:t>
            </a:r>
            <a:endParaRPr lang="en-US" sz="1400" dirty="0" smtClean="0">
              <a:solidFill>
                <a:prstClr val="white"/>
              </a:solidFill>
            </a:endParaRPr>
          </a:p>
          <a:p>
            <a:pPr marL="285750" indent="-285750" algn="just">
              <a:buFont typeface="Wingdings" panose="05000000000000000000" pitchFamily="2" charset="2"/>
              <a:buChar char="Ø"/>
              <a:defRPr/>
            </a:pPr>
            <a:endParaRPr lang="en-US" sz="1200" dirty="0" smtClean="0">
              <a:solidFill>
                <a:prstClr val="black"/>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553378" y="1014042"/>
            <a:ext cx="9628742" cy="3677943"/>
          </a:xfrm>
          <a:prstGeom prst="rect">
            <a:avLst/>
          </a:prstGeom>
        </p:spPr>
      </p:pic>
    </p:spTree>
    <p:extLst>
      <p:ext uri="{BB962C8B-B14F-4D97-AF65-F5344CB8AC3E}">
        <p14:creationId xmlns:p14="http://schemas.microsoft.com/office/powerpoint/2010/main" val="420663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75" y="180975"/>
            <a:ext cx="11258550" cy="6677025"/>
          </a:xfrm>
          <a:prstGeom prst="rect">
            <a:avLst/>
          </a:prstGeom>
        </p:spPr>
      </p:pic>
      <p:sp>
        <p:nvSpPr>
          <p:cNvPr id="4" name="TextBox 3"/>
          <p:cNvSpPr txBox="1"/>
          <p:nvPr/>
        </p:nvSpPr>
        <p:spPr>
          <a:xfrm>
            <a:off x="1857900" y="4925725"/>
            <a:ext cx="9381599" cy="1200329"/>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prstClr val="black"/>
                </a:solidFill>
                <a:latin typeface="Arial" panose="020B0604020202020204" pitchFamily="34" charset="0"/>
                <a:cs typeface="Arial" panose="020B0604020202020204" pitchFamily="34" charset="0"/>
              </a:rPr>
              <a:t>	</a:t>
            </a:r>
            <a:r>
              <a:rPr lang="mn-MN" sz="1200" dirty="0" smtClean="0">
                <a:solidFill>
                  <a:prstClr val="white"/>
                </a:solidFill>
                <a:latin typeface="Arial" panose="020B0604020202020204" pitchFamily="34" charset="0"/>
                <a:cs typeface="Arial" panose="020B0604020202020204" pitchFamily="34" charset="0"/>
              </a:rPr>
              <a:t>Тус </a:t>
            </a:r>
            <a:r>
              <a:rPr lang="mn-MN" sz="1200" dirty="0">
                <a:solidFill>
                  <a:prstClr val="white"/>
                </a:solidFill>
                <a:latin typeface="Arial" panose="020B0604020202020204" pitchFamily="34" charset="0"/>
                <a:cs typeface="Arial" panose="020B0604020202020204" pitchFamily="34" charset="0"/>
              </a:rPr>
              <a:t>аймагт </a:t>
            </a:r>
            <a:r>
              <a:rPr lang="mn-MN" sz="1200" dirty="0" smtClean="0">
                <a:solidFill>
                  <a:prstClr val="white"/>
                </a:solidFill>
                <a:latin typeface="Arial" panose="020B0604020202020204" pitchFamily="34" charset="0"/>
                <a:cs typeface="Arial" panose="020B0604020202020204" pitchFamily="34" charset="0"/>
              </a:rPr>
              <a:t>20</a:t>
            </a:r>
            <a:r>
              <a:rPr lang="en-US" sz="1200" dirty="0" smtClean="0">
                <a:solidFill>
                  <a:prstClr val="white"/>
                </a:solidFill>
                <a:latin typeface="Arial" panose="020B0604020202020204" pitchFamily="34" charset="0"/>
                <a:cs typeface="Arial" panose="020B0604020202020204" pitchFamily="34" charset="0"/>
              </a:rPr>
              <a:t>20</a:t>
            </a:r>
            <a:r>
              <a:rPr lang="mn-MN" sz="1200" dirty="0" smtClean="0">
                <a:solidFill>
                  <a:prstClr val="white"/>
                </a:solidFill>
                <a:latin typeface="Arial" panose="020B0604020202020204" pitchFamily="34" charset="0"/>
                <a:cs typeface="Arial" panose="020B0604020202020204" pitchFamily="34" charset="0"/>
              </a:rPr>
              <a:t> </a:t>
            </a:r>
            <a:r>
              <a:rPr lang="mn-MN" sz="1200" dirty="0">
                <a:solidFill>
                  <a:prstClr val="white"/>
                </a:solidFill>
                <a:latin typeface="Arial" panose="020B0604020202020204" pitchFamily="34" charset="0"/>
                <a:cs typeface="Arial" panose="020B0604020202020204" pitchFamily="34" charset="0"/>
              </a:rPr>
              <a:t>оны </a:t>
            </a:r>
            <a:r>
              <a:rPr lang="mn-MN" sz="1200" dirty="0" smtClean="0">
                <a:solidFill>
                  <a:prstClr val="white"/>
                </a:solidFill>
                <a:latin typeface="Arial" panose="020B0604020202020204" pitchFamily="34" charset="0"/>
                <a:cs typeface="Arial" panose="020B0604020202020204" pitchFamily="34" charset="0"/>
              </a:rPr>
              <a:t>8 </a:t>
            </a:r>
            <a:r>
              <a:rPr lang="mn-MN" sz="1200" dirty="0">
                <a:solidFill>
                  <a:prstClr val="white"/>
                </a:solidFill>
                <a:latin typeface="Arial" panose="020B0604020202020204" pitchFamily="34" charset="0"/>
                <a:cs typeface="Arial" panose="020B0604020202020204" pitchFamily="34" charset="0"/>
              </a:rPr>
              <a:t>сарын байдлаар өмнөх оны </a:t>
            </a:r>
            <a:r>
              <a:rPr lang="mn-MN" sz="1200" dirty="0" smtClean="0">
                <a:solidFill>
                  <a:prstClr val="white"/>
                </a:solidFill>
                <a:latin typeface="Arial" panose="020B0604020202020204" pitchFamily="34" charset="0"/>
                <a:cs typeface="Arial" panose="020B0604020202020204" pitchFamily="34" charset="0"/>
              </a:rPr>
              <a:t>мөн үетэй харьцуулахад хэрэглээний үнийн индекс </a:t>
            </a:r>
            <a:r>
              <a:rPr lang="mn-MN" sz="1200" dirty="0">
                <a:solidFill>
                  <a:prstClr val="white"/>
                </a:solidFill>
                <a:latin typeface="Arial" pitchFamily="34" charset="0"/>
                <a:cs typeface="Arial" pitchFamily="34" charset="0"/>
              </a:rPr>
              <a:t>6.5 хувиар өсөхөд хүнсний бараа согтууруулах бус ундааны бүлэг 11.3 хувиар, согтууруулах ундаа, тамхи мансууруулах бодис 4.2 хувиар,  хувцас бөс бараа гутлын бүлэг 10.5 хувь өссөн, орон сууц, ус, цахилгаан, хийн болон бусад түлшний бүлэг 7.5 хувиар өссөн, гэр ахуйн тавилга, гэр ахуйн барааны бүлэг 7.2 хувь, эм тариа эмчилгээний бүлэг 3.5 хувиар өссөн, тээврийн бүлэг 2.8 хувиар буурсан нь нөлөөлсөн байна. </a:t>
            </a:r>
            <a:endParaRPr lang="en-US" sz="1200" dirty="0">
              <a:solidFill>
                <a:prstClr val="white"/>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743170" y="1115774"/>
            <a:ext cx="9496330" cy="3696858"/>
          </a:xfrm>
          <a:prstGeom prst="rect">
            <a:avLst/>
          </a:prstGeom>
        </p:spPr>
      </p:pic>
    </p:spTree>
    <p:extLst>
      <p:ext uri="{BB962C8B-B14F-4D97-AF65-F5344CB8AC3E}">
        <p14:creationId xmlns:p14="http://schemas.microsoft.com/office/powerpoint/2010/main" val="1224298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210718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9731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099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854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214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95" y="0"/>
            <a:ext cx="11318789" cy="6858000"/>
          </a:xfrm>
          <a:prstGeom prst="rect">
            <a:avLst/>
          </a:prstGeom>
        </p:spPr>
      </p:pic>
    </p:spTree>
    <p:extLst>
      <p:ext uri="{BB962C8B-B14F-4D97-AF65-F5344CB8AC3E}">
        <p14:creationId xmlns:p14="http://schemas.microsoft.com/office/powerpoint/2010/main" val="11203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49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4722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09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108</Words>
  <Application>Microsoft Office PowerPoint</Application>
  <PresentationFormat>Widescreen</PresentationFormat>
  <Paragraphs>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Dorjkhand</dc:creator>
  <cp:lastModifiedBy>Byambasuren</cp:lastModifiedBy>
  <cp:revision>118</cp:revision>
  <cp:lastPrinted>2019-05-17T02:37:53Z</cp:lastPrinted>
  <dcterms:created xsi:type="dcterms:W3CDTF">2019-04-08T08:36:02Z</dcterms:created>
  <dcterms:modified xsi:type="dcterms:W3CDTF">2020-09-11T03:09:01Z</dcterms:modified>
</cp:coreProperties>
</file>