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2" r:id="rId2"/>
    <p:sldId id="263" r:id="rId3"/>
    <p:sldId id="264" r:id="rId4"/>
    <p:sldId id="265" r:id="rId5"/>
    <p:sldId id="256" r:id="rId6"/>
    <p:sldId id="257" r:id="rId7"/>
    <p:sldId id="258" r:id="rId8"/>
    <p:sldId id="259" r:id="rId9"/>
    <p:sldId id="260" r:id="rId10"/>
    <p:sldId id="261" r:id="rId11"/>
    <p:sldId id="267" r:id="rId12"/>
    <p:sldId id="266" r:id="rId13"/>
  </p:sldIdLst>
  <p:sldSz cx="12192000" cy="6858000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/>
              <a:t>Өрхийн тоо,</a:t>
            </a:r>
            <a:r>
              <a:rPr lang="mn-MN" baseline="0"/>
              <a:t> тэргүүлэгчийн хүйсээр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55330010354267E-2"/>
          <c:y val="0.15319444444444474"/>
          <c:w val="0.93888888888888944"/>
          <c:h val="0.6714577865266846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CEE6-44D8-4CEF-9B39-91794F3AAAEF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910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0910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6D41D-B999-4668-81F3-3EEAE36C8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4AF1E-A3D8-4038-A9EA-CC9E5052918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0CE38-DACB-4C01-ADB1-14CF921C4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5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2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9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4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8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24E6-DABD-4D5C-94E8-3097D22A77B6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3165" y="2365695"/>
            <a:ext cx="7810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АЙМГИЙН 201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ОНЫ 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САРЫН НИЙГЭМ ЭДИЙН ЗАСГИЙН</a:t>
            </a:r>
          </a:p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ТАНИЛЦУУЛГА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36030" y="989112"/>
            <a:ext cx="767715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16038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2018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8880" y="342782"/>
            <a:ext cx="741818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АЙМГИЙН СТАТИСТИКИЙН ХЭЛТЭС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9290"/>
            <a:ext cx="12192000" cy="70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0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28901" y="156100"/>
            <a:ext cx="7744989" cy="377301"/>
            <a:chOff x="1485900" y="156099"/>
            <a:chExt cx="7744989" cy="37730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85900" y="533400"/>
              <a:ext cx="7677150" cy="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77656" y="156099"/>
              <a:ext cx="52532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    ДУНДГОВЬ АЙМГИЙН СТАТИСТИКИЙН ХЭЛТЭС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2657989" y="1390135"/>
          <a:ext cx="53306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5"/>
          <p:cNvSpPr txBox="1">
            <a:spLocks/>
          </p:cNvSpPr>
          <p:nvPr/>
        </p:nvSpPr>
        <p:spPr>
          <a:xfrm>
            <a:off x="2782330" y="4695593"/>
            <a:ext cx="6760086" cy="1120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3862402" y="990600"/>
            <a:ext cx="3748087" cy="457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56100"/>
            <a:ext cx="12192000" cy="67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28901" y="156100"/>
            <a:ext cx="7744989" cy="377301"/>
            <a:chOff x="1485900" y="156099"/>
            <a:chExt cx="7744989" cy="37730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85900" y="533400"/>
              <a:ext cx="7677150" cy="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77656" y="156099"/>
              <a:ext cx="52532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    ДУНДГОВЬ АЙМГИЙН СТАТИСТИКИЙН ХЭЛТЭС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581400" y="804971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b="1" kern="0" dirty="0">
                <a:solidFill>
                  <a:srgbClr val="1F497D">
                    <a:lumMod val="7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ЭДИЙН ЗАСГИЙН ҮЗҮҮЛЭЛТ– Банк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4600" y="2895600"/>
            <a:ext cx="7791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6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28901" y="156100"/>
            <a:ext cx="7744989" cy="377301"/>
            <a:chOff x="1485900" y="156099"/>
            <a:chExt cx="7744989" cy="37730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85900" y="533400"/>
              <a:ext cx="7677150" cy="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77656" y="156099"/>
              <a:ext cx="52532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    ДУНДГОВЬ АЙМГИЙН СТАТИСТИКИЙН ХЭЛТЭС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5"/>
          <p:cNvSpPr txBox="1">
            <a:spLocks/>
          </p:cNvSpPr>
          <p:nvPr/>
        </p:nvSpPr>
        <p:spPr>
          <a:xfrm>
            <a:off x="2782330" y="4695593"/>
            <a:ext cx="6760086" cy="1120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509839" y="2133600"/>
            <a:ext cx="2489200" cy="8572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3862402" y="990600"/>
            <a:ext cx="3748087" cy="457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 rot="10800000" flipH="1" flipV="1">
            <a:off x="6229362" y="2057400"/>
            <a:ext cx="2735263" cy="838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2236788" y="3962417"/>
            <a:ext cx="3371850" cy="15160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6229364" y="4490857"/>
            <a:ext cx="3032125" cy="143192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2590810" y="5478463"/>
            <a:ext cx="6911975" cy="71120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9748" y="3752171"/>
            <a:ext cx="7057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mn-MN" dirty="0"/>
          </a:p>
          <a:p>
            <a:endParaRPr lang="mn-MN" dirty="0"/>
          </a:p>
          <a:p>
            <a:endParaRPr lang="mn-MN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934"/>
            <a:ext cx="12191999" cy="68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53</Words>
  <Application>Microsoft Office PowerPoint</Application>
  <PresentationFormat>Widescreen</PresentationFormat>
  <Paragraphs>22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 Unicode MS</vt:lpstr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Dorjkhand</dc:creator>
  <cp:lastModifiedBy>Byambasuren</cp:lastModifiedBy>
  <cp:revision>60</cp:revision>
  <cp:lastPrinted>2019-05-17T02:37:53Z</cp:lastPrinted>
  <dcterms:created xsi:type="dcterms:W3CDTF">2019-04-08T08:36:02Z</dcterms:created>
  <dcterms:modified xsi:type="dcterms:W3CDTF">2019-12-13T10:37:37Z</dcterms:modified>
</cp:coreProperties>
</file>