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handoutMasterIdLst>
    <p:handoutMasterId r:id="rId29"/>
  </p:handoutMasterIdLst>
  <p:sldIdLst>
    <p:sldId id="262" r:id="rId3"/>
    <p:sldId id="277" r:id="rId4"/>
    <p:sldId id="273" r:id="rId5"/>
    <p:sldId id="274" r:id="rId6"/>
    <p:sldId id="275" r:id="rId7"/>
    <p:sldId id="276" r:id="rId8"/>
    <p:sldId id="278" r:id="rId9"/>
    <p:sldId id="279" r:id="rId10"/>
    <p:sldId id="280" r:id="rId11"/>
    <p:sldId id="281" r:id="rId12"/>
    <p:sldId id="282" r:id="rId13"/>
    <p:sldId id="283" r:id="rId14"/>
    <p:sldId id="256" r:id="rId15"/>
    <p:sldId id="257" r:id="rId16"/>
    <p:sldId id="258" r:id="rId17"/>
    <p:sldId id="259" r:id="rId18"/>
    <p:sldId id="260" r:id="rId19"/>
    <p:sldId id="261" r:id="rId20"/>
    <p:sldId id="267" r:id="rId21"/>
    <p:sldId id="286" r:id="rId22"/>
    <p:sldId id="285" r:id="rId23"/>
    <p:sldId id="284" r:id="rId24"/>
    <p:sldId id="271" r:id="rId25"/>
    <p:sldId id="270" r:id="rId26"/>
    <p:sldId id="266" r:id="rId27"/>
  </p:sldIdLst>
  <p:sldSz cx="12192000" cy="6858000"/>
  <p:notesSz cx="6735763" cy="9799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5" autoAdjust="0"/>
    <p:restoredTop sz="94660"/>
  </p:normalViewPr>
  <p:slideViewPr>
    <p:cSldViewPr snapToGrid="0">
      <p:cViewPr>
        <p:scale>
          <a:sx n="60" d="100"/>
          <a:sy n="60" d="100"/>
        </p:scale>
        <p:origin x="894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uvshin\mal%20toollogo\2019%20&#1086;&#1085;&#1099;%20&#1084;&#1072;&#1083;%20&#1090;&#1086;&#1086;&#1083;&#1083;&#1086;&#1075;&#1086;\2018-12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8;&#1072;&#1085;&#1080;&#1083;&#1094;&#1091;&#1091;&#1083;&#1075;&#1072;\2019%20on\2019.12%20sar\Graphic%202019.1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8;&#1072;&#1085;&#1080;&#1083;&#1094;&#1091;&#1091;&#1083;&#1075;&#1072;\2019%20on\2019.12%20sar\Graphic%202019.1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mn-MN" dirty="0">
                <a:solidFill>
                  <a:schemeClr val="tx2">
                    <a:lumMod val="50000"/>
                  </a:schemeClr>
                </a:solidFill>
              </a:rPr>
              <a:t>Малын</a:t>
            </a:r>
            <a:r>
              <a:rPr lang="mn-MN" baseline="0" dirty="0">
                <a:solidFill>
                  <a:schemeClr val="tx2">
                    <a:lumMod val="50000"/>
                  </a:schemeClr>
                </a:solidFill>
              </a:rPr>
              <a:t> өсөлт хувиар, сумаар</a:t>
            </a:r>
            <a:endParaRPr lang="mn-MN" dirty="0">
              <a:solidFill>
                <a:schemeClr val="tx2">
                  <a:lumMod val="50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'25'!$C$91</c:f>
              <c:strCache>
                <c:ptCount val="1"/>
                <c:pt idx="0">
                  <c:v>хувь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'25'!$B$92:$B$106</c:f>
              <c:strCache>
                <c:ptCount val="15"/>
                <c:pt idx="0">
                  <c:v>Бж</c:v>
                </c:pt>
                <c:pt idx="1">
                  <c:v>Цд</c:v>
                </c:pt>
                <c:pt idx="2">
                  <c:v>Өл</c:v>
                </c:pt>
                <c:pt idx="3">
                  <c:v>Өш</c:v>
                </c:pt>
                <c:pt idx="4">
                  <c:v>Гс</c:v>
                </c:pt>
                <c:pt idx="5">
                  <c:v>Гу</c:v>
                </c:pt>
                <c:pt idx="6">
                  <c:v>Дн</c:v>
                </c:pt>
                <c:pt idx="7">
                  <c:v>Дц</c:v>
                </c:pt>
                <c:pt idx="8">
                  <c:v>Дх</c:v>
                </c:pt>
                <c:pt idx="9">
                  <c:v>Эд</c:v>
                </c:pt>
                <c:pt idx="10">
                  <c:v>Сц</c:v>
                </c:pt>
                <c:pt idx="11">
                  <c:v>Ад</c:v>
                </c:pt>
                <c:pt idx="12">
                  <c:v>Лс</c:v>
                </c:pt>
                <c:pt idx="13">
                  <c:v>Со</c:v>
                </c:pt>
                <c:pt idx="14">
                  <c:v>Хд</c:v>
                </c:pt>
              </c:strCache>
            </c:strRef>
          </c:cat>
          <c:val>
            <c:numRef>
              <c:f>'25'!$C$92:$C$106</c:f>
              <c:numCache>
                <c:formatCode>0.0</c:formatCode>
                <c:ptCount val="15"/>
                <c:pt idx="0">
                  <c:v>113.33174853586326</c:v>
                </c:pt>
                <c:pt idx="1">
                  <c:v>112.33341195895743</c:v>
                </c:pt>
                <c:pt idx="2">
                  <c:v>111.84354601605556</c:v>
                </c:pt>
                <c:pt idx="3">
                  <c:v>111.47362729078748</c:v>
                </c:pt>
                <c:pt idx="4">
                  <c:v>110.97066471783992</c:v>
                </c:pt>
                <c:pt idx="5">
                  <c:v>110.93441591003659</c:v>
                </c:pt>
                <c:pt idx="6">
                  <c:v>109.89196236209742</c:v>
                </c:pt>
                <c:pt idx="7">
                  <c:v>107.36526076219069</c:v>
                </c:pt>
                <c:pt idx="8">
                  <c:v>106.24337144950732</c:v>
                </c:pt>
                <c:pt idx="9">
                  <c:v>105.16935101847467</c:v>
                </c:pt>
                <c:pt idx="10">
                  <c:v>105.03063811804481</c:v>
                </c:pt>
                <c:pt idx="11">
                  <c:v>102.79700857595751</c:v>
                </c:pt>
                <c:pt idx="12">
                  <c:v>102.55412308440768</c:v>
                </c:pt>
                <c:pt idx="13">
                  <c:v>102.32260424286758</c:v>
                </c:pt>
                <c:pt idx="14">
                  <c:v>101.05199140366881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02203272"/>
        <c:axId val="202197392"/>
      </c:barChart>
      <c:catAx>
        <c:axId val="202203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197392"/>
        <c:crosses val="autoZero"/>
        <c:auto val="1"/>
        <c:lblAlgn val="ctr"/>
        <c:lblOffset val="100"/>
        <c:noMultiLvlLbl val="0"/>
      </c:catAx>
      <c:valAx>
        <c:axId val="20219739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202203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cap="all" spc="0" baseline="0">
                <a:gradFill>
                  <a:gsLst>
                    <a:gs pos="0">
                      <a:schemeClr val="dk1">
                        <a:lumMod val="50000"/>
                        <a:lumOff val="50000"/>
                      </a:schemeClr>
                    </a:gs>
                    <a:gs pos="100000">
                      <a:schemeClr val="dk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pPr>
            <a:r>
              <a:rPr lang="mn-MN"/>
              <a:t>Дундговь аймгийн хэрэглээний үнийн индекс,  /өмнөх оны мөн үетэй харьцуулсанаар/</a:t>
            </a:r>
            <a:endParaRPr lang="en-US"/>
          </a:p>
        </c:rich>
      </c:tx>
      <c:layout>
        <c:manualLayout>
          <c:xMode val="edge"/>
          <c:yMode val="edge"/>
          <c:x val="0.22853896262662307"/>
          <c:y val="3.213610639159883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6774206988246541E-2"/>
          <c:y val="0.23478356889796789"/>
          <c:w val="0.91462431921947807"/>
          <c:h val="0.65116089960154977"/>
        </c:manualLayout>
      </c:layout>
      <c:lineChart>
        <c:grouping val="standard"/>
        <c:varyColors val="0"/>
        <c:ser>
          <c:idx val="0"/>
          <c:order val="0"/>
          <c:tx>
            <c:strRef>
              <c:f>graphic!$O$12</c:f>
              <c:strCache>
                <c:ptCount val="1"/>
                <c:pt idx="0">
                  <c:v>2017</c:v>
                </c:pt>
              </c:strCache>
            </c:strRef>
          </c:tx>
          <c:spPr>
            <a:ln w="19050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graphic!$P$11:$AA$11</c:f>
              <c:strCache>
                <c:ptCount val="12"/>
                <c:pt idx="0">
                  <c:v>I    </c:v>
                </c:pt>
                <c:pt idx="1">
                  <c:v>II    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graphic!$P$12:$AA$12</c:f>
              <c:numCache>
                <c:formatCode>0.0</c:formatCode>
                <c:ptCount val="12"/>
                <c:pt idx="0">
                  <c:v>107</c:v>
                </c:pt>
                <c:pt idx="1">
                  <c:v>106.2</c:v>
                </c:pt>
                <c:pt idx="2">
                  <c:v>106.1</c:v>
                </c:pt>
                <c:pt idx="3">
                  <c:v>107.6</c:v>
                </c:pt>
                <c:pt idx="4">
                  <c:v>106.9</c:v>
                </c:pt>
                <c:pt idx="5">
                  <c:v>107.1</c:v>
                </c:pt>
                <c:pt idx="6">
                  <c:v>107.3</c:v>
                </c:pt>
                <c:pt idx="7">
                  <c:v>109.8</c:v>
                </c:pt>
                <c:pt idx="8">
                  <c:v>110.1</c:v>
                </c:pt>
                <c:pt idx="9">
                  <c:v>108.6</c:v>
                </c:pt>
                <c:pt idx="10">
                  <c:v>105.9</c:v>
                </c:pt>
                <c:pt idx="11">
                  <c:v>105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graphic!$O$13</c:f>
              <c:strCache>
                <c:ptCount val="1"/>
                <c:pt idx="0">
                  <c:v>2018</c:v>
                </c:pt>
              </c:strCache>
            </c:strRef>
          </c:tx>
          <c:spPr>
            <a:ln w="19050" cap="rnd" cmpd="sng" algn="ctr">
              <a:solidFill>
                <a:schemeClr val="accent2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graphic!$P$11:$AA$11</c:f>
              <c:strCache>
                <c:ptCount val="12"/>
                <c:pt idx="0">
                  <c:v>I    </c:v>
                </c:pt>
                <c:pt idx="1">
                  <c:v>II    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graphic!$P$13:$AA$13</c:f>
              <c:numCache>
                <c:formatCode>0.0</c:formatCode>
                <c:ptCount val="12"/>
                <c:pt idx="0">
                  <c:v>105.9</c:v>
                </c:pt>
                <c:pt idx="1">
                  <c:v>105.2</c:v>
                </c:pt>
                <c:pt idx="2">
                  <c:v>104.8</c:v>
                </c:pt>
                <c:pt idx="3">
                  <c:v>104.7</c:v>
                </c:pt>
                <c:pt idx="4">
                  <c:v>105.5</c:v>
                </c:pt>
                <c:pt idx="5">
                  <c:v>105.9</c:v>
                </c:pt>
                <c:pt idx="6">
                  <c:v>105.5</c:v>
                </c:pt>
                <c:pt idx="7">
                  <c:v>105.5</c:v>
                </c:pt>
                <c:pt idx="8">
                  <c:v>103.5</c:v>
                </c:pt>
                <c:pt idx="9">
                  <c:v>104.3</c:v>
                </c:pt>
                <c:pt idx="10">
                  <c:v>106.5</c:v>
                </c:pt>
                <c:pt idx="11">
                  <c:v>105.3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graphic!$O$14</c:f>
              <c:strCache>
                <c:ptCount val="1"/>
                <c:pt idx="0">
                  <c:v>2019</c:v>
                </c:pt>
              </c:strCache>
            </c:strRef>
          </c:tx>
          <c:spPr>
            <a:ln w="19050" cap="rnd" cmpd="sng" algn="ctr">
              <a:solidFill>
                <a:schemeClr val="accent3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graphic!$P$11:$AA$11</c:f>
              <c:strCache>
                <c:ptCount val="12"/>
                <c:pt idx="0">
                  <c:v>I    </c:v>
                </c:pt>
                <c:pt idx="1">
                  <c:v>II    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graphic!$P$14:$AA$14</c:f>
              <c:numCache>
                <c:formatCode>0.0</c:formatCode>
                <c:ptCount val="12"/>
                <c:pt idx="0">
                  <c:v>104.2</c:v>
                </c:pt>
                <c:pt idx="1">
                  <c:v>104.4</c:v>
                </c:pt>
                <c:pt idx="2">
                  <c:v>104.8</c:v>
                </c:pt>
                <c:pt idx="3">
                  <c:v>105.6</c:v>
                </c:pt>
                <c:pt idx="4">
                  <c:v>106.3</c:v>
                </c:pt>
                <c:pt idx="5">
                  <c:v>105.5</c:v>
                </c:pt>
                <c:pt idx="6">
                  <c:v>106.1</c:v>
                </c:pt>
                <c:pt idx="7">
                  <c:v>106.9</c:v>
                </c:pt>
                <c:pt idx="8">
                  <c:v>108.1</c:v>
                </c:pt>
                <c:pt idx="9">
                  <c:v>107.8</c:v>
                </c:pt>
                <c:pt idx="10">
                  <c:v>106.5</c:v>
                </c:pt>
                <c:pt idx="11">
                  <c:v>107.4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5994976"/>
        <c:axId val="95995760"/>
      </c:lineChart>
      <c:catAx>
        <c:axId val="9599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995760"/>
        <c:crosses val="autoZero"/>
        <c:auto val="1"/>
        <c:lblAlgn val="ctr"/>
        <c:lblOffset val="100"/>
        <c:noMultiLvlLbl val="0"/>
      </c:catAx>
      <c:valAx>
        <c:axId val="95995760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one"/>
        <c:crossAx val="95994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576600782691674"/>
          <c:y val="0.24026308669678995"/>
          <c:w val="0.29309379276977082"/>
          <c:h val="6.51844831524482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mn-MN"/>
              <a:t>Дундговь аймгийн хэрэглээний үнийн  индекс</a:t>
            </a:r>
            <a:r>
              <a:rPr lang="en-US"/>
              <a:t/>
            </a:r>
            <a:br>
              <a:rPr lang="en-US"/>
            </a:br>
            <a:r>
              <a:rPr lang="en-US"/>
              <a:t> (</a:t>
            </a:r>
            <a:r>
              <a:rPr lang="mn-MN"/>
              <a:t>өмнөх оны</a:t>
            </a:r>
            <a:r>
              <a:rPr lang="en-US"/>
              <a:t> 12 </a:t>
            </a:r>
            <a:r>
              <a:rPr lang="mn-MN"/>
              <a:t>сар</a:t>
            </a:r>
            <a:r>
              <a:rPr lang="en-US"/>
              <a:t> =100)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graphic!$O$7</c:f>
              <c:strCache>
                <c:ptCount val="1"/>
                <c:pt idx="0">
                  <c:v>2017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2.9411764705882366E-2"/>
                  <c:y val="-5.0632911392405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3137254901960811E-2"/>
                  <c:y val="-5.4008438818566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7058823529411813E-2"/>
                  <c:y val="-4.72573839662447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0980392156862793E-2"/>
                  <c:y val="-6.4135021097047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2941176470588207E-2"/>
                  <c:y val="-6.07594936708861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5956768033600331E-2"/>
                  <c:y val="-4.4195088769787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6.0784313725490313E-2"/>
                  <c:y val="-4.7257383966244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4.5098039215686933E-2"/>
                  <c:y val="-4.0506329113924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5.6862745098039222E-2"/>
                  <c:y val="-4.0506329113924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4.1176470588235294E-2"/>
                  <c:y val="-4.38818565400843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4.7058823529411813E-2"/>
                  <c:y val="-5.06329113924051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3.3554258572556478E-2"/>
                  <c:y val="-9.5517209405469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graphic!$P$6:$AA$6</c:f>
              <c:strCache>
                <c:ptCount val="12"/>
                <c:pt idx="0">
                  <c:v>I    </c:v>
                </c:pt>
                <c:pt idx="1">
                  <c:v>II    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graphic!$P$7:$AA$7</c:f>
              <c:numCache>
                <c:formatCode>0.0</c:formatCode>
                <c:ptCount val="12"/>
                <c:pt idx="0">
                  <c:v>101.2</c:v>
                </c:pt>
                <c:pt idx="1">
                  <c:v>102.4</c:v>
                </c:pt>
                <c:pt idx="2">
                  <c:v>102.7</c:v>
                </c:pt>
                <c:pt idx="3">
                  <c:v>103.8</c:v>
                </c:pt>
                <c:pt idx="4">
                  <c:v>102.8</c:v>
                </c:pt>
                <c:pt idx="5">
                  <c:v>102.5</c:v>
                </c:pt>
                <c:pt idx="6">
                  <c:v>102.2</c:v>
                </c:pt>
                <c:pt idx="7">
                  <c:v>103.5</c:v>
                </c:pt>
                <c:pt idx="8">
                  <c:v>103.4</c:v>
                </c:pt>
                <c:pt idx="9">
                  <c:v>103.5</c:v>
                </c:pt>
                <c:pt idx="10">
                  <c:v>103.2</c:v>
                </c:pt>
                <c:pt idx="11">
                  <c:v>105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graphic!$O$9</c:f>
              <c:strCache>
                <c:ptCount val="1"/>
                <c:pt idx="0">
                  <c:v>2019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1.0219517823613139E-3"/>
                  <c:y val="6.5953123085133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1292784759339461E-2"/>
                  <c:y val="7.6079830943795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5314722437535807E-2"/>
                  <c:y val="7.12863820662439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3007344068703715E-2"/>
                  <c:y val="6.6416743774676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8583440690035766E-2"/>
                  <c:y val="7.80611250572537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6205691540712001E-2"/>
                  <c:y val="8.2607441692683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6205691540712001E-2"/>
                  <c:y val="6.587952735329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2394716159681952E-2"/>
                  <c:y val="7.82319387320395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1.9055627126690511E-2"/>
                  <c:y val="6.176205689371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0980848644604812E-2"/>
                  <c:y val="5.8396754266120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1.5244501701352426E-2"/>
                  <c:y val="-4.3663867078980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9.5278135633452728E-3"/>
                  <c:y val="7.41144682724585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graphic!$P$6:$AA$6</c:f>
              <c:strCache>
                <c:ptCount val="12"/>
                <c:pt idx="0">
                  <c:v>I    </c:v>
                </c:pt>
                <c:pt idx="1">
                  <c:v>II    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graphic!$P$9:$AA$9</c:f>
              <c:numCache>
                <c:formatCode>0.0</c:formatCode>
                <c:ptCount val="12"/>
                <c:pt idx="0">
                  <c:v>100.7</c:v>
                </c:pt>
                <c:pt idx="1">
                  <c:v>101.3</c:v>
                </c:pt>
                <c:pt idx="2">
                  <c:v>102.2</c:v>
                </c:pt>
                <c:pt idx="3">
                  <c:v>103.1</c:v>
                </c:pt>
                <c:pt idx="4">
                  <c:v>104.3</c:v>
                </c:pt>
                <c:pt idx="5">
                  <c:v>103.6</c:v>
                </c:pt>
                <c:pt idx="6">
                  <c:v>104.1</c:v>
                </c:pt>
                <c:pt idx="7">
                  <c:v>104.1</c:v>
                </c:pt>
                <c:pt idx="8">
                  <c:v>104.7</c:v>
                </c:pt>
                <c:pt idx="9">
                  <c:v>105.4</c:v>
                </c:pt>
                <c:pt idx="10">
                  <c:v>105.9</c:v>
                </c:pt>
                <c:pt idx="11">
                  <c:v>107.4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999680"/>
        <c:axId val="95993408"/>
      </c:lineChart>
      <c:lineChart>
        <c:grouping val="standard"/>
        <c:varyColors val="0"/>
        <c:ser>
          <c:idx val="1"/>
          <c:order val="1"/>
          <c:tx>
            <c:strRef>
              <c:f>graphic!$O$8</c:f>
              <c:strCache>
                <c:ptCount val="1"/>
                <c:pt idx="0">
                  <c:v>2018</c:v>
                </c:pt>
              </c:strCache>
            </c:strRef>
          </c:tx>
          <c:dLbls>
            <c:dLbl>
              <c:idx val="0"/>
              <c:layout>
                <c:manualLayout>
                  <c:x val="-5.2422030225526231E-2"/>
                  <c:y val="-3.29397636766482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8138718363532751E-2"/>
                  <c:y val="-4.52921750553913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385540650153991E-2"/>
                  <c:y val="-3.70572341362295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1949843788870154E-2"/>
                  <c:y val="-2.88222932170672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8138718363532751E-2"/>
                  <c:y val="-3.29397636766482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6.385540650153991E-2"/>
                  <c:y val="-3.70572341362294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5.6233155650863675E-2"/>
                  <c:y val="-4.52921750553913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4.9449352393761845E-2"/>
                  <c:y val="-3.70572341362295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5.326062786340853E-2"/>
                  <c:y val="-4.11750288060826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6.5760969214209014E-2"/>
                  <c:y val="-3.70572341362295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6.9572094639547707E-2"/>
                  <c:y val="-2.47048227574861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6.0044281076201834E-2"/>
                  <c:y val="-2.88222932170672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graphic!$P$6:$AA$6</c:f>
              <c:strCache>
                <c:ptCount val="12"/>
                <c:pt idx="0">
                  <c:v>I    </c:v>
                </c:pt>
                <c:pt idx="1">
                  <c:v>II    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graphic!$P$8:$AA$8</c:f>
              <c:numCache>
                <c:formatCode>0.0</c:formatCode>
                <c:ptCount val="12"/>
                <c:pt idx="0">
                  <c:v>101.6</c:v>
                </c:pt>
                <c:pt idx="1">
                  <c:v>102.1</c:v>
                </c:pt>
                <c:pt idx="2">
                  <c:v>102.6</c:v>
                </c:pt>
                <c:pt idx="3">
                  <c:v>102.7</c:v>
                </c:pt>
                <c:pt idx="4">
                  <c:v>103.3</c:v>
                </c:pt>
                <c:pt idx="5">
                  <c:v>103.3</c:v>
                </c:pt>
                <c:pt idx="6">
                  <c:v>105.4</c:v>
                </c:pt>
                <c:pt idx="7">
                  <c:v>105.4</c:v>
                </c:pt>
                <c:pt idx="8">
                  <c:v>101.9</c:v>
                </c:pt>
                <c:pt idx="9">
                  <c:v>102.8</c:v>
                </c:pt>
                <c:pt idx="10">
                  <c:v>104.7</c:v>
                </c:pt>
                <c:pt idx="11">
                  <c:v>105.3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000856"/>
        <c:axId val="96000072"/>
      </c:lineChart>
      <c:catAx>
        <c:axId val="95999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993408"/>
        <c:crosses val="autoZero"/>
        <c:auto val="1"/>
        <c:lblAlgn val="ctr"/>
        <c:lblOffset val="100"/>
        <c:noMultiLvlLbl val="0"/>
      </c:catAx>
      <c:valAx>
        <c:axId val="95993408"/>
        <c:scaling>
          <c:orientation val="minMax"/>
          <c:max val="115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999680"/>
        <c:crosses val="autoZero"/>
        <c:crossBetween val="between"/>
      </c:valAx>
      <c:valAx>
        <c:axId val="96000072"/>
        <c:scaling>
          <c:orientation val="minMax"/>
        </c:scaling>
        <c:delete val="0"/>
        <c:axPos val="r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000856"/>
        <c:crosses val="max"/>
        <c:crossBetween val="between"/>
      </c:valAx>
      <c:catAx>
        <c:axId val="960008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960000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903271836173229"/>
          <c:y val="0.30375918492178489"/>
          <c:w val="0.30376185087456331"/>
          <c:h val="6.6701287566362774E-2"/>
        </c:manualLayout>
      </c:layout>
      <c:overlay val="0"/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E90193-D3B5-4517-92F5-A7D6798999FB}" type="doc">
      <dgm:prSet loTypeId="urn:microsoft.com/office/officeart/2005/8/layout/arrow2" loCatId="process" qsTypeId="urn:microsoft.com/office/officeart/2005/8/quickstyle/simple1" qsCatId="simple" csTypeId="urn:microsoft.com/office/officeart/2005/8/colors/accent5_4" csCatId="accent5" phldr="1"/>
      <dgm:spPr/>
    </dgm:pt>
    <dgm:pt modelId="{6252CB48-6C5F-46E9-943E-6E025E15A46D}" type="pres">
      <dgm:prSet presAssocID="{A0E90193-D3B5-4517-92F5-A7D6798999FB}" presName="arrowDiagram" presStyleCnt="0">
        <dgm:presLayoutVars>
          <dgm:chMax val="5"/>
          <dgm:dir/>
          <dgm:resizeHandles val="exact"/>
        </dgm:presLayoutVars>
      </dgm:prSet>
      <dgm:spPr/>
    </dgm:pt>
  </dgm:ptLst>
  <dgm:cxnLst>
    <dgm:cxn modelId="{600DEC4E-3FBE-4841-B1CC-89D29065A393}" type="presOf" srcId="{A0E90193-D3B5-4517-92F5-A7D6798999FB}" destId="{6252CB48-6C5F-46E9-943E-6E025E15A46D}" srcOrd="0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E90193-D3B5-4517-92F5-A7D6798999FB}" type="doc">
      <dgm:prSet loTypeId="urn:microsoft.com/office/officeart/2005/8/layout/arrow2" loCatId="process" qsTypeId="urn:microsoft.com/office/officeart/2005/8/quickstyle/simple1" qsCatId="simple" csTypeId="urn:microsoft.com/office/officeart/2005/8/colors/accent5_4" csCatId="accent5" phldr="1"/>
      <dgm:spPr/>
    </dgm:pt>
    <dgm:pt modelId="{EC592E08-09AA-4F12-804B-39D90CE5CE94}">
      <dgm:prSet phldrT="[Text]" custT="1"/>
      <dgm:spPr/>
      <dgm:t>
        <a:bodyPr/>
        <a:lstStyle/>
        <a:p>
          <a:r>
            <a:rPr lang="mn-MN" sz="1600" b="1" i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162</a:t>
          </a:r>
          <a:r>
            <a:rPr lang="en-US" sz="1600" b="1" i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.</a:t>
          </a:r>
          <a:r>
            <a:rPr lang="mn-MN" sz="1600" b="1" i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9</a:t>
          </a:r>
          <a:endParaRPr lang="en-US" sz="16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E50DB22D-F045-4CC1-A185-6F0442BEFECE}" type="par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30E73008-E5BE-48AE-AD81-CFDD2FC0B5E4}" type="sib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0DAA601A-C80C-437B-B111-FA120CE45348}">
      <dgm:prSet phldrT="[Text]" custT="1"/>
      <dgm:spPr/>
      <dgm:t>
        <a:bodyPr/>
        <a:lstStyle/>
        <a:p>
          <a:r>
            <a:rPr lang="en-US" sz="1600" b="1" i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178.2</a:t>
          </a:r>
          <a:endParaRPr lang="en-US" sz="1600" b="1" i="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8F579145-8BE7-41BE-A125-CAEB92DF952A}" type="par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8A6D2AC5-0F26-43FF-B8CF-95EB85AD7312}" type="sib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6252CB48-6C5F-46E9-943E-6E025E15A46D}" type="pres">
      <dgm:prSet presAssocID="{A0E90193-D3B5-4517-92F5-A7D6798999FB}" presName="arrowDiagram" presStyleCnt="0">
        <dgm:presLayoutVars>
          <dgm:chMax val="5"/>
          <dgm:dir/>
          <dgm:resizeHandles val="exact"/>
        </dgm:presLayoutVars>
      </dgm:prSet>
      <dgm:spPr/>
    </dgm:pt>
    <dgm:pt modelId="{101DB3A2-F7E0-4FF1-975D-A36B85664807}" type="pres">
      <dgm:prSet presAssocID="{A0E90193-D3B5-4517-92F5-A7D6798999FB}" presName="arrow" presStyleLbl="bgShp" presStyleIdx="0" presStyleCnt="1" custScaleX="142857" custLinFactNeighborX="-44643" custLinFactNeighborY="-7143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</dgm:pt>
    <dgm:pt modelId="{E202EDEA-CF2B-40F3-875A-B6E1CE071879}" type="pres">
      <dgm:prSet presAssocID="{A0E90193-D3B5-4517-92F5-A7D6798999FB}" presName="arrowDiagram2" presStyleCnt="0"/>
      <dgm:spPr/>
    </dgm:pt>
    <dgm:pt modelId="{0F4F2D77-C207-4DBD-9225-AEB187478B26}" type="pres">
      <dgm:prSet presAssocID="{EC592E08-09AA-4F12-804B-39D90CE5CE94}" presName="bullet2a" presStyleLbl="node1" presStyleIdx="0" presStyleCnt="2" custLinFactX="-400000" custLinFactNeighborX="-436141" custLinFactNeighborY="-90998"/>
      <dgm:spPr/>
    </dgm:pt>
    <dgm:pt modelId="{D1912CF3-2905-4969-A915-32B7AD1E3BBA}" type="pres">
      <dgm:prSet presAssocID="{EC592E08-09AA-4F12-804B-39D90CE5CE94}" presName="textBox2a" presStyleLbl="revTx" presStyleIdx="0" presStyleCnt="2" custScaleY="39774" custLinFactX="-21428" custLinFactNeighborX="-100000" custLinFactNeighborY="-63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3C55F0-F885-494C-B800-482FFE1F9977}" type="pres">
      <dgm:prSet presAssocID="{0DAA601A-C80C-437B-B111-FA120CE45348}" presName="bullet2b" presStyleLbl="node1" presStyleIdx="1" presStyleCnt="2" custLinFactNeighborX="-39583" custLinFactNeighborY="10417"/>
      <dgm:spPr>
        <a:solidFill>
          <a:schemeClr val="accent3">
            <a:lumMod val="50000"/>
          </a:schemeClr>
        </a:solidFill>
      </dgm:spPr>
    </dgm:pt>
    <dgm:pt modelId="{AD21D87E-9D30-4CBE-AC19-207F985D9D09}" type="pres">
      <dgm:prSet presAssocID="{0DAA601A-C80C-437B-B111-FA120CE45348}" presName="textBox2b" presStyleLbl="revTx" presStyleIdx="1" presStyleCnt="2" custScaleX="168191" custScaleY="42516" custLinFactNeighborX="-22083" custLinFactNeighborY="-60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98D638-37B9-4E0F-BEF4-35C672B189E8}" type="presOf" srcId="{EC592E08-09AA-4F12-804B-39D90CE5CE94}" destId="{D1912CF3-2905-4969-A915-32B7AD1E3BBA}" srcOrd="0" destOrd="0" presId="urn:microsoft.com/office/officeart/2005/8/layout/arrow2"/>
    <dgm:cxn modelId="{54E6F7FC-B3CA-4050-B6F9-DFC3E518618B}" type="presOf" srcId="{A0E90193-D3B5-4517-92F5-A7D6798999FB}" destId="{6252CB48-6C5F-46E9-943E-6E025E15A46D}" srcOrd="0" destOrd="0" presId="urn:microsoft.com/office/officeart/2005/8/layout/arrow2"/>
    <dgm:cxn modelId="{E1B873AB-0C17-4391-9D17-4DD4D60F0EDF}" srcId="{A0E90193-D3B5-4517-92F5-A7D6798999FB}" destId="{0DAA601A-C80C-437B-B111-FA120CE45348}" srcOrd="1" destOrd="0" parTransId="{8F579145-8BE7-41BE-A125-CAEB92DF952A}" sibTransId="{8A6D2AC5-0F26-43FF-B8CF-95EB85AD7312}"/>
    <dgm:cxn modelId="{1CAAE6DF-6FC5-4C38-8009-580009491AAB}" srcId="{A0E90193-D3B5-4517-92F5-A7D6798999FB}" destId="{EC592E08-09AA-4F12-804B-39D90CE5CE94}" srcOrd="0" destOrd="0" parTransId="{E50DB22D-F045-4CC1-A185-6F0442BEFECE}" sibTransId="{30E73008-E5BE-48AE-AD81-CFDD2FC0B5E4}"/>
    <dgm:cxn modelId="{D0E3ABB6-4E6E-4F54-B50B-9B676D689CBA}" type="presOf" srcId="{0DAA601A-C80C-437B-B111-FA120CE45348}" destId="{AD21D87E-9D30-4CBE-AC19-207F985D9D09}" srcOrd="0" destOrd="0" presId="urn:microsoft.com/office/officeart/2005/8/layout/arrow2"/>
    <dgm:cxn modelId="{6AAE7B5D-8BCF-409C-9487-52217303D9B5}" type="presParOf" srcId="{6252CB48-6C5F-46E9-943E-6E025E15A46D}" destId="{101DB3A2-F7E0-4FF1-975D-A36B85664807}" srcOrd="0" destOrd="0" presId="urn:microsoft.com/office/officeart/2005/8/layout/arrow2"/>
    <dgm:cxn modelId="{A424D7C0-395B-4B0E-9DF9-DA681D2845C4}" type="presParOf" srcId="{6252CB48-6C5F-46E9-943E-6E025E15A46D}" destId="{E202EDEA-CF2B-40F3-875A-B6E1CE071879}" srcOrd="1" destOrd="0" presId="urn:microsoft.com/office/officeart/2005/8/layout/arrow2"/>
    <dgm:cxn modelId="{B0A63DD5-A404-4C91-ABDF-92AB208F8824}" type="presParOf" srcId="{E202EDEA-CF2B-40F3-875A-B6E1CE071879}" destId="{0F4F2D77-C207-4DBD-9225-AEB187478B26}" srcOrd="0" destOrd="0" presId="urn:microsoft.com/office/officeart/2005/8/layout/arrow2"/>
    <dgm:cxn modelId="{194988FB-78C7-4F45-9ABF-6AF983C688F2}" type="presParOf" srcId="{E202EDEA-CF2B-40F3-875A-B6E1CE071879}" destId="{D1912CF3-2905-4969-A915-32B7AD1E3BBA}" srcOrd="1" destOrd="0" presId="urn:microsoft.com/office/officeart/2005/8/layout/arrow2"/>
    <dgm:cxn modelId="{6B926E46-5261-4331-BBBF-F7B9D600981D}" type="presParOf" srcId="{E202EDEA-CF2B-40F3-875A-B6E1CE071879}" destId="{AE3C55F0-F885-494C-B800-482FFE1F9977}" srcOrd="2" destOrd="0" presId="urn:microsoft.com/office/officeart/2005/8/layout/arrow2"/>
    <dgm:cxn modelId="{D2A687FE-5AA4-403C-83E9-F89BE6007F44}" type="presParOf" srcId="{E202EDEA-CF2B-40F3-875A-B6E1CE071879}" destId="{AD21D87E-9D30-4CBE-AC19-207F985D9D09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E90193-D3B5-4517-92F5-A7D6798999FB}" type="doc">
      <dgm:prSet loTypeId="urn:microsoft.com/office/officeart/2005/8/layout/arrow2" loCatId="process" qsTypeId="urn:microsoft.com/office/officeart/2005/8/quickstyle/simple1" qsCatId="simple" csTypeId="urn:microsoft.com/office/officeart/2005/8/colors/accent5_4" csCatId="accent5" phldr="1"/>
      <dgm:spPr/>
    </dgm:pt>
    <dgm:pt modelId="{EC592E08-09AA-4F12-804B-39D90CE5CE94}">
      <dgm:prSet phldrT="[Text]" custT="1"/>
      <dgm:spPr/>
      <dgm:t>
        <a:bodyPr/>
        <a:lstStyle/>
        <a:p>
          <a:r>
            <a:rPr lang="mn-MN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76.1</a:t>
          </a:r>
          <a:endParaRPr lang="en-US" sz="16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E50DB22D-F045-4CC1-A185-6F0442BEFECE}" type="par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30E73008-E5BE-48AE-AD81-CFDD2FC0B5E4}" type="sib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0DAA601A-C80C-437B-B111-FA120CE45348}">
      <dgm:prSet phldrT="[Text]" custT="1"/>
      <dgm:spPr/>
      <dgm:t>
        <a:bodyPr/>
        <a:lstStyle/>
        <a:p>
          <a:r>
            <a:rPr lang="en-US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78.2</a:t>
          </a:r>
          <a:endParaRPr lang="en-US" sz="16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8F579145-8BE7-41BE-A125-CAEB92DF952A}" type="par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8A6D2AC5-0F26-43FF-B8CF-95EB85AD7312}" type="sib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6252CB48-6C5F-46E9-943E-6E025E15A46D}" type="pres">
      <dgm:prSet presAssocID="{A0E90193-D3B5-4517-92F5-A7D6798999FB}" presName="arrowDiagram" presStyleCnt="0">
        <dgm:presLayoutVars>
          <dgm:chMax val="5"/>
          <dgm:dir/>
          <dgm:resizeHandles val="exact"/>
        </dgm:presLayoutVars>
      </dgm:prSet>
      <dgm:spPr/>
    </dgm:pt>
    <dgm:pt modelId="{101DB3A2-F7E0-4FF1-975D-A36B85664807}" type="pres">
      <dgm:prSet presAssocID="{A0E90193-D3B5-4517-92F5-A7D6798999FB}" presName="arrow" presStyleLbl="bgShp" presStyleIdx="0" presStyleCnt="1" custScaleX="140625" custLinFactNeighborX="-12054" custLinFactNeighborY="-35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</dgm:pt>
    <dgm:pt modelId="{E202EDEA-CF2B-40F3-875A-B6E1CE071879}" type="pres">
      <dgm:prSet presAssocID="{A0E90193-D3B5-4517-92F5-A7D6798999FB}" presName="arrowDiagram2" presStyleCnt="0"/>
      <dgm:spPr/>
    </dgm:pt>
    <dgm:pt modelId="{0F4F2D77-C207-4DBD-9225-AEB187478B26}" type="pres">
      <dgm:prSet presAssocID="{EC592E08-09AA-4F12-804B-39D90CE5CE94}" presName="bullet2a" presStyleLbl="node1" presStyleIdx="0" presStyleCnt="2"/>
      <dgm:spPr/>
    </dgm:pt>
    <dgm:pt modelId="{D1912CF3-2905-4969-A915-32B7AD1E3BBA}" type="pres">
      <dgm:prSet presAssocID="{EC592E08-09AA-4F12-804B-39D90CE5CE94}" presName="textBox2a" presStyleLbl="revTx" presStyleIdx="0" presStyleCnt="2" custLinFactNeighborX="-50874" custLinFactNeighborY="158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3C55F0-F885-494C-B800-482FFE1F9977}" type="pres">
      <dgm:prSet presAssocID="{0DAA601A-C80C-437B-B111-FA120CE45348}" presName="bullet2b" presStyleLbl="node1" presStyleIdx="1" presStyleCnt="2" custLinFactX="100000" custLinFactNeighborX="169283" custLinFactNeighborY="5466"/>
      <dgm:spPr>
        <a:solidFill>
          <a:schemeClr val="accent3">
            <a:lumMod val="50000"/>
          </a:schemeClr>
        </a:solidFill>
      </dgm:spPr>
    </dgm:pt>
    <dgm:pt modelId="{AD21D87E-9D30-4CBE-AC19-207F985D9D09}" type="pres">
      <dgm:prSet presAssocID="{0DAA601A-C80C-437B-B111-FA120CE45348}" presName="textBox2b" presStyleLbl="revTx" presStyleIdx="1" presStyleCnt="2" custScaleX="148173" custScaleY="34722" custLinFactNeighborX="31384" custLinFactNeighborY="-83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905099-4933-4EBA-92BA-2F75BC7D0A11}" type="presOf" srcId="{A0E90193-D3B5-4517-92F5-A7D6798999FB}" destId="{6252CB48-6C5F-46E9-943E-6E025E15A46D}" srcOrd="0" destOrd="0" presId="urn:microsoft.com/office/officeart/2005/8/layout/arrow2"/>
    <dgm:cxn modelId="{17E98290-010F-4E57-94CE-6ABEFA7357E5}" type="presOf" srcId="{EC592E08-09AA-4F12-804B-39D90CE5CE94}" destId="{D1912CF3-2905-4969-A915-32B7AD1E3BBA}" srcOrd="0" destOrd="0" presId="urn:microsoft.com/office/officeart/2005/8/layout/arrow2"/>
    <dgm:cxn modelId="{1CAAE6DF-6FC5-4C38-8009-580009491AAB}" srcId="{A0E90193-D3B5-4517-92F5-A7D6798999FB}" destId="{EC592E08-09AA-4F12-804B-39D90CE5CE94}" srcOrd="0" destOrd="0" parTransId="{E50DB22D-F045-4CC1-A185-6F0442BEFECE}" sibTransId="{30E73008-E5BE-48AE-AD81-CFDD2FC0B5E4}"/>
    <dgm:cxn modelId="{E1B873AB-0C17-4391-9D17-4DD4D60F0EDF}" srcId="{A0E90193-D3B5-4517-92F5-A7D6798999FB}" destId="{0DAA601A-C80C-437B-B111-FA120CE45348}" srcOrd="1" destOrd="0" parTransId="{8F579145-8BE7-41BE-A125-CAEB92DF952A}" sibTransId="{8A6D2AC5-0F26-43FF-B8CF-95EB85AD7312}"/>
    <dgm:cxn modelId="{198D20FA-A139-4839-9A7D-5CBA9B51D66A}" type="presOf" srcId="{0DAA601A-C80C-437B-B111-FA120CE45348}" destId="{AD21D87E-9D30-4CBE-AC19-207F985D9D09}" srcOrd="0" destOrd="0" presId="urn:microsoft.com/office/officeart/2005/8/layout/arrow2"/>
    <dgm:cxn modelId="{B9B9BA24-CE9B-4675-8F41-FEA9870962D7}" type="presParOf" srcId="{6252CB48-6C5F-46E9-943E-6E025E15A46D}" destId="{101DB3A2-F7E0-4FF1-975D-A36B85664807}" srcOrd="0" destOrd="0" presId="urn:microsoft.com/office/officeart/2005/8/layout/arrow2"/>
    <dgm:cxn modelId="{78D8964D-F924-4418-B0AF-8BDB8F49757A}" type="presParOf" srcId="{6252CB48-6C5F-46E9-943E-6E025E15A46D}" destId="{E202EDEA-CF2B-40F3-875A-B6E1CE071879}" srcOrd="1" destOrd="0" presId="urn:microsoft.com/office/officeart/2005/8/layout/arrow2"/>
    <dgm:cxn modelId="{8D51222B-A502-4DF8-B58B-64CE8CE766E6}" type="presParOf" srcId="{E202EDEA-CF2B-40F3-875A-B6E1CE071879}" destId="{0F4F2D77-C207-4DBD-9225-AEB187478B26}" srcOrd="0" destOrd="0" presId="urn:microsoft.com/office/officeart/2005/8/layout/arrow2"/>
    <dgm:cxn modelId="{BF9E4718-75D2-4AA1-AD38-67F03C2A9333}" type="presParOf" srcId="{E202EDEA-CF2B-40F3-875A-B6E1CE071879}" destId="{D1912CF3-2905-4969-A915-32B7AD1E3BBA}" srcOrd="1" destOrd="0" presId="urn:microsoft.com/office/officeart/2005/8/layout/arrow2"/>
    <dgm:cxn modelId="{05DA5EB8-DCED-40DA-8441-D045250573D3}" type="presParOf" srcId="{E202EDEA-CF2B-40F3-875A-B6E1CE071879}" destId="{AE3C55F0-F885-494C-B800-482FFE1F9977}" srcOrd="2" destOrd="0" presId="urn:microsoft.com/office/officeart/2005/8/layout/arrow2"/>
    <dgm:cxn modelId="{7D5E4451-D3FD-45B4-B2A4-387CEA3785F8}" type="presParOf" srcId="{E202EDEA-CF2B-40F3-875A-B6E1CE071879}" destId="{AD21D87E-9D30-4CBE-AC19-207F985D9D09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0E90193-D3B5-4517-92F5-A7D6798999FB}" type="doc">
      <dgm:prSet loTypeId="urn:microsoft.com/office/officeart/2005/8/layout/arrow2" loCatId="process" qsTypeId="urn:microsoft.com/office/officeart/2005/8/quickstyle/simple1" qsCatId="simple" csTypeId="urn:microsoft.com/office/officeart/2005/8/colors/accent5_4" csCatId="accent5" phldr="1"/>
      <dgm:spPr/>
    </dgm:pt>
    <dgm:pt modelId="{EC592E08-09AA-4F12-804B-39D90CE5CE94}">
      <dgm:prSet phldrT="[Text]" custT="1"/>
      <dgm:spPr/>
      <dgm:t>
        <a:bodyPr/>
        <a:lstStyle/>
        <a:p>
          <a:r>
            <a:rPr lang="en-US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39.3</a:t>
          </a:r>
          <a:endParaRPr lang="en-US" sz="16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E50DB22D-F045-4CC1-A185-6F0442BEFECE}" type="par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30E73008-E5BE-48AE-AD81-CFDD2FC0B5E4}" type="sib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0DAA601A-C80C-437B-B111-FA120CE45348}">
      <dgm:prSet phldrT="[Text]" custT="1"/>
      <dgm:spPr/>
      <dgm:t>
        <a:bodyPr/>
        <a:lstStyle/>
        <a:p>
          <a:r>
            <a:rPr lang="en-US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41.3</a:t>
          </a:r>
          <a:endParaRPr lang="en-US" sz="16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8F579145-8BE7-41BE-A125-CAEB92DF952A}" type="par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8A6D2AC5-0F26-43FF-B8CF-95EB85AD7312}" type="sib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6252CB48-6C5F-46E9-943E-6E025E15A46D}" type="pres">
      <dgm:prSet presAssocID="{A0E90193-D3B5-4517-92F5-A7D6798999FB}" presName="arrowDiagram" presStyleCnt="0">
        <dgm:presLayoutVars>
          <dgm:chMax val="5"/>
          <dgm:dir/>
          <dgm:resizeHandles val="exact"/>
        </dgm:presLayoutVars>
      </dgm:prSet>
      <dgm:spPr/>
    </dgm:pt>
    <dgm:pt modelId="{101DB3A2-F7E0-4FF1-975D-A36B85664807}" type="pres">
      <dgm:prSet presAssocID="{A0E90193-D3B5-4517-92F5-A7D6798999FB}" presName="arrow" presStyleLbl="bgShp" presStyleIdx="0" presStyleCnt="1" custScaleX="140625" custLinFactNeighborX="-3923" custLinFactNeighborY="3676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</dgm:pt>
    <dgm:pt modelId="{E202EDEA-CF2B-40F3-875A-B6E1CE071879}" type="pres">
      <dgm:prSet presAssocID="{A0E90193-D3B5-4517-92F5-A7D6798999FB}" presName="arrowDiagram2" presStyleCnt="0"/>
      <dgm:spPr/>
    </dgm:pt>
    <dgm:pt modelId="{0F4F2D77-C207-4DBD-9225-AEB187478B26}" type="pres">
      <dgm:prSet presAssocID="{EC592E08-09AA-4F12-804B-39D90CE5CE94}" presName="bullet2a" presStyleLbl="node1" presStyleIdx="0" presStyleCnt="2"/>
      <dgm:spPr/>
    </dgm:pt>
    <dgm:pt modelId="{D1912CF3-2905-4969-A915-32B7AD1E3BBA}" type="pres">
      <dgm:prSet presAssocID="{EC592E08-09AA-4F12-804B-39D90CE5CE94}" presName="textBox2a" presStyleLbl="revTx" presStyleIdx="0" presStyleCnt="2" custScaleY="39972" custLinFactNeighborX="-18521" custLinFactNeighborY="-199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3C55F0-F885-494C-B800-482FFE1F9977}" type="pres">
      <dgm:prSet presAssocID="{0DAA601A-C80C-437B-B111-FA120CE45348}" presName="bullet2b" presStyleLbl="node1" presStyleIdx="1" presStyleCnt="2" custLinFactX="130803" custLinFactNeighborX="200000" custLinFactNeighborY="-22457"/>
      <dgm:spPr>
        <a:solidFill>
          <a:schemeClr val="accent3">
            <a:lumMod val="50000"/>
          </a:schemeClr>
        </a:solidFill>
      </dgm:spPr>
    </dgm:pt>
    <dgm:pt modelId="{AD21D87E-9D30-4CBE-AC19-207F985D9D09}" type="pres">
      <dgm:prSet presAssocID="{0DAA601A-C80C-437B-B111-FA120CE45348}" presName="textBox2b" presStyleLbl="revTx" presStyleIdx="1" presStyleCnt="2" custScaleY="33115" custLinFactNeighborX="27563" custLinFactNeighborY="-117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5E6EC9-466A-4F09-AE3D-65787C79B420}" type="presOf" srcId="{EC592E08-09AA-4F12-804B-39D90CE5CE94}" destId="{D1912CF3-2905-4969-A915-32B7AD1E3BBA}" srcOrd="0" destOrd="0" presId="urn:microsoft.com/office/officeart/2005/8/layout/arrow2"/>
    <dgm:cxn modelId="{EE769927-0CB4-40F5-8A4B-7A10E0B33343}" type="presOf" srcId="{A0E90193-D3B5-4517-92F5-A7D6798999FB}" destId="{6252CB48-6C5F-46E9-943E-6E025E15A46D}" srcOrd="0" destOrd="0" presId="urn:microsoft.com/office/officeart/2005/8/layout/arrow2"/>
    <dgm:cxn modelId="{DCCC8D5E-E1B4-4C2D-A3A6-70B44AF6EF38}" type="presOf" srcId="{0DAA601A-C80C-437B-B111-FA120CE45348}" destId="{AD21D87E-9D30-4CBE-AC19-207F985D9D09}" srcOrd="0" destOrd="0" presId="urn:microsoft.com/office/officeart/2005/8/layout/arrow2"/>
    <dgm:cxn modelId="{E1B873AB-0C17-4391-9D17-4DD4D60F0EDF}" srcId="{A0E90193-D3B5-4517-92F5-A7D6798999FB}" destId="{0DAA601A-C80C-437B-B111-FA120CE45348}" srcOrd="1" destOrd="0" parTransId="{8F579145-8BE7-41BE-A125-CAEB92DF952A}" sibTransId="{8A6D2AC5-0F26-43FF-B8CF-95EB85AD7312}"/>
    <dgm:cxn modelId="{1CAAE6DF-6FC5-4C38-8009-580009491AAB}" srcId="{A0E90193-D3B5-4517-92F5-A7D6798999FB}" destId="{EC592E08-09AA-4F12-804B-39D90CE5CE94}" srcOrd="0" destOrd="0" parTransId="{E50DB22D-F045-4CC1-A185-6F0442BEFECE}" sibTransId="{30E73008-E5BE-48AE-AD81-CFDD2FC0B5E4}"/>
    <dgm:cxn modelId="{C11CBB58-60D2-422F-8829-6E95E9BC4DD6}" type="presParOf" srcId="{6252CB48-6C5F-46E9-943E-6E025E15A46D}" destId="{101DB3A2-F7E0-4FF1-975D-A36B85664807}" srcOrd="0" destOrd="0" presId="urn:microsoft.com/office/officeart/2005/8/layout/arrow2"/>
    <dgm:cxn modelId="{B6F56D17-65C7-4F89-932D-BDAE6FE50A8F}" type="presParOf" srcId="{6252CB48-6C5F-46E9-943E-6E025E15A46D}" destId="{E202EDEA-CF2B-40F3-875A-B6E1CE071879}" srcOrd="1" destOrd="0" presId="urn:microsoft.com/office/officeart/2005/8/layout/arrow2"/>
    <dgm:cxn modelId="{1B7BBE4C-CF2F-44A2-A404-DAEEBDF12504}" type="presParOf" srcId="{E202EDEA-CF2B-40F3-875A-B6E1CE071879}" destId="{0F4F2D77-C207-4DBD-9225-AEB187478B26}" srcOrd="0" destOrd="0" presId="urn:microsoft.com/office/officeart/2005/8/layout/arrow2"/>
    <dgm:cxn modelId="{C6FE9410-9661-4285-AD11-130E65B61180}" type="presParOf" srcId="{E202EDEA-CF2B-40F3-875A-B6E1CE071879}" destId="{D1912CF3-2905-4969-A915-32B7AD1E3BBA}" srcOrd="1" destOrd="0" presId="urn:microsoft.com/office/officeart/2005/8/layout/arrow2"/>
    <dgm:cxn modelId="{25B35A2C-2A09-49DC-994C-7E747375596F}" type="presParOf" srcId="{E202EDEA-CF2B-40F3-875A-B6E1CE071879}" destId="{AE3C55F0-F885-494C-B800-482FFE1F9977}" srcOrd="2" destOrd="0" presId="urn:microsoft.com/office/officeart/2005/8/layout/arrow2"/>
    <dgm:cxn modelId="{6A0B68DD-A912-41D8-98EE-9FDB89CF9280}" type="presParOf" srcId="{E202EDEA-CF2B-40F3-875A-B6E1CE071879}" destId="{AD21D87E-9D30-4CBE-AC19-207F985D9D09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0E90193-D3B5-4517-92F5-A7D6798999FB}" type="doc">
      <dgm:prSet loTypeId="urn:microsoft.com/office/officeart/2005/8/layout/arrow2" loCatId="process" qsTypeId="urn:microsoft.com/office/officeart/2005/8/quickstyle/simple1" qsCatId="simple" csTypeId="urn:microsoft.com/office/officeart/2005/8/colors/accent5_4" csCatId="accent5" phldr="1"/>
      <dgm:spPr/>
    </dgm:pt>
    <dgm:pt modelId="{EC592E08-09AA-4F12-804B-39D90CE5CE94}">
      <dgm:prSet phldrT="[Text]" custT="1"/>
      <dgm:spPr/>
      <dgm:t>
        <a:bodyPr/>
        <a:lstStyle/>
        <a:p>
          <a:r>
            <a:rPr lang="en-US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1831.1</a:t>
          </a:r>
          <a:endParaRPr lang="en-US" sz="16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E50DB22D-F045-4CC1-A185-6F0442BEFECE}" type="par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30E73008-E5BE-48AE-AD81-CFDD2FC0B5E4}" type="sib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0DAA601A-C80C-437B-B111-FA120CE45348}">
      <dgm:prSet phldrT="[Text]" custT="1"/>
      <dgm:spPr/>
      <dgm:t>
        <a:bodyPr/>
        <a:lstStyle/>
        <a:p>
          <a:r>
            <a:rPr lang="en-US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1942.7</a:t>
          </a:r>
          <a:endParaRPr lang="en-US" sz="16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8F579145-8BE7-41BE-A125-CAEB92DF952A}" type="par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8A6D2AC5-0F26-43FF-B8CF-95EB85AD7312}" type="sib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6252CB48-6C5F-46E9-943E-6E025E15A46D}" type="pres">
      <dgm:prSet presAssocID="{A0E90193-D3B5-4517-92F5-A7D6798999FB}" presName="arrowDiagram" presStyleCnt="0">
        <dgm:presLayoutVars>
          <dgm:chMax val="5"/>
          <dgm:dir/>
          <dgm:resizeHandles val="exact"/>
        </dgm:presLayoutVars>
      </dgm:prSet>
      <dgm:spPr/>
    </dgm:pt>
    <dgm:pt modelId="{101DB3A2-F7E0-4FF1-975D-A36B85664807}" type="pres">
      <dgm:prSet presAssocID="{A0E90193-D3B5-4517-92F5-A7D6798999FB}" presName="arrow" presStyleLbl="bgShp" presStyleIdx="0" presStyleCnt="1" custScaleX="162500" custLinFactNeighborX="-1664" custLinFactNeighborY="-454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</dgm:pt>
    <dgm:pt modelId="{E202EDEA-CF2B-40F3-875A-B6E1CE071879}" type="pres">
      <dgm:prSet presAssocID="{A0E90193-D3B5-4517-92F5-A7D6798999FB}" presName="arrowDiagram2" presStyleCnt="0"/>
      <dgm:spPr/>
    </dgm:pt>
    <dgm:pt modelId="{0F4F2D77-C207-4DBD-9225-AEB187478B26}" type="pres">
      <dgm:prSet presAssocID="{EC592E08-09AA-4F12-804B-39D90CE5CE94}" presName="bullet2a" presStyleLbl="node1" presStyleIdx="0" presStyleCnt="2"/>
      <dgm:spPr/>
    </dgm:pt>
    <dgm:pt modelId="{D1912CF3-2905-4969-A915-32B7AD1E3BBA}" type="pres">
      <dgm:prSet presAssocID="{EC592E08-09AA-4F12-804B-39D90CE5CE94}" presName="textBox2a" presStyleLbl="revTx" presStyleIdx="0" presStyleCnt="2" custScaleX="156411" custScaleY="54696" custLinFactNeighborX="-37649" custLinFactNeighborY="10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3C55F0-F885-494C-B800-482FFE1F9977}" type="pres">
      <dgm:prSet presAssocID="{0DAA601A-C80C-437B-B111-FA120CE45348}" presName="bullet2b" presStyleLbl="node1" presStyleIdx="1" presStyleCnt="2" custLinFactX="127344" custLinFactNeighborX="200000" custLinFactNeighborY="-32179"/>
      <dgm:spPr>
        <a:solidFill>
          <a:schemeClr val="accent3">
            <a:lumMod val="50000"/>
          </a:schemeClr>
        </a:solidFill>
      </dgm:spPr>
    </dgm:pt>
    <dgm:pt modelId="{AD21D87E-9D30-4CBE-AC19-207F985D9D09}" type="pres">
      <dgm:prSet presAssocID="{0DAA601A-C80C-437B-B111-FA120CE45348}" presName="textBox2b" presStyleLbl="revTx" presStyleIdx="1" presStyleCnt="2" custScaleX="155385" custScaleY="57992" custLinFactNeighborX="40000" custLinFactNeighborY="-7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77B086A-DF37-4210-BEB1-1832400AB0A5}" type="presOf" srcId="{A0E90193-D3B5-4517-92F5-A7D6798999FB}" destId="{6252CB48-6C5F-46E9-943E-6E025E15A46D}" srcOrd="0" destOrd="0" presId="urn:microsoft.com/office/officeart/2005/8/layout/arrow2"/>
    <dgm:cxn modelId="{276FC07C-07C6-4953-BFDA-99E78AAFA5D5}" type="presOf" srcId="{EC592E08-09AA-4F12-804B-39D90CE5CE94}" destId="{D1912CF3-2905-4969-A915-32B7AD1E3BBA}" srcOrd="0" destOrd="0" presId="urn:microsoft.com/office/officeart/2005/8/layout/arrow2"/>
    <dgm:cxn modelId="{E1B873AB-0C17-4391-9D17-4DD4D60F0EDF}" srcId="{A0E90193-D3B5-4517-92F5-A7D6798999FB}" destId="{0DAA601A-C80C-437B-B111-FA120CE45348}" srcOrd="1" destOrd="0" parTransId="{8F579145-8BE7-41BE-A125-CAEB92DF952A}" sibTransId="{8A6D2AC5-0F26-43FF-B8CF-95EB85AD7312}"/>
    <dgm:cxn modelId="{1CAAE6DF-6FC5-4C38-8009-580009491AAB}" srcId="{A0E90193-D3B5-4517-92F5-A7D6798999FB}" destId="{EC592E08-09AA-4F12-804B-39D90CE5CE94}" srcOrd="0" destOrd="0" parTransId="{E50DB22D-F045-4CC1-A185-6F0442BEFECE}" sibTransId="{30E73008-E5BE-48AE-AD81-CFDD2FC0B5E4}"/>
    <dgm:cxn modelId="{CFC485B3-4EDE-4376-A533-F7A0B0880DBE}" type="presOf" srcId="{0DAA601A-C80C-437B-B111-FA120CE45348}" destId="{AD21D87E-9D30-4CBE-AC19-207F985D9D09}" srcOrd="0" destOrd="0" presId="urn:microsoft.com/office/officeart/2005/8/layout/arrow2"/>
    <dgm:cxn modelId="{193DFA8F-B1B9-4278-A599-4EB149B5CEB4}" type="presParOf" srcId="{6252CB48-6C5F-46E9-943E-6E025E15A46D}" destId="{101DB3A2-F7E0-4FF1-975D-A36B85664807}" srcOrd="0" destOrd="0" presId="urn:microsoft.com/office/officeart/2005/8/layout/arrow2"/>
    <dgm:cxn modelId="{C12AC66D-F768-4913-A3B3-A70A4C1EF7B9}" type="presParOf" srcId="{6252CB48-6C5F-46E9-943E-6E025E15A46D}" destId="{E202EDEA-CF2B-40F3-875A-B6E1CE071879}" srcOrd="1" destOrd="0" presId="urn:microsoft.com/office/officeart/2005/8/layout/arrow2"/>
    <dgm:cxn modelId="{890E311D-7327-4288-8A8C-9931D7B0FE6B}" type="presParOf" srcId="{E202EDEA-CF2B-40F3-875A-B6E1CE071879}" destId="{0F4F2D77-C207-4DBD-9225-AEB187478B26}" srcOrd="0" destOrd="0" presId="urn:microsoft.com/office/officeart/2005/8/layout/arrow2"/>
    <dgm:cxn modelId="{5C3EF1D4-C38E-4E8D-A4AD-B4075015E7E1}" type="presParOf" srcId="{E202EDEA-CF2B-40F3-875A-B6E1CE071879}" destId="{D1912CF3-2905-4969-A915-32B7AD1E3BBA}" srcOrd="1" destOrd="0" presId="urn:microsoft.com/office/officeart/2005/8/layout/arrow2"/>
    <dgm:cxn modelId="{C2851806-108F-40FE-ACCD-FB0DBB8CD275}" type="presParOf" srcId="{E202EDEA-CF2B-40F3-875A-B6E1CE071879}" destId="{AE3C55F0-F885-494C-B800-482FFE1F9977}" srcOrd="2" destOrd="0" presId="urn:microsoft.com/office/officeart/2005/8/layout/arrow2"/>
    <dgm:cxn modelId="{AEF5C51D-21E5-4C6A-8796-2A0C065C6C8B}" type="presParOf" srcId="{E202EDEA-CF2B-40F3-875A-B6E1CE071879}" destId="{AD21D87E-9D30-4CBE-AC19-207F985D9D09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0E90193-D3B5-4517-92F5-A7D6798999FB}" type="doc">
      <dgm:prSet loTypeId="urn:microsoft.com/office/officeart/2005/8/layout/arrow2" loCatId="process" qsTypeId="urn:microsoft.com/office/officeart/2005/8/quickstyle/simple1" qsCatId="simple" csTypeId="urn:microsoft.com/office/officeart/2005/8/colors/accent5_4" csCatId="accent5" phldr="1"/>
      <dgm:spPr/>
    </dgm:pt>
    <dgm:pt modelId="{EC592E08-09AA-4F12-804B-39D90CE5CE94}">
      <dgm:prSet phldrT="[Text]" custT="1"/>
      <dgm:spPr/>
      <dgm:t>
        <a:bodyPr/>
        <a:lstStyle/>
        <a:p>
          <a:r>
            <a:rPr lang="en-US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1716.6</a:t>
          </a:r>
        </a:p>
      </dgm:t>
    </dgm:pt>
    <dgm:pt modelId="{E50DB22D-F045-4CC1-A185-6F0442BEFECE}" type="par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30E73008-E5BE-48AE-AD81-CFDD2FC0B5E4}" type="sib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0DAA601A-C80C-437B-B111-FA120CE45348}">
      <dgm:prSet phldrT="[Text]" custT="1"/>
      <dgm:spPr/>
      <dgm:t>
        <a:bodyPr/>
        <a:lstStyle/>
        <a:p>
          <a:r>
            <a:rPr lang="en-US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1852.8</a:t>
          </a:r>
          <a:endParaRPr lang="en-US" sz="16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8F579145-8BE7-41BE-A125-CAEB92DF952A}" type="par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8A6D2AC5-0F26-43FF-B8CF-95EB85AD7312}" type="sib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6252CB48-6C5F-46E9-943E-6E025E15A46D}" type="pres">
      <dgm:prSet presAssocID="{A0E90193-D3B5-4517-92F5-A7D6798999FB}" presName="arrowDiagram" presStyleCnt="0">
        <dgm:presLayoutVars>
          <dgm:chMax val="5"/>
          <dgm:dir/>
          <dgm:resizeHandles val="exact"/>
        </dgm:presLayoutVars>
      </dgm:prSet>
      <dgm:spPr/>
    </dgm:pt>
    <dgm:pt modelId="{101DB3A2-F7E0-4FF1-975D-A36B85664807}" type="pres">
      <dgm:prSet presAssocID="{A0E90193-D3B5-4517-92F5-A7D6798999FB}" presName="arrow" presStyleLbl="bgShp" presStyleIdx="0" presStyleCnt="1" custScaleX="140624" custLinFactNeighborX="-5859" custLinFactNeighborY="-6250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</dgm:pt>
    <dgm:pt modelId="{E202EDEA-CF2B-40F3-875A-B6E1CE071879}" type="pres">
      <dgm:prSet presAssocID="{A0E90193-D3B5-4517-92F5-A7D6798999FB}" presName="arrowDiagram2" presStyleCnt="0"/>
      <dgm:spPr/>
    </dgm:pt>
    <dgm:pt modelId="{0F4F2D77-C207-4DBD-9225-AEB187478B26}" type="pres">
      <dgm:prSet presAssocID="{EC592E08-09AA-4F12-804B-39D90CE5CE94}" presName="bullet2a" presStyleLbl="node1" presStyleIdx="0" presStyleCnt="2"/>
      <dgm:spPr/>
    </dgm:pt>
    <dgm:pt modelId="{D1912CF3-2905-4969-A915-32B7AD1E3BBA}" type="pres">
      <dgm:prSet presAssocID="{EC592E08-09AA-4F12-804B-39D90CE5CE94}" presName="textBox2a" presStyleLbl="revTx" presStyleIdx="0" presStyleCnt="2" custScaleX="147459" custScaleY="62728" custLinFactNeighborX="-30188" custLinFactNeighborY="132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3C55F0-F885-494C-B800-482FFE1F9977}" type="pres">
      <dgm:prSet presAssocID="{0DAA601A-C80C-437B-B111-FA120CE45348}" presName="bullet2b" presStyleLbl="node1" presStyleIdx="1" presStyleCnt="2" custLinFactX="151042" custLinFactNeighborX="200000" custLinFactNeighborY="-35925"/>
      <dgm:spPr>
        <a:solidFill>
          <a:schemeClr val="accent3">
            <a:lumMod val="50000"/>
          </a:schemeClr>
        </a:solidFill>
      </dgm:spPr>
    </dgm:pt>
    <dgm:pt modelId="{AD21D87E-9D30-4CBE-AC19-207F985D9D09}" type="pres">
      <dgm:prSet presAssocID="{0DAA601A-C80C-437B-B111-FA120CE45348}" presName="textBox2b" presStyleLbl="revTx" presStyleIdx="1" presStyleCnt="2" custScaleX="203185" custScaleY="37444" custLinFactNeighborX="70593" custLinFactNeighborY="-100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740F3-EFEC-425B-93C1-DFA966F2F44F}" type="presOf" srcId="{0DAA601A-C80C-437B-B111-FA120CE45348}" destId="{AD21D87E-9D30-4CBE-AC19-207F985D9D09}" srcOrd="0" destOrd="0" presId="urn:microsoft.com/office/officeart/2005/8/layout/arrow2"/>
    <dgm:cxn modelId="{30F21FCB-C617-495A-9E02-805A34D19F6D}" type="presOf" srcId="{EC592E08-09AA-4F12-804B-39D90CE5CE94}" destId="{D1912CF3-2905-4969-A915-32B7AD1E3BBA}" srcOrd="0" destOrd="0" presId="urn:microsoft.com/office/officeart/2005/8/layout/arrow2"/>
    <dgm:cxn modelId="{6EC611C5-D4C1-4E95-B669-DF2CEAF482DD}" type="presOf" srcId="{A0E90193-D3B5-4517-92F5-A7D6798999FB}" destId="{6252CB48-6C5F-46E9-943E-6E025E15A46D}" srcOrd="0" destOrd="0" presId="urn:microsoft.com/office/officeart/2005/8/layout/arrow2"/>
    <dgm:cxn modelId="{E1B873AB-0C17-4391-9D17-4DD4D60F0EDF}" srcId="{A0E90193-D3B5-4517-92F5-A7D6798999FB}" destId="{0DAA601A-C80C-437B-B111-FA120CE45348}" srcOrd="1" destOrd="0" parTransId="{8F579145-8BE7-41BE-A125-CAEB92DF952A}" sibTransId="{8A6D2AC5-0F26-43FF-B8CF-95EB85AD7312}"/>
    <dgm:cxn modelId="{1CAAE6DF-6FC5-4C38-8009-580009491AAB}" srcId="{A0E90193-D3B5-4517-92F5-A7D6798999FB}" destId="{EC592E08-09AA-4F12-804B-39D90CE5CE94}" srcOrd="0" destOrd="0" parTransId="{E50DB22D-F045-4CC1-A185-6F0442BEFECE}" sibTransId="{30E73008-E5BE-48AE-AD81-CFDD2FC0B5E4}"/>
    <dgm:cxn modelId="{6042172A-0706-4412-9F4B-218C7AFADD12}" type="presParOf" srcId="{6252CB48-6C5F-46E9-943E-6E025E15A46D}" destId="{101DB3A2-F7E0-4FF1-975D-A36B85664807}" srcOrd="0" destOrd="0" presId="urn:microsoft.com/office/officeart/2005/8/layout/arrow2"/>
    <dgm:cxn modelId="{62562B7C-2BA4-48C6-A28A-90B6E9E7DE92}" type="presParOf" srcId="{6252CB48-6C5F-46E9-943E-6E025E15A46D}" destId="{E202EDEA-CF2B-40F3-875A-B6E1CE071879}" srcOrd="1" destOrd="0" presId="urn:microsoft.com/office/officeart/2005/8/layout/arrow2"/>
    <dgm:cxn modelId="{FF566AC4-1D62-468C-8FB4-131771D3202E}" type="presParOf" srcId="{E202EDEA-CF2B-40F3-875A-B6E1CE071879}" destId="{0F4F2D77-C207-4DBD-9225-AEB187478B26}" srcOrd="0" destOrd="0" presId="urn:microsoft.com/office/officeart/2005/8/layout/arrow2"/>
    <dgm:cxn modelId="{B6C97590-53D6-4AF2-A623-A00AC027AAF3}" type="presParOf" srcId="{E202EDEA-CF2B-40F3-875A-B6E1CE071879}" destId="{D1912CF3-2905-4969-A915-32B7AD1E3BBA}" srcOrd="1" destOrd="0" presId="urn:microsoft.com/office/officeart/2005/8/layout/arrow2"/>
    <dgm:cxn modelId="{3251D3C2-CCDE-4E73-AF9D-3822105A256B}" type="presParOf" srcId="{E202EDEA-CF2B-40F3-875A-B6E1CE071879}" destId="{AE3C55F0-F885-494C-B800-482FFE1F9977}" srcOrd="2" destOrd="0" presId="urn:microsoft.com/office/officeart/2005/8/layout/arrow2"/>
    <dgm:cxn modelId="{41628677-EB7C-4CA8-A853-4E2200293EAD}" type="presParOf" srcId="{E202EDEA-CF2B-40F3-875A-B6E1CE071879}" destId="{AD21D87E-9D30-4CBE-AC19-207F985D9D09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3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DB3A2-F7E0-4FF1-975D-A36B85664807}">
      <dsp:nvSpPr>
        <dsp:cNvPr id="0" name=""/>
        <dsp:cNvSpPr/>
      </dsp:nvSpPr>
      <dsp:spPr>
        <a:xfrm>
          <a:off x="0" y="0"/>
          <a:ext cx="2667279" cy="1166936"/>
        </a:xfrm>
        <a:prstGeom prst="swooshArrow">
          <a:avLst>
            <a:gd name="adj1" fmla="val 25000"/>
            <a:gd name="adj2" fmla="val 25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</dsp:sp>
    <dsp:sp modelId="{0F4F2D77-C207-4DBD-9225-AEB187478B26}">
      <dsp:nvSpPr>
        <dsp:cNvPr id="0" name=""/>
        <dsp:cNvSpPr/>
      </dsp:nvSpPr>
      <dsp:spPr>
        <a:xfrm>
          <a:off x="909220" y="576514"/>
          <a:ext cx="65348" cy="65348"/>
        </a:xfrm>
        <a:prstGeom prst="ellipse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912CF3-2905-4969-A915-32B7AD1E3BBA}">
      <dsp:nvSpPr>
        <dsp:cNvPr id="0" name=""/>
        <dsp:cNvSpPr/>
      </dsp:nvSpPr>
      <dsp:spPr>
        <a:xfrm>
          <a:off x="751466" y="787225"/>
          <a:ext cx="606806" cy="198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27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600" b="1" i="0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162</a:t>
          </a:r>
          <a:r>
            <a:rPr lang="en-US" sz="1600" b="1" i="0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.</a:t>
          </a:r>
          <a:r>
            <a:rPr lang="mn-MN" sz="1600" b="1" i="0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9</a:t>
          </a:r>
          <a:endParaRPr lang="en-US" sz="1600" b="1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751466" y="787225"/>
        <a:ext cx="606806" cy="198186"/>
      </dsp:txXfrm>
    </dsp:sp>
    <dsp:sp modelId="{AE3C55F0-F885-494C-B800-482FFE1F9977}">
      <dsp:nvSpPr>
        <dsp:cNvPr id="0" name=""/>
        <dsp:cNvSpPr/>
      </dsp:nvSpPr>
      <dsp:spPr>
        <a:xfrm>
          <a:off x="2013421" y="350081"/>
          <a:ext cx="112025" cy="112025"/>
        </a:xfrm>
        <a:prstGeom prst="ellipse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21D87E-9D30-4CBE-AC19-207F985D9D09}">
      <dsp:nvSpPr>
        <dsp:cNvPr id="0" name=""/>
        <dsp:cNvSpPr/>
      </dsp:nvSpPr>
      <dsp:spPr>
        <a:xfrm>
          <a:off x="1772882" y="569344"/>
          <a:ext cx="1020594" cy="328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360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178.2</a:t>
          </a:r>
          <a:endParaRPr lang="en-US" sz="1600" b="1" i="0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1772882" y="569344"/>
        <a:ext cx="1020594" cy="3284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DB3A2-F7E0-4FF1-975D-A36B85664807}">
      <dsp:nvSpPr>
        <dsp:cNvPr id="0" name=""/>
        <dsp:cNvSpPr/>
      </dsp:nvSpPr>
      <dsp:spPr>
        <a:xfrm>
          <a:off x="272860" y="0"/>
          <a:ext cx="2743200" cy="1219200"/>
        </a:xfrm>
        <a:prstGeom prst="swooshArrow">
          <a:avLst>
            <a:gd name="adj1" fmla="val 25000"/>
            <a:gd name="adj2" fmla="val 25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</dsp:sp>
    <dsp:sp modelId="{0F4F2D77-C207-4DBD-9225-AEB187478B26}">
      <dsp:nvSpPr>
        <dsp:cNvPr id="0" name=""/>
        <dsp:cNvSpPr/>
      </dsp:nvSpPr>
      <dsp:spPr>
        <a:xfrm>
          <a:off x="1357782" y="664464"/>
          <a:ext cx="68275" cy="68275"/>
        </a:xfrm>
        <a:prstGeom prst="ellipse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912CF3-2905-4969-A915-32B7AD1E3BBA}">
      <dsp:nvSpPr>
        <dsp:cNvPr id="0" name=""/>
        <dsp:cNvSpPr/>
      </dsp:nvSpPr>
      <dsp:spPr>
        <a:xfrm>
          <a:off x="1069386" y="698601"/>
          <a:ext cx="633984" cy="520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78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6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76.1</a:t>
          </a:r>
          <a:endParaRPr lang="en-US" sz="1600" b="1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1069386" y="698601"/>
        <a:ext cx="633984" cy="520598"/>
      </dsp:txXfrm>
    </dsp:sp>
    <dsp:sp modelId="{AE3C55F0-F885-494C-B800-482FFE1F9977}">
      <dsp:nvSpPr>
        <dsp:cNvPr id="0" name=""/>
        <dsp:cNvSpPr/>
      </dsp:nvSpPr>
      <dsp:spPr>
        <a:xfrm>
          <a:off x="2302067" y="359965"/>
          <a:ext cx="117043" cy="117043"/>
        </a:xfrm>
        <a:prstGeom prst="ellipse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21D87E-9D30-4CBE-AC19-207F985D9D09}">
      <dsp:nvSpPr>
        <dsp:cNvPr id="0" name=""/>
        <dsp:cNvSpPr/>
      </dsp:nvSpPr>
      <dsp:spPr>
        <a:xfrm>
          <a:off x="2091676" y="607821"/>
          <a:ext cx="939393" cy="2802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019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78.2</a:t>
          </a:r>
          <a:endParaRPr lang="en-US" sz="1600" b="1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2091676" y="607821"/>
        <a:ext cx="939393" cy="2802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DB3A2-F7E0-4FF1-975D-A36B85664807}">
      <dsp:nvSpPr>
        <dsp:cNvPr id="0" name=""/>
        <dsp:cNvSpPr/>
      </dsp:nvSpPr>
      <dsp:spPr>
        <a:xfrm>
          <a:off x="380673" y="0"/>
          <a:ext cx="2743200" cy="1219200"/>
        </a:xfrm>
        <a:prstGeom prst="swooshArrow">
          <a:avLst>
            <a:gd name="adj1" fmla="val 25000"/>
            <a:gd name="adj2" fmla="val 25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</dsp:sp>
    <dsp:sp modelId="{0F4F2D77-C207-4DBD-9225-AEB187478B26}">
      <dsp:nvSpPr>
        <dsp:cNvPr id="0" name=""/>
        <dsp:cNvSpPr/>
      </dsp:nvSpPr>
      <dsp:spPr>
        <a:xfrm>
          <a:off x="1306982" y="664464"/>
          <a:ext cx="68275" cy="68275"/>
        </a:xfrm>
        <a:prstGeom prst="ellipse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912CF3-2905-4969-A915-32B7AD1E3BBA}">
      <dsp:nvSpPr>
        <dsp:cNvPr id="0" name=""/>
        <dsp:cNvSpPr/>
      </dsp:nvSpPr>
      <dsp:spPr>
        <a:xfrm>
          <a:off x="1223699" y="750807"/>
          <a:ext cx="633984" cy="208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78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39.3</a:t>
          </a:r>
          <a:endParaRPr lang="en-US" sz="1600" b="1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1223699" y="750807"/>
        <a:ext cx="633984" cy="208093"/>
      </dsp:txXfrm>
    </dsp:sp>
    <dsp:sp modelId="{AE3C55F0-F885-494C-B800-482FFE1F9977}">
      <dsp:nvSpPr>
        <dsp:cNvPr id="0" name=""/>
        <dsp:cNvSpPr/>
      </dsp:nvSpPr>
      <dsp:spPr>
        <a:xfrm>
          <a:off x="2323272" y="327283"/>
          <a:ext cx="117043" cy="117043"/>
        </a:xfrm>
        <a:prstGeom prst="ellipse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21D87E-9D30-4CBE-AC19-207F985D9D09}">
      <dsp:nvSpPr>
        <dsp:cNvPr id="0" name=""/>
        <dsp:cNvSpPr/>
      </dsp:nvSpPr>
      <dsp:spPr>
        <a:xfrm>
          <a:off x="2169356" y="587575"/>
          <a:ext cx="633984" cy="267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019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41.3</a:t>
          </a:r>
          <a:endParaRPr lang="en-US" sz="1600" b="1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2169356" y="587575"/>
        <a:ext cx="633984" cy="2672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DB3A2-F7E0-4FF1-975D-A36B85664807}">
      <dsp:nvSpPr>
        <dsp:cNvPr id="0" name=""/>
        <dsp:cNvSpPr/>
      </dsp:nvSpPr>
      <dsp:spPr>
        <a:xfrm>
          <a:off x="319726" y="0"/>
          <a:ext cx="2971800" cy="1143000"/>
        </a:xfrm>
        <a:prstGeom prst="swooshArrow">
          <a:avLst>
            <a:gd name="adj1" fmla="val 25000"/>
            <a:gd name="adj2" fmla="val 25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</dsp:sp>
    <dsp:sp modelId="{0F4F2D77-C207-4DBD-9225-AEB187478B26}">
      <dsp:nvSpPr>
        <dsp:cNvPr id="0" name=""/>
        <dsp:cNvSpPr/>
      </dsp:nvSpPr>
      <dsp:spPr>
        <a:xfrm>
          <a:off x="1346853" y="622935"/>
          <a:ext cx="64008" cy="64008"/>
        </a:xfrm>
        <a:prstGeom prst="ellipse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912CF3-2905-4969-A915-32B7AD1E3BBA}">
      <dsp:nvSpPr>
        <dsp:cNvPr id="0" name=""/>
        <dsp:cNvSpPr/>
      </dsp:nvSpPr>
      <dsp:spPr>
        <a:xfrm>
          <a:off x="987444" y="770492"/>
          <a:ext cx="929644" cy="266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917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1831.1</a:t>
          </a:r>
          <a:endParaRPr lang="en-US" sz="1600" b="1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987444" y="770492"/>
        <a:ext cx="929644" cy="266949"/>
      </dsp:txXfrm>
    </dsp:sp>
    <dsp:sp modelId="{AE3C55F0-F885-494C-B800-482FFE1F9977}">
      <dsp:nvSpPr>
        <dsp:cNvPr id="0" name=""/>
        <dsp:cNvSpPr/>
      </dsp:nvSpPr>
      <dsp:spPr>
        <a:xfrm>
          <a:off x="2295829" y="296160"/>
          <a:ext cx="109728" cy="109728"/>
        </a:xfrm>
        <a:prstGeom prst="ellipse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21D87E-9D30-4CBE-AC19-207F985D9D09}">
      <dsp:nvSpPr>
        <dsp:cNvPr id="0" name=""/>
        <dsp:cNvSpPr/>
      </dsp:nvSpPr>
      <dsp:spPr>
        <a:xfrm>
          <a:off x="2064656" y="539929"/>
          <a:ext cx="923546" cy="438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143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1942.7</a:t>
          </a:r>
          <a:endParaRPr lang="en-US" sz="1600" b="1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2064656" y="539929"/>
        <a:ext cx="923546" cy="4388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DB3A2-F7E0-4FF1-975D-A36B85664807}">
      <dsp:nvSpPr>
        <dsp:cNvPr id="0" name=""/>
        <dsp:cNvSpPr/>
      </dsp:nvSpPr>
      <dsp:spPr>
        <a:xfrm>
          <a:off x="502236" y="0"/>
          <a:ext cx="2743180" cy="1219200"/>
        </a:xfrm>
        <a:prstGeom prst="swooshArrow">
          <a:avLst>
            <a:gd name="adj1" fmla="val 25000"/>
            <a:gd name="adj2" fmla="val 25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</dsp:sp>
    <dsp:sp modelId="{0F4F2D77-C207-4DBD-9225-AEB187478B26}">
      <dsp:nvSpPr>
        <dsp:cNvPr id="0" name=""/>
        <dsp:cNvSpPr/>
      </dsp:nvSpPr>
      <dsp:spPr>
        <a:xfrm>
          <a:off x="1466301" y="664464"/>
          <a:ext cx="68275" cy="68275"/>
        </a:xfrm>
        <a:prstGeom prst="ellipse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912CF3-2905-4969-A915-32B7AD1E3BBA}">
      <dsp:nvSpPr>
        <dsp:cNvPr id="0" name=""/>
        <dsp:cNvSpPr/>
      </dsp:nvSpPr>
      <dsp:spPr>
        <a:xfrm>
          <a:off x="1158610" y="864339"/>
          <a:ext cx="934866" cy="326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78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1716.6</a:t>
          </a:r>
        </a:p>
      </dsp:txBody>
      <dsp:txXfrm>
        <a:off x="1158610" y="864339"/>
        <a:ext cx="934866" cy="326560"/>
      </dsp:txXfrm>
    </dsp:sp>
    <dsp:sp modelId="{AE3C55F0-F885-494C-B800-482FFE1F9977}">
      <dsp:nvSpPr>
        <dsp:cNvPr id="0" name=""/>
        <dsp:cNvSpPr/>
      </dsp:nvSpPr>
      <dsp:spPr>
        <a:xfrm>
          <a:off x="2506279" y="311520"/>
          <a:ext cx="117043" cy="117043"/>
        </a:xfrm>
        <a:prstGeom prst="ellipse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21D87E-9D30-4CBE-AC19-207F985D9D09}">
      <dsp:nvSpPr>
        <dsp:cNvPr id="0" name=""/>
        <dsp:cNvSpPr/>
      </dsp:nvSpPr>
      <dsp:spPr>
        <a:xfrm>
          <a:off x="2274390" y="583358"/>
          <a:ext cx="1288160" cy="302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019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1852.8</a:t>
          </a:r>
          <a:endParaRPr lang="en-US" sz="1600" b="1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2274390" y="583358"/>
        <a:ext cx="1288160" cy="3022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BCEE6-44D8-4CEF-9B39-91794F3AAAEF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09100"/>
            <a:ext cx="2919413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63" y="9309100"/>
            <a:ext cx="2919412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6D41D-B999-4668-81F3-3EEAE36C8B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54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4AF1E-A3D8-4038-A9EA-CC9E50529180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1225550"/>
            <a:ext cx="5878513" cy="33067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16076"/>
            <a:ext cx="5388610" cy="38586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0CE38-DACB-4C01-ADB1-14CF921C4B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66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4788" y="798513"/>
            <a:ext cx="7086601" cy="3987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46D40-2E12-450A-AB9B-1C1AA5EF863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70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46D40-2E12-450A-AB9B-1C1AA5EF863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483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kern="120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46D40-2E12-450A-AB9B-1C1AA5EF863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52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4788" y="798513"/>
            <a:ext cx="7086601" cy="3987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61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52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95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62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F8D-B663-4D04-84C4-625A5C92B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CE26B-6949-4AE2-A5C0-A5A094114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07887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36521"/>
            <a:ext cx="10820400" cy="646908"/>
          </a:xfrm>
          <a:solidFill>
            <a:schemeClr val="bg1"/>
          </a:solidFill>
        </p:spPr>
        <p:txBody>
          <a:bodyPr>
            <a:noAutofit/>
          </a:bodyPr>
          <a:lstStyle>
            <a:lvl1pPr algn="l">
              <a:defRPr sz="3200" b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990600"/>
            <a:ext cx="10820400" cy="5354437"/>
          </a:xfrm>
        </p:spPr>
        <p:txBody>
          <a:bodyPr>
            <a:normAutofit/>
          </a:bodyPr>
          <a:lstStyle>
            <a:lvl1pPr algn="just">
              <a:defRPr sz="27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algn="just">
              <a:defRPr sz="24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 algn="just">
              <a:defRPr sz="21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3pPr>
            <a:lvl4pPr algn="just">
              <a:defRPr sz="18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4pPr>
            <a:lvl5pPr algn="just">
              <a:defRPr sz="18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F8D-B663-4D04-84C4-625A5C92B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CE26B-6949-4AE2-A5C0-A5A094114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35207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F8D-B663-4D04-84C4-625A5C92B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CE26B-6949-4AE2-A5C0-A5A094114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0827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300" y="228600"/>
            <a:ext cx="10134600" cy="579439"/>
          </a:xfrm>
          <a:noFill/>
        </p:spPr>
        <p:txBody>
          <a:bodyPr>
            <a:normAutofit/>
          </a:bodyPr>
          <a:lstStyle>
            <a:lvl1pPr algn="l"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4"/>
            <a:ext cx="5384800" cy="33940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F8D-B663-4D04-84C4-625A5C92B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CE26B-6949-4AE2-A5C0-A5A094114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57932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F8D-B663-4D04-84C4-625A5C92B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CE26B-6949-4AE2-A5C0-A5A094114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0229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F8D-B663-4D04-84C4-625A5C92B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CE26B-6949-4AE2-A5C0-A5A094114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471298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F8D-B663-4D04-84C4-625A5C92B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CE26B-6949-4AE2-A5C0-A5A094114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1827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F8D-B663-4D04-84C4-625A5C92B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CE26B-6949-4AE2-A5C0-A5A094114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74757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88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F8D-B663-4D04-84C4-625A5C92B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CE26B-6949-4AE2-A5C0-A5A094114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534204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F8D-B663-4D04-84C4-625A5C92B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CE26B-6949-4AE2-A5C0-A5A094114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87327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8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F8D-B663-4D04-84C4-625A5C92B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CE26B-6949-4AE2-A5C0-A5A094114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1747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21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94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21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42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81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2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854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824E6-DABD-4D5C-94E8-3097D22A77B6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1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905671"/>
            <a:ext cx="10972800" cy="579439"/>
          </a:xfrm>
          <a:prstGeom prst="rect">
            <a:avLst/>
          </a:prstGeom>
          <a:solidFill>
            <a:srgbClr val="FF33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1657748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F8D-B663-4D04-84C4-625A5C92B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CE26B-6949-4AE2-A5C0-A5A094114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36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ctr" defTabSz="685800" rtl="0" eaLnBrk="1" latinLnBrk="0" hangingPunct="1">
        <a:spcBef>
          <a:spcPct val="0"/>
        </a:spcBef>
        <a:buNone/>
        <a:defRPr sz="3300" b="1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diagramColors" Target="../diagrams/colors3.xml"/><Relationship Id="rId18" Type="http://schemas.openxmlformats.org/officeDocument/2006/relationships/diagramQuickStyle" Target="../diagrams/quickStyle4.xml"/><Relationship Id="rId26" Type="http://schemas.openxmlformats.org/officeDocument/2006/relationships/diagramData" Target="../diagrams/data6.xml"/><Relationship Id="rId3" Type="http://schemas.openxmlformats.org/officeDocument/2006/relationships/image" Target="../media/image9.jpeg"/><Relationship Id="rId21" Type="http://schemas.openxmlformats.org/officeDocument/2006/relationships/diagramData" Target="../diagrams/data5.xml"/><Relationship Id="rId7" Type="http://schemas.openxmlformats.org/officeDocument/2006/relationships/diagramColors" Target="../diagrams/colors2.xml"/><Relationship Id="rId12" Type="http://schemas.openxmlformats.org/officeDocument/2006/relationships/diagramQuickStyle" Target="../diagrams/quickStyle3.xml"/><Relationship Id="rId17" Type="http://schemas.openxmlformats.org/officeDocument/2006/relationships/diagramLayout" Target="../diagrams/layout4.xml"/><Relationship Id="rId25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6" Type="http://schemas.openxmlformats.org/officeDocument/2006/relationships/diagramData" Target="../diagrams/data4.xml"/><Relationship Id="rId20" Type="http://schemas.microsoft.com/office/2007/relationships/diagramDrawing" Target="../diagrams/drawing4.xml"/><Relationship Id="rId29" Type="http://schemas.openxmlformats.org/officeDocument/2006/relationships/diagramColors" Target="../diagrams/colors6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.xml"/><Relationship Id="rId11" Type="http://schemas.openxmlformats.org/officeDocument/2006/relationships/diagramLayout" Target="../diagrams/layout3.xml"/><Relationship Id="rId24" Type="http://schemas.openxmlformats.org/officeDocument/2006/relationships/diagramColors" Target="../diagrams/colors5.xml"/><Relationship Id="rId32" Type="http://schemas.openxmlformats.org/officeDocument/2006/relationships/image" Target="../media/image13.jpeg"/><Relationship Id="rId5" Type="http://schemas.openxmlformats.org/officeDocument/2006/relationships/diagramLayout" Target="../diagrams/layout2.xml"/><Relationship Id="rId15" Type="http://schemas.openxmlformats.org/officeDocument/2006/relationships/image" Target="../media/image11.jpeg"/><Relationship Id="rId23" Type="http://schemas.openxmlformats.org/officeDocument/2006/relationships/diagramQuickStyle" Target="../diagrams/quickStyle5.xml"/><Relationship Id="rId28" Type="http://schemas.openxmlformats.org/officeDocument/2006/relationships/diagramQuickStyle" Target="../diagrams/quickStyle6.xml"/><Relationship Id="rId10" Type="http://schemas.openxmlformats.org/officeDocument/2006/relationships/diagramData" Target="../diagrams/data3.xml"/><Relationship Id="rId19" Type="http://schemas.openxmlformats.org/officeDocument/2006/relationships/diagramColors" Target="../diagrams/colors4.xml"/><Relationship Id="rId31" Type="http://schemas.openxmlformats.org/officeDocument/2006/relationships/image" Target="../media/image12.jpeg"/><Relationship Id="rId4" Type="http://schemas.openxmlformats.org/officeDocument/2006/relationships/diagramData" Target="../diagrams/data2.xml"/><Relationship Id="rId9" Type="http://schemas.openxmlformats.org/officeDocument/2006/relationships/image" Target="../media/image10.jpeg"/><Relationship Id="rId14" Type="http://schemas.microsoft.com/office/2007/relationships/diagramDrawing" Target="../diagrams/drawing3.xml"/><Relationship Id="rId22" Type="http://schemas.openxmlformats.org/officeDocument/2006/relationships/diagramLayout" Target="../diagrams/layout5.xml"/><Relationship Id="rId27" Type="http://schemas.openxmlformats.org/officeDocument/2006/relationships/diagramLayout" Target="../diagrams/layout6.xml"/><Relationship Id="rId30" Type="http://schemas.microsoft.com/office/2007/relationships/diagramDrawing" Target="../diagrams/drawing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43165" y="2365695"/>
            <a:ext cx="78100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mn-MN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АЙМГИЙН 201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mn-MN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ОНЫ 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mn-MN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САРЫН НИЙГЭМ ЭДИЙН ЗАСГИЙН</a:t>
            </a:r>
          </a:p>
          <a:p>
            <a:pPr algn="ctr">
              <a:defRPr/>
            </a:pPr>
            <a:r>
              <a:rPr lang="mn-MN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ТАНИЛЦУУЛГА</a:t>
            </a:r>
            <a:endParaRPr lang="en-US" sz="3600" b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536030" y="989112"/>
            <a:ext cx="7677150" cy="0"/>
          </a:xfrm>
          <a:prstGeom prst="line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616038" y="6031468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2018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01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58880" y="342782"/>
            <a:ext cx="741818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none">
            <a:spAutoFit/>
          </a:bodyPr>
          <a:lstStyle/>
          <a:p>
            <a:r>
              <a:rPr lang="mn-MN" sz="2400" b="1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ДУНДГОВЬ АЙМГИЙН СТАТИСТИКИЙН ХЭЛТЭС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5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990600" y="5334000"/>
            <a:ext cx="10820400" cy="7993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mn-MN" sz="2000" b="0" dirty="0" smtClean="0"/>
              <a:t>Малтай өрхийг малын тоогоор нь бүлэглэн, нийт малтай өрхөд эзлэх хувиар авч үзвэл 50 хүртэлх малтай өрх 0.7 пунктээр, 51-200 хүртэлх малтай өрх 1.8 пунктээр буурч, 201-500 малтай өрх 0.4 пунктээр, 5001-999 малтай өрх 1.2 пунктээр, 1000-аас дээш малтай өрх 1.0 пунктээр өссөн байна.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981201" y="1219201"/>
          <a:ext cx="8077198" cy="3443885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971799"/>
                <a:gridCol w="1455127"/>
                <a:gridCol w="1164981"/>
                <a:gridCol w="1242646"/>
                <a:gridCol w="1242645"/>
              </a:tblGrid>
              <a:tr h="48685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mn-MN" sz="2000" u="none" strike="noStrike" dirty="0">
                          <a:effectLst/>
                        </a:rPr>
                        <a:t>Бүлэглэлт</a:t>
                      </a:r>
                      <a:endParaRPr lang="mn-MN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mn-MN" sz="2000" u="none" strike="noStrike">
                          <a:effectLst/>
                        </a:rPr>
                        <a:t>Малтай өрхийн тоо</a:t>
                      </a:r>
                      <a:endParaRPr lang="mn-MN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mn-MN" sz="2000" u="none" strike="noStrike" dirty="0">
                          <a:effectLst/>
                        </a:rPr>
                        <a:t>Нийт дүнд эзлэх хувь</a:t>
                      </a:r>
                      <a:endParaRPr lang="mn-MN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05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2018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2019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2018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2019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</a:tr>
              <a:tr h="434323">
                <a:tc>
                  <a:txBody>
                    <a:bodyPr/>
                    <a:lstStyle/>
                    <a:p>
                      <a:pPr algn="l" fontAlgn="b"/>
                      <a:r>
                        <a:rPr lang="mn-MN" sz="2000" u="none" strike="noStrike" dirty="0">
                          <a:effectLst/>
                        </a:rPr>
                        <a:t>50 хүртэлх</a:t>
                      </a:r>
                      <a:endParaRPr lang="mn-MN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593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542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7.0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6.3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</a:tr>
              <a:tr h="40550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51-200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2170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2041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25.6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23.8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</a:tr>
              <a:tr h="44879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201-500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2853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2932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33.7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34.1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</a:tr>
              <a:tr h="4920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501-999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1944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2076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23.0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24.2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</a:tr>
              <a:tr h="39605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1000-2000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838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924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9.9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10.8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</a:tr>
              <a:tr h="319187">
                <a:tc>
                  <a:txBody>
                    <a:bodyPr/>
                    <a:lstStyle/>
                    <a:p>
                      <a:pPr algn="l" fontAlgn="b"/>
                      <a:r>
                        <a:rPr lang="mn-MN" sz="2000" u="none" strike="noStrike" dirty="0">
                          <a:effectLst/>
                        </a:rPr>
                        <a:t>2001-с дээш</a:t>
                      </a:r>
                      <a:endParaRPr lang="mn-MN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68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76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0.8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0.9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08993" y="457200"/>
            <a:ext cx="10820400" cy="646908"/>
          </a:xfrm>
        </p:spPr>
        <p:txBody>
          <a:bodyPr/>
          <a:lstStyle/>
          <a:p>
            <a:pPr algn="ctr"/>
            <a:r>
              <a:rPr lang="mn-MN" sz="2000" dirty="0" smtClean="0"/>
              <a:t>МАЛТАЙ ӨРХИЙН ТОО, МАЛЫН БҮЛЭГЛЭЛТЭЭР</a:t>
            </a:r>
            <a:endParaRPr lang="en-US" sz="2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410200" y="6211092"/>
            <a:ext cx="6781800" cy="6469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mn-MN" sz="2000" dirty="0" smtClean="0"/>
              <a:t>201</a:t>
            </a:r>
            <a:r>
              <a:rPr lang="en-US" sz="2000" dirty="0" smtClean="0"/>
              <a:t>9</a:t>
            </a:r>
            <a:r>
              <a:rPr lang="mn-MN" sz="2000" dirty="0" smtClean="0"/>
              <a:t> оны дундговь аймгийн мал тооллогын дүн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2356078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718" t="10591" r="14862" b="10419"/>
          <a:stretch/>
        </p:blipFill>
        <p:spPr>
          <a:xfrm>
            <a:off x="2209800" y="678982"/>
            <a:ext cx="8229600" cy="5673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36521"/>
            <a:ext cx="10820400" cy="646908"/>
          </a:xfrm>
        </p:spPr>
        <p:txBody>
          <a:bodyPr/>
          <a:lstStyle/>
          <a:p>
            <a:pPr algn="ctr"/>
            <a:r>
              <a:rPr lang="mn-MN" sz="2000" dirty="0" smtClean="0"/>
              <a:t>МАЛЫН ТОО сумдаар, мянган толгой</a:t>
            </a:r>
            <a:endParaRPr lang="en-US" sz="2000" dirty="0"/>
          </a:p>
        </p:txBody>
      </p:sp>
      <p:sp>
        <p:nvSpPr>
          <p:cNvPr id="7" name="Oval 6"/>
          <p:cNvSpPr/>
          <p:nvPr/>
        </p:nvSpPr>
        <p:spPr>
          <a:xfrm>
            <a:off x="4038600" y="2667000"/>
            <a:ext cx="449943" cy="44994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dirty="0" smtClean="0">
                <a:solidFill>
                  <a:prstClr val="white"/>
                </a:solidFill>
              </a:rPr>
              <a:t>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328228" y="3117912"/>
            <a:ext cx="449943" cy="44994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dirty="0" smtClean="0">
                <a:solidFill>
                  <a:prstClr val="white"/>
                </a:solidFill>
              </a:rPr>
              <a:t>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934200" y="4350657"/>
            <a:ext cx="449943" cy="44994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dirty="0" smtClean="0">
                <a:solidFill>
                  <a:prstClr val="white"/>
                </a:solidFill>
              </a:rPr>
              <a:t>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34000" y="1892128"/>
            <a:ext cx="449943" cy="44994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dirty="0">
                <a:solidFill>
                  <a:prstClr val="white"/>
                </a:solidFill>
              </a:rPr>
              <a:t>5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159171" y="3629483"/>
            <a:ext cx="449943" cy="44994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dirty="0" smtClean="0">
                <a:solidFill>
                  <a:prstClr val="white"/>
                </a:solidFill>
              </a:rPr>
              <a:t>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410200" y="6211092"/>
            <a:ext cx="6781800" cy="6469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mn-MN" sz="2000" dirty="0" smtClean="0"/>
              <a:t>201</a:t>
            </a:r>
            <a:r>
              <a:rPr lang="en-US" sz="2000" dirty="0" smtClean="0"/>
              <a:t>9</a:t>
            </a:r>
            <a:r>
              <a:rPr lang="mn-MN" sz="2000" dirty="0" smtClean="0"/>
              <a:t> оны дундговь аймгийн мал тооллогын дүн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15416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5593"/>
            <a:ext cx="10820400" cy="646908"/>
          </a:xfrm>
        </p:spPr>
        <p:txBody>
          <a:bodyPr/>
          <a:lstStyle/>
          <a:p>
            <a:r>
              <a:rPr lang="mn-MN" dirty="0" smtClean="0"/>
              <a:t>МАЛЫН ТООГООР ТЭРГҮҮЛЖ БАЙГАА СУМД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410200" y="6211092"/>
            <a:ext cx="6781800" cy="6469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mn-MN" sz="2000" dirty="0" smtClean="0"/>
              <a:t>201</a:t>
            </a:r>
            <a:r>
              <a:rPr lang="en-US" sz="2000" dirty="0" smtClean="0"/>
              <a:t>9</a:t>
            </a:r>
            <a:r>
              <a:rPr lang="mn-MN" sz="2000" dirty="0" smtClean="0"/>
              <a:t> оны дундговь аймгийн мал тооллогын дүн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8"/>
          <a:stretch/>
        </p:blipFill>
        <p:spPr>
          <a:xfrm>
            <a:off x="1245476" y="1317128"/>
            <a:ext cx="10817847" cy="452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4753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460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8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404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0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6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5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86924" y="1712841"/>
            <a:ext cx="9601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mn-MN" sz="44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US" sz="44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mn-MN" sz="44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ОНЫ МАЛ ТООЛЛОГЫН</a:t>
            </a:r>
            <a:r>
              <a:rPr lang="en-US" sz="44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endParaRPr lang="en-US" sz="4400" b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44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44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УРЬДЧИЛСАН ДҮН</a:t>
            </a:r>
            <a:endParaRPr lang="en-US" sz="4400" b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714499" y="989112"/>
            <a:ext cx="9448800" cy="0"/>
          </a:xfrm>
          <a:prstGeom prst="line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659755" y="6031468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dirty="0" smtClean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201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9.</a:t>
            </a:r>
            <a:r>
              <a:rPr lang="mn-MN" dirty="0" smtClean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12.27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C:\Users\oyunjargal\Documents\My Received Files\18.jpg"/>
          <p:cNvPicPr/>
          <p:nvPr/>
        </p:nvPicPr>
        <p:blipFill>
          <a:blip r:embed="rId3" cstate="print"/>
          <a:srcRect l="5405" t="7207" r="5405" b="13514"/>
          <a:stretch>
            <a:fillRect/>
          </a:stretch>
        </p:blipFill>
        <p:spPr bwMode="auto">
          <a:xfrm>
            <a:off x="5257800" y="3148505"/>
            <a:ext cx="1905000" cy="1584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3581400" y="381000"/>
            <a:ext cx="6299472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r>
              <a:rPr lang="mn-MN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ДУНДГОВЬ АЙМАГ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060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66675"/>
            <a:ext cx="1144905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11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134255"/>
            <a:ext cx="11515725" cy="658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62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49775"/>
            <a:ext cx="10963275" cy="657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18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6370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3378" y="4880474"/>
            <a:ext cx="9628742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en-US" sz="1200" dirty="0" smtClean="0"/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mn-MN" sz="1400" dirty="0" smtClean="0">
                <a:solidFill>
                  <a:schemeClr val="bg1"/>
                </a:solidFill>
              </a:rPr>
              <a:t>Тус аймагт 2019 оны </a:t>
            </a:r>
            <a:r>
              <a:rPr lang="en-US" sz="1400" dirty="0" smtClean="0">
                <a:solidFill>
                  <a:schemeClr val="bg1"/>
                </a:solidFill>
              </a:rPr>
              <a:t>12</a:t>
            </a:r>
            <a:r>
              <a:rPr lang="mn-MN" sz="1400" dirty="0" smtClean="0">
                <a:solidFill>
                  <a:schemeClr val="bg1"/>
                </a:solidFill>
              </a:rPr>
              <a:t> сарын байдлаар өмнөх оны мөн үетэй харьцуулахад хэрэглээний үнийн индекс </a:t>
            </a:r>
            <a:r>
              <a:rPr lang="en-US" sz="1400" dirty="0" smtClean="0">
                <a:solidFill>
                  <a:schemeClr val="bg1"/>
                </a:solidFill>
              </a:rPr>
              <a:t>7.4</a:t>
            </a:r>
            <a:r>
              <a:rPr lang="mn-MN" sz="1400" dirty="0" smtClean="0">
                <a:solidFill>
                  <a:schemeClr val="bg1"/>
                </a:solidFill>
              </a:rPr>
              <a:t> хувиар өсжээ. Хүнсний бараа согтууруулах бус ундааны бүлэг </a:t>
            </a:r>
            <a:r>
              <a:rPr lang="en-US" sz="1400" dirty="0" smtClean="0">
                <a:solidFill>
                  <a:schemeClr val="bg1"/>
                </a:solidFill>
              </a:rPr>
              <a:t>14.4</a:t>
            </a:r>
            <a:r>
              <a:rPr lang="mn-MN" sz="1400" dirty="0" smtClean="0">
                <a:solidFill>
                  <a:schemeClr val="bg1"/>
                </a:solidFill>
              </a:rPr>
              <a:t> хувиар, согтууруулах ундаа, тамхи мансууруулах бодис 5</a:t>
            </a:r>
            <a:r>
              <a:rPr lang="en-US" sz="1400" dirty="0" smtClean="0">
                <a:solidFill>
                  <a:schemeClr val="bg1"/>
                </a:solidFill>
              </a:rPr>
              <a:t>.0 </a:t>
            </a:r>
            <a:r>
              <a:rPr lang="mn-MN" sz="1400" dirty="0" smtClean="0">
                <a:solidFill>
                  <a:schemeClr val="bg1"/>
                </a:solidFill>
              </a:rPr>
              <a:t>хувиар,  хувцас бөс бараа гутал 6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  <a:r>
              <a:rPr lang="mn-MN" sz="1400" dirty="0" smtClean="0">
                <a:solidFill>
                  <a:schemeClr val="bg1"/>
                </a:solidFill>
              </a:rPr>
              <a:t>0 хувь, орон сууц, ус цахилгаан, хийн болон бусад түлш </a:t>
            </a:r>
            <a:r>
              <a:rPr lang="en-US" sz="1400" dirty="0" smtClean="0">
                <a:solidFill>
                  <a:schemeClr val="bg1"/>
                </a:solidFill>
              </a:rPr>
              <a:t>7</a:t>
            </a:r>
            <a:r>
              <a:rPr lang="mn-MN" sz="1400" dirty="0" smtClean="0">
                <a:solidFill>
                  <a:schemeClr val="bg1"/>
                </a:solidFill>
              </a:rPr>
              <a:t>.5 хувь, гэр ахуйн тавилга,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mn-MN" sz="1400" dirty="0" smtClean="0">
                <a:solidFill>
                  <a:schemeClr val="bg1"/>
                </a:solidFill>
              </a:rPr>
              <a:t> гэр ахуйн барааны бүлэг </a:t>
            </a:r>
            <a:r>
              <a:rPr lang="en-US" sz="1400" dirty="0" smtClean="0">
                <a:solidFill>
                  <a:schemeClr val="bg1"/>
                </a:solidFill>
              </a:rPr>
              <a:t>7</a:t>
            </a:r>
            <a:r>
              <a:rPr lang="mn-MN" sz="1400" dirty="0" smtClean="0">
                <a:solidFill>
                  <a:schemeClr val="bg1"/>
                </a:solidFill>
              </a:rPr>
              <a:t>.</a:t>
            </a:r>
            <a:r>
              <a:rPr lang="en-US" sz="1400" dirty="0" smtClean="0">
                <a:solidFill>
                  <a:schemeClr val="bg1"/>
                </a:solidFill>
              </a:rPr>
              <a:t>0</a:t>
            </a:r>
            <a:r>
              <a:rPr lang="mn-MN" sz="1400" dirty="0" smtClean="0">
                <a:solidFill>
                  <a:schemeClr val="bg1"/>
                </a:solidFill>
              </a:rPr>
              <a:t> хувиар, эм тариа эмчилгээний бүлэг</a:t>
            </a:r>
            <a:r>
              <a:rPr lang="en-US" sz="1400" dirty="0" smtClean="0">
                <a:solidFill>
                  <a:schemeClr val="bg1"/>
                </a:solidFill>
              </a:rPr>
              <a:t> 0.9</a:t>
            </a:r>
            <a:r>
              <a:rPr lang="mn-MN" sz="1400" dirty="0" smtClean="0">
                <a:solidFill>
                  <a:schemeClr val="bg1"/>
                </a:solidFill>
              </a:rPr>
              <a:t> хувиар өссөн нь нөлөөлсөн  байна.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Chart 7"/>
          <p:cNvGraphicFramePr/>
          <p:nvPr/>
        </p:nvGraphicFramePr>
        <p:xfrm>
          <a:off x="1633682" y="1060562"/>
          <a:ext cx="9493353" cy="3819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2386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80975"/>
            <a:ext cx="11258550" cy="66770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2683" y="4886975"/>
            <a:ext cx="9305370" cy="13849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mn-MN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Тус </a:t>
            </a:r>
            <a:r>
              <a:rPr lang="mn-M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аймагт 2019 оны 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mn-MN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сарын байдлаар өмнөх оны 12 сартай </a:t>
            </a:r>
            <a:r>
              <a:rPr lang="mn-MN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харьцуулахад хэрэглээний үнийн индекс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7.4</a:t>
            </a:r>
            <a:r>
              <a:rPr lang="mn-MN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хувиар өсжээ. Хүнсний бараа согтууруулах бус ундааны бүлэг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14.4</a:t>
            </a:r>
            <a:r>
              <a:rPr lang="mn-MN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хувиар, согтууруулах ундаа, тамхи мансууруулах бодис 5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.0 </a:t>
            </a:r>
            <a:r>
              <a:rPr lang="mn-MN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хувиар,  хувцас бөс бараа гутал 6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 хувь, орон сууц, ус цахилгаан, хийн болон бусад түлш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mn-MN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.5 хувь, гэр ахуйн тавилга,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гэр ахуйн барааны бүлэг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mn-MN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mn-MN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хувиар, эм тариа эмчилгээний бүлэг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0.9</a:t>
            </a:r>
            <a:r>
              <a:rPr lang="mn-MN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хувиар өссөн нь нөлөөлсөн  байна.</a:t>
            </a:r>
            <a:endParaRPr lang="en-US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1838233" y="1321906"/>
          <a:ext cx="9233719" cy="3459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071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" y="0"/>
            <a:ext cx="12186745" cy="6858000"/>
          </a:xfrm>
        </p:spPr>
      </p:pic>
    </p:spTree>
    <p:extLst>
      <p:ext uri="{BB962C8B-B14F-4D97-AF65-F5344CB8AC3E}">
        <p14:creationId xmlns:p14="http://schemas.microsoft.com/office/powerpoint/2010/main" val="289109904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256"/>
            <a:ext cx="12192001" cy="6876256"/>
          </a:xfrm>
        </p:spPr>
      </p:pic>
    </p:spTree>
    <p:extLst>
      <p:ext uri="{BB962C8B-B14F-4D97-AF65-F5344CB8AC3E}">
        <p14:creationId xmlns:p14="http://schemas.microsoft.com/office/powerpoint/2010/main" val="387154650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7743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58"/>
            <a:ext cx="12224454" cy="6876257"/>
          </a:xfrm>
        </p:spPr>
      </p:pic>
    </p:spTree>
    <p:extLst>
      <p:ext uri="{BB962C8B-B14F-4D97-AF65-F5344CB8AC3E}">
        <p14:creationId xmlns:p14="http://schemas.microsoft.com/office/powerpoint/2010/main" val="860416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82CF5-28DA-4721-A856-BBC823FE6A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2" name="Diagram 41">
            <a:extLst>
              <a:ext uri="{FF2B5EF4-FFF2-40B4-BE49-F238E27FC236}">
                <a16:creationId xmlns="" xmlns:a16="http://schemas.microsoft.com/office/drawing/2014/main" id="{2719F24E-4B15-4A21-9ACE-06D73FC5C8A3}"/>
              </a:ext>
            </a:extLst>
          </p:cNvPr>
          <p:cNvGraphicFramePr/>
          <p:nvPr>
            <p:extLst/>
          </p:nvPr>
        </p:nvGraphicFramePr>
        <p:xfrm>
          <a:off x="8047024" y="4617227"/>
          <a:ext cx="27432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5410200" y="6211092"/>
            <a:ext cx="6781800" cy="6469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mn-MN" sz="2000" dirty="0" smtClean="0"/>
              <a:t>201</a:t>
            </a:r>
            <a:r>
              <a:rPr lang="en-US" sz="2000" dirty="0" smtClean="0"/>
              <a:t>9</a:t>
            </a:r>
            <a:r>
              <a:rPr lang="mn-MN" sz="2000" dirty="0" smtClean="0"/>
              <a:t> оны дундговь аймгийн мал тооллогын дүн</a:t>
            </a:r>
            <a:endParaRPr lang="en-US" sz="2000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1828800" y="4038600"/>
          <a:ext cx="9296400" cy="2172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20717"/>
            <a:ext cx="10084675" cy="357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4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encrypted-tbn2.gstatic.com/images?q=tbn:ANd9GcSBnF4o2p1xHNpuys8eVxcYb-Ukv--AyMXxp5wgTQjSi-huLm1o"/>
          <p:cNvPicPr>
            <a:picLocks noChangeAspect="1" noChangeArrowheads="1"/>
          </p:cNvPicPr>
          <p:nvPr/>
        </p:nvPicPr>
        <p:blipFill>
          <a:blip r:embed="rId3" cstate="print"/>
          <a:srcRect b="5598"/>
          <a:stretch>
            <a:fillRect/>
          </a:stretch>
        </p:blipFill>
        <p:spPr bwMode="auto">
          <a:xfrm>
            <a:off x="1598681" y="1199607"/>
            <a:ext cx="1993464" cy="1043453"/>
          </a:xfrm>
          <a:prstGeom prst="rect">
            <a:avLst/>
          </a:prstGeom>
          <a:noFill/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958672503"/>
              </p:ext>
            </p:extLst>
          </p:nvPr>
        </p:nvGraphicFramePr>
        <p:xfrm>
          <a:off x="3910147" y="1293222"/>
          <a:ext cx="3910149" cy="1166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441456" y="1096443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50189" y="1482216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  <a:endParaRPr lang="mn-MN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1073" y="1334821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15.3 </a:t>
            </a:r>
            <a:r>
              <a:rPr lang="mn-MN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мянган </a:t>
            </a:r>
            <a:r>
              <a:rPr lang="mn-MN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толгой буюу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mn-MN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хувиар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4" descr="https://encrypted-tbn1.gstatic.com/images?q=tbn:ANd9GcSpR_INJN_11CPqMTI0m3xaQzansiqWQwAcyJVbom5kUwbxjEuv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16097" y="2221324"/>
            <a:ext cx="1993464" cy="1046569"/>
          </a:xfrm>
          <a:prstGeom prst="rect">
            <a:avLst/>
          </a:prstGeom>
          <a:noFill/>
        </p:spPr>
      </p:pic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682690086"/>
              </p:ext>
            </p:extLst>
          </p:nvPr>
        </p:nvGraphicFramePr>
        <p:xfrm>
          <a:off x="3747589" y="2312126"/>
          <a:ext cx="37592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990184" y="2407761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2.0  </a:t>
            </a:r>
            <a:r>
              <a:rPr lang="mn-MN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мянган толгой буюу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mn-MN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хувиар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 descr="https://encrypted-tbn3.gstatic.com/images?q=tbn:ANd9GcT4PMqbHqbubERrROL9APYy1teut4OkUUswW-jHYkvh4-9RQQh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16098" y="3322402"/>
            <a:ext cx="1990047" cy="1046558"/>
          </a:xfrm>
          <a:prstGeom prst="rect">
            <a:avLst/>
          </a:prstGeom>
          <a:noFill/>
        </p:spPr>
      </p:pic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2251474175"/>
              </p:ext>
            </p:extLst>
          </p:nvPr>
        </p:nvGraphicFramePr>
        <p:xfrm>
          <a:off x="3869509" y="3298371"/>
          <a:ext cx="36576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141939" y="3438838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2.0 </a:t>
            </a:r>
            <a:r>
              <a:rPr lang="mn-MN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мянган толгой буюу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mn-MN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mn-MN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хувиар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1897194152"/>
              </p:ext>
            </p:extLst>
          </p:nvPr>
        </p:nvGraphicFramePr>
        <p:xfrm>
          <a:off x="3947885" y="4391297"/>
          <a:ext cx="3672115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3648412716"/>
              </p:ext>
            </p:extLst>
          </p:nvPr>
        </p:nvGraphicFramePr>
        <p:xfrm>
          <a:off x="3976915" y="5381897"/>
          <a:ext cx="3976238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  <p:pic>
        <p:nvPicPr>
          <p:cNvPr id="29" name="irc_mi" descr="http://www.bolod.mn/Upload/news/%D1%8F%D0%BC%D0%B0%D0%B0.jpeg"/>
          <p:cNvPicPr/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668347" y="5615521"/>
            <a:ext cx="1990047" cy="9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8" descr="http://www.medee.mn/pic/3224.jp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633515" y="4433716"/>
            <a:ext cx="1990047" cy="995024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7331199" y="4469854"/>
            <a:ext cx="467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111.6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мянган толгой буюу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mn-MN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mn-MN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хувиар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56644" y="5430855"/>
            <a:ext cx="467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136.2 </a:t>
            </a:r>
            <a:r>
              <a:rPr lang="mn-MN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мянган толгой </a:t>
            </a:r>
            <a:r>
              <a:rPr lang="mn-MN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буюу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mn-MN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9 </a:t>
            </a:r>
            <a:r>
              <a:rPr lang="mn-MN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хувиар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1360217" y="216137"/>
            <a:ext cx="9782172" cy="66774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mn-MN" sz="2000" dirty="0" smtClean="0">
                <a:solidFill>
                  <a:srgbClr val="1F497D"/>
                </a:solidFill>
              </a:rPr>
              <a:t>МАЛЫН ТОО , мянган толгой</a:t>
            </a:r>
            <a:endParaRPr lang="en-US" sz="2000" dirty="0">
              <a:solidFill>
                <a:srgbClr val="1F497D"/>
              </a:solidFill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5410200" y="6883400"/>
            <a:ext cx="6781800" cy="6469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mn-MN" sz="2000" dirty="0" smtClean="0"/>
              <a:t>201</a:t>
            </a:r>
            <a:r>
              <a:rPr lang="en-US" sz="2000" dirty="0" smtClean="0"/>
              <a:t>9</a:t>
            </a:r>
            <a:r>
              <a:rPr lang="mn-MN" sz="2000" dirty="0" smtClean="0"/>
              <a:t> оны дундговь аймгийн мал тооллогын дүн</a:t>
            </a:r>
            <a:endParaRPr lang="en-US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4124488" y="2592427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  <a:endParaRPr lang="mn-MN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241472" y="3774243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  <a:endParaRPr lang="mn-MN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61766" y="4770592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  <a:endParaRPr lang="mn-MN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61766" y="575991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  <a:endParaRPr lang="mn-MN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44852" y="2203781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075784" y="3193329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227539" y="4205884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51303" y="5204129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919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43000" y="136521"/>
            <a:ext cx="10820400" cy="646908"/>
          </a:xfrm>
        </p:spPr>
        <p:txBody>
          <a:bodyPr/>
          <a:lstStyle/>
          <a:p>
            <a:pPr algn="ctr"/>
            <a:r>
              <a:rPr lang="mn-MN" sz="2000" dirty="0" smtClean="0"/>
              <a:t>МАЛ СҮРГИЙН БҮТЭЦ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60" y="630621"/>
            <a:ext cx="10101855" cy="545486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410200" y="6211092"/>
            <a:ext cx="6781800" cy="6469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mn-MN" sz="2000" dirty="0" smtClean="0"/>
              <a:t>201</a:t>
            </a:r>
            <a:r>
              <a:rPr lang="en-US" sz="2000" dirty="0" smtClean="0"/>
              <a:t>9</a:t>
            </a:r>
            <a:r>
              <a:rPr lang="mn-MN" sz="2000" dirty="0" smtClean="0"/>
              <a:t> оны дундговь аймгийн мал тооллогын дүн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34687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. Information Dissemination Schedule_2017_last_o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478</Words>
  <Application>Microsoft Office PowerPoint</Application>
  <PresentationFormat>Widescreen</PresentationFormat>
  <Paragraphs>103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Tahoma</vt:lpstr>
      <vt:lpstr>Wingdings</vt:lpstr>
      <vt:lpstr>Office Theme</vt:lpstr>
      <vt:lpstr>2. Information Dissemination Schedule_2017_last_ok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МАЛ СҮРГИЙН БҮТЭЦ</vt:lpstr>
      <vt:lpstr>МАЛТАЙ ӨРХИЙН ТОО, МАЛЫН БҮЛЭГЛЭЛТЭЭР</vt:lpstr>
      <vt:lpstr>МАЛЫН ТОО сумдаар, мянган толгой</vt:lpstr>
      <vt:lpstr>МАЛЫН ТООГООР ТЭРГҮҮЛЖ БАЙГАА СУМД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Dorjkhand</dc:creator>
  <cp:lastModifiedBy>Tuvshinjargal</cp:lastModifiedBy>
  <cp:revision>78</cp:revision>
  <cp:lastPrinted>2019-05-17T02:37:53Z</cp:lastPrinted>
  <dcterms:created xsi:type="dcterms:W3CDTF">2019-04-08T08:36:02Z</dcterms:created>
  <dcterms:modified xsi:type="dcterms:W3CDTF">2020-02-19T09:30:36Z</dcterms:modified>
</cp:coreProperties>
</file>